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2.xml" ContentType="application/vnd.openxmlformats-officedocument.presentationml.tags+xml"/>
  <Override PartName="/ppt/media/image5.png" ContentType="image/jpeg"/>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media/image7.png" ContentType="image/jpeg"/>
  <Override PartName="/ppt/media/image8.png" ContentType="image/jpeg"/>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1" r:id="rId2"/>
  </p:sldMasterIdLst>
  <p:notesMasterIdLst>
    <p:notesMasterId r:id="rId48"/>
  </p:notesMasterIdLst>
  <p:sldIdLst>
    <p:sldId id="256" r:id="rId3"/>
    <p:sldId id="326" r:id="rId4"/>
    <p:sldId id="328" r:id="rId5"/>
    <p:sldId id="313" r:id="rId6"/>
    <p:sldId id="272" r:id="rId7"/>
    <p:sldId id="259" r:id="rId8"/>
    <p:sldId id="260" r:id="rId9"/>
    <p:sldId id="283" r:id="rId10"/>
    <p:sldId id="315" r:id="rId11"/>
    <p:sldId id="262" r:id="rId12"/>
    <p:sldId id="329" r:id="rId13"/>
    <p:sldId id="274" r:id="rId14"/>
    <p:sldId id="276" r:id="rId15"/>
    <p:sldId id="277" r:id="rId16"/>
    <p:sldId id="278" r:id="rId17"/>
    <p:sldId id="264" r:id="rId18"/>
    <p:sldId id="265" r:id="rId19"/>
    <p:sldId id="266" r:id="rId20"/>
    <p:sldId id="284" r:id="rId21"/>
    <p:sldId id="285" r:id="rId22"/>
    <p:sldId id="286" r:id="rId23"/>
    <p:sldId id="287" r:id="rId24"/>
    <p:sldId id="290" r:id="rId25"/>
    <p:sldId id="291" r:id="rId26"/>
    <p:sldId id="292" r:id="rId27"/>
    <p:sldId id="293" r:id="rId28"/>
    <p:sldId id="294" r:id="rId29"/>
    <p:sldId id="295" r:id="rId30"/>
    <p:sldId id="296" r:id="rId31"/>
    <p:sldId id="297" r:id="rId32"/>
    <p:sldId id="318" r:id="rId33"/>
    <p:sldId id="325" r:id="rId34"/>
    <p:sldId id="322" r:id="rId35"/>
    <p:sldId id="321" r:id="rId36"/>
    <p:sldId id="320" r:id="rId37"/>
    <p:sldId id="323" r:id="rId38"/>
    <p:sldId id="324" r:id="rId39"/>
    <p:sldId id="300" r:id="rId40"/>
    <p:sldId id="281" r:id="rId41"/>
    <p:sldId id="302" r:id="rId42"/>
    <p:sldId id="303" r:id="rId43"/>
    <p:sldId id="305" r:id="rId44"/>
    <p:sldId id="282" r:id="rId45"/>
    <p:sldId id="308" r:id="rId46"/>
    <p:sldId id="309" r:id="rId47"/>
  </p:sldIdLst>
  <p:sldSz cx="9144000" cy="5143500" type="screen16x9"/>
  <p:notesSz cx="9144000" cy="5143500"/>
  <p:embeddedFontLst>
    <p:embeddedFont>
      <p:font typeface="Muli" panose="020B0604020202020204" charset="0"/>
      <p:regular r:id="rId49"/>
      <p:italic r:id="rId50"/>
    </p:embeddedFont>
    <p:embeddedFont>
      <p:font typeface="Microsoft Himalaya" panose="01010100010101010101" pitchFamily="2" charset="0"/>
      <p:regular r:id="rId51"/>
    </p:embeddedFont>
    <p:embeddedFont>
      <p:font typeface="Segoe UI Light" panose="020B0502040204020203" pitchFamily="34" charset="0"/>
      <p:regular r:id="rId52"/>
    </p:embeddedFont>
    <p:embeddedFont>
      <p:font typeface="Comic Sans MS" panose="030F0702030302020204" pitchFamily="66" charset="0"/>
      <p:regular r:id="rId53"/>
      <p:bold r:id="rId54"/>
    </p:embeddedFont>
    <p:embeddedFont>
      <p:font typeface="Verdana" panose="020B0604030504040204" pitchFamily="34" charset="0"/>
      <p:regular r:id="rId55"/>
      <p:bold r:id="rId56"/>
      <p:italic r:id="rId57"/>
      <p:boldItalic r:id="rId58"/>
    </p:embeddedFont>
    <p:embeddedFont>
      <p:font typeface="Calibri" panose="020F0502020204030204" pitchFamily="34" charset="0"/>
      <p:regular r:id="rId59"/>
      <p:bold r:id="rId60"/>
      <p:italic r:id="rId61"/>
      <p:boldItalic r:id="rId62"/>
    </p:embeddedFont>
    <p:embeddedFont>
      <p:font typeface="Titillium Web" panose="020B0604020202020204" charset="0"/>
      <p:regular r:id="rId63"/>
      <p:bold r:id="rId64"/>
    </p:embeddedFont>
    <p:embeddedFont>
      <p:font typeface="Arvo" panose="020B0604020202020204" charset="0"/>
      <p:regular r:id="rId65"/>
      <p:bold r:id="rId66"/>
      <p:italic r:id="rId67"/>
      <p:boldItalic r:id="rId68"/>
    </p:embeddedFont>
    <p:embeddedFont>
      <p:font typeface="Microsoft New Tai Lue" panose="020B0502040204020203" pitchFamily="34" charset="0"/>
      <p:regular r:id="rId69"/>
      <p:bold r:id="rId70"/>
    </p:embeddedFont>
    <p:embeddedFont>
      <p:font typeface="Calibri Light" panose="020F0302020204030204" pitchFamily="34" charset="0"/>
      <p:regular r:id="rId71"/>
      <p:italic r:id="rId72"/>
    </p:embeddedFont>
  </p:embeddedFontLst>
  <p:defaultTextStyle>
    <a:defPPr>
      <a:defRPr lang="en-US"/>
    </a:defPPr>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3BC9C"/>
    <a:srgbClr val="3E8B74"/>
    <a:srgbClr val="C37128"/>
    <a:srgbClr val="F58C37"/>
    <a:srgbClr val="BF3B39"/>
    <a:srgbClr val="F04B46"/>
    <a:srgbClr val="C3712C"/>
    <a:srgbClr val="F59B32"/>
    <a:srgbClr val="CC7A9F"/>
    <a:srgbClr val="5959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851" autoAdjust="0"/>
  </p:normalViewPr>
  <p:slideViewPr>
    <p:cSldViewPr>
      <p:cViewPr varScale="1">
        <p:scale>
          <a:sx n="103" d="100"/>
          <a:sy n="103" d="100"/>
        </p:scale>
        <p:origin x="62" y="206"/>
      </p:cViewPr>
      <p:guideLst>
        <p:guide orient="horz" pos="2160"/>
        <p:guide pos="2880"/>
      </p:guideLst>
    </p:cSldViewPr>
  </p:slid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5.fntdata"/><Relationship Id="rId68" Type="http://schemas.openxmlformats.org/officeDocument/2006/relationships/font" Target="fonts/font20.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74"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13.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8" Type="http://schemas.openxmlformats.org/officeDocument/2006/relationships/slide" Target="slides/slide6.xml"/><Relationship Id="rId51" Type="http://schemas.openxmlformats.org/officeDocument/2006/relationships/font" Target="fonts/font3.fntdata"/><Relationship Id="rId72"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2.fntdata"/><Relationship Id="rId55" Type="http://schemas.openxmlformats.org/officeDocument/2006/relationships/font" Target="fonts/font7.fntdata"/><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23.fntdata"/></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t>5/11/2017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Shape 53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35" name="Shape 53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624781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229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smtClean="0"/>
          </a:p>
        </p:txBody>
      </p:sp>
      <p:sp>
        <p:nvSpPr>
          <p:cNvPr id="1229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Calibri" panose="020F0502020204030204" pitchFamily="34" charset="0"/>
              </a:defRPr>
            </a:lvl1pPr>
            <a:lvl2pPr marL="742950" indent="-285750">
              <a:spcBef>
                <a:spcPct val="30000"/>
              </a:spcBef>
              <a:defRPr sz="1200">
                <a:solidFill>
                  <a:schemeClr val="tx1"/>
                </a:solidFill>
                <a:latin typeface="Calibri" panose="020F0502020204030204" pitchFamily="34" charset="0"/>
              </a:defRPr>
            </a:lvl2pPr>
            <a:lvl3pPr marL="1143000" indent="-228600">
              <a:spcBef>
                <a:spcPct val="30000"/>
              </a:spcBef>
              <a:defRPr sz="1200">
                <a:solidFill>
                  <a:schemeClr val="tx1"/>
                </a:solidFill>
                <a:latin typeface="Calibri" panose="020F0502020204030204" pitchFamily="34" charset="0"/>
              </a:defRPr>
            </a:lvl3pPr>
            <a:lvl4pPr marL="1600200" indent="-228600">
              <a:spcBef>
                <a:spcPct val="30000"/>
              </a:spcBef>
              <a:defRPr sz="1200">
                <a:solidFill>
                  <a:schemeClr val="tx1"/>
                </a:solidFill>
                <a:latin typeface="Calibri" panose="020F0502020204030204" pitchFamily="34" charset="0"/>
              </a:defRPr>
            </a:lvl4pPr>
            <a:lvl5pPr marL="2057400" indent="-228600">
              <a:spcBef>
                <a:spcPct val="30000"/>
              </a:spcBef>
              <a:defRPr sz="1200">
                <a:solidFill>
                  <a:schemeClr val="tx1"/>
                </a:solidFill>
                <a:latin typeface="Calibri" panose="020F0502020204030204" pitchFamily="34" charset="0"/>
              </a:defRPr>
            </a:lvl5pPr>
            <a:lvl6pPr marL="2514600" indent="-228600" eaLnBrk="0" fontAlgn="base" hangingPunct="0">
              <a:spcBef>
                <a:spcPct val="30000"/>
              </a:spcBef>
              <a:spcAft>
                <a:spcPct val="0"/>
              </a:spcAft>
              <a:defRPr sz="1200">
                <a:solidFill>
                  <a:schemeClr val="tx1"/>
                </a:solidFill>
                <a:latin typeface="Calibri" panose="020F0502020204030204" pitchFamily="34" charset="0"/>
              </a:defRPr>
            </a:lvl6pPr>
            <a:lvl7pPr marL="2971800" indent="-228600" eaLnBrk="0" fontAlgn="base" hangingPunct="0">
              <a:spcBef>
                <a:spcPct val="30000"/>
              </a:spcBef>
              <a:spcAft>
                <a:spcPct val="0"/>
              </a:spcAft>
              <a:defRPr sz="1200">
                <a:solidFill>
                  <a:schemeClr val="tx1"/>
                </a:solidFill>
                <a:latin typeface="Calibri" panose="020F0502020204030204" pitchFamily="34" charset="0"/>
              </a:defRPr>
            </a:lvl7pPr>
            <a:lvl8pPr marL="3429000" indent="-228600" eaLnBrk="0" fontAlgn="base" hangingPunct="0">
              <a:spcBef>
                <a:spcPct val="30000"/>
              </a:spcBef>
              <a:spcAft>
                <a:spcPct val="0"/>
              </a:spcAft>
              <a:defRPr sz="1200">
                <a:solidFill>
                  <a:schemeClr val="tx1"/>
                </a:solidFill>
                <a:latin typeface="Calibri" panose="020F0502020204030204" pitchFamily="34" charset="0"/>
              </a:defRPr>
            </a:lvl8pPr>
            <a:lvl9pPr marL="3886200" indent="-228600" eaLnBrk="0" fontAlgn="base" hangingPunct="0">
              <a:spcBef>
                <a:spcPct val="30000"/>
              </a:spcBef>
              <a:spcAft>
                <a:spcPct val="0"/>
              </a:spcAft>
              <a:defRPr sz="1200">
                <a:solidFill>
                  <a:schemeClr val="tx1"/>
                </a:solidFill>
                <a:latin typeface="Calibri" panose="020F0502020204030204" pitchFamily="34" charset="0"/>
              </a:defRPr>
            </a:lvl9pPr>
          </a:lstStyle>
          <a:p>
            <a:pPr>
              <a:spcBef>
                <a:spcPct val="0"/>
              </a:spcBef>
            </a:pPr>
            <a:fld id="{1005D1B2-5BBF-4BD1-8E4E-A628BFE07797}" type="slidenum">
              <a:rPr lang="en-US" altLang="en-US"/>
              <a:pPr>
                <a:spcBef>
                  <a:spcPct val="0"/>
                </a:spcBef>
              </a:pPr>
              <a:t>4</a:t>
            </a:fld>
            <a:endParaRPr lang="en-US" altLang="en-US"/>
          </a:p>
        </p:txBody>
      </p:sp>
    </p:spTree>
    <p:extLst>
      <p:ext uri="{BB962C8B-B14F-4D97-AF65-F5344CB8AC3E}">
        <p14:creationId xmlns:p14="http://schemas.microsoft.com/office/powerpoint/2010/main" val="23454865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0.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3.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hyperlink" Target="http://www.free-power-point-templates.com/"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6.xml"/></Relationships>
</file>

<file path=ppt/slideLayouts/_rels/slideLayout6.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8.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title"/>
          </p:nvPr>
        </p:nvSpPr>
        <p:spPr>
          <a:xfrm>
            <a:off x="425746" y="2387892"/>
            <a:ext cx="4660298" cy="1682154"/>
          </a:xfrm>
          <a:prstGeom prst="rect">
            <a:avLst/>
          </a:prstGeom>
        </p:spPr>
        <p:txBody>
          <a:bodyPr vert="horz" rtlCol="0" anchor="b">
            <a:normAutofit/>
          </a:bodyPr>
          <a:lstStyle>
            <a:lvl1pPr lvl="0" algn="l">
              <a:lnSpc>
                <a:spcPct val="100000"/>
              </a:lnSpc>
              <a:defRPr lang="en-US" sz="5400" i="0" dirty="0">
                <a:solidFill>
                  <a:schemeClr val="tx1">
                    <a:lumMod val="65000"/>
                    <a:lumOff val="35000"/>
                  </a:schemeClr>
                </a:solidFill>
                <a:latin typeface="+mj-lt"/>
              </a:defRPr>
            </a:lvl1pPr>
          </a:lstStyle>
          <a:p>
            <a:r>
              <a:rPr lang="en-US" dirty="0"/>
              <a:t>Click to edit Master style</a:t>
            </a:r>
          </a:p>
        </p:txBody>
      </p:sp>
      <p:sp>
        <p:nvSpPr>
          <p:cNvPr id="3" name="Subtitle 2"/>
          <p:cNvSpPr>
            <a:spLocks noGrp="1"/>
          </p:cNvSpPr>
          <p:nvPr>
            <p:ph type="subTitle" idx="1"/>
          </p:nvPr>
        </p:nvSpPr>
        <p:spPr>
          <a:xfrm>
            <a:off x="425752" y="4148366"/>
            <a:ext cx="4660296" cy="404584"/>
          </a:xfrm>
          <a:prstGeom prst="rect">
            <a:avLst/>
          </a:prstGeom>
        </p:spPr>
        <p:txBody>
          <a:bodyPr vert="horz" rtlCol="0" anchor="ctr">
            <a:normAutofit/>
          </a:bodyPr>
          <a:lstStyle>
            <a:lvl1pPr marL="0" lvl="0" indent="0" algn="l">
              <a:buNone/>
              <a:defRPr lang="en-US" sz="2000" b="1" i="0" dirty="0">
                <a:solidFill>
                  <a:schemeClr val="bg1">
                    <a:lumMod val="50000"/>
                  </a:schemeClr>
                </a:solidFill>
                <a:latin typeface="+mn-lt"/>
              </a:defRPr>
            </a:lvl1pPr>
            <a:lvl2pPr marL="457200" lvl="1" indent="0" algn="ctr">
              <a:buNone/>
              <a:defRPr lang="en-US" dirty="0">
                <a:solidFill>
                  <a:schemeClr val="tx1">
                    <a:tint val="75000"/>
                  </a:schemeClr>
                </a:solidFill>
              </a:defRPr>
            </a:lvl2pPr>
            <a:lvl3pPr marL="914400" lvl="2" indent="0" algn="ctr">
              <a:buNone/>
              <a:defRPr lang="en-US" dirty="0">
                <a:solidFill>
                  <a:schemeClr val="tx1">
                    <a:tint val="75000"/>
                  </a:schemeClr>
                </a:solidFill>
              </a:defRPr>
            </a:lvl3pPr>
            <a:lvl4pPr marL="1371600" lvl="3" indent="0" algn="ctr">
              <a:buNone/>
              <a:defRPr lang="en-US" dirty="0">
                <a:solidFill>
                  <a:schemeClr val="tx1">
                    <a:tint val="75000"/>
                  </a:schemeClr>
                </a:solidFill>
              </a:defRPr>
            </a:lvl4pPr>
            <a:lvl5pPr marL="1828800" lvl="4" indent="0" algn="ctr">
              <a:buNone/>
              <a:defRPr lang="en-US" dirty="0">
                <a:solidFill>
                  <a:schemeClr val="tx1">
                    <a:tint val="75000"/>
                  </a:schemeClr>
                </a:solidFill>
              </a:defRPr>
            </a:lvl5pPr>
            <a:lvl6pPr marL="2286000" lvl="5" indent="0" algn="ctr">
              <a:buNone/>
              <a:defRPr lang="en-US" dirty="0">
                <a:solidFill>
                  <a:schemeClr val="tx1">
                    <a:tint val="75000"/>
                  </a:schemeClr>
                </a:solidFill>
              </a:defRPr>
            </a:lvl6pPr>
            <a:lvl7pPr marL="2743200" lvl="6" indent="0" algn="ctr">
              <a:buNone/>
              <a:defRPr lang="en-US" dirty="0">
                <a:solidFill>
                  <a:schemeClr val="tx1">
                    <a:tint val="75000"/>
                  </a:schemeClr>
                </a:solidFill>
              </a:defRPr>
            </a:lvl7pPr>
            <a:lvl8pPr marL="3200400" lvl="7" indent="0" algn="ctr">
              <a:buNone/>
              <a:defRPr lang="en-US" dirty="0">
                <a:solidFill>
                  <a:schemeClr val="tx1">
                    <a:tint val="75000"/>
                  </a:schemeClr>
                </a:solidFill>
              </a:defRPr>
            </a:lvl8pPr>
            <a:lvl9pPr marL="3657600" lvl="8" indent="0" algn="ctr">
              <a:buNone/>
              <a:defRPr lang="en-US" dirty="0">
                <a:solidFill>
                  <a:schemeClr val="tx1">
                    <a:tint val="75000"/>
                  </a:schemeClr>
                </a:solidFill>
              </a:defRPr>
            </a:lvl9pPr>
          </a:lstStyle>
          <a:p>
            <a:r>
              <a:rPr lang="en-US" dirty="0"/>
              <a:t>Click to edit Master subtitle style</a:t>
            </a:r>
          </a:p>
        </p:txBody>
      </p:sp>
      <p:sp>
        <p:nvSpPr>
          <p:cNvPr id="4" name="Oval 8"/>
          <p:cNvSpPr/>
          <p:nvPr/>
        </p:nvSpPr>
        <p:spPr>
          <a:xfrm>
            <a:off x="4858655" y="502253"/>
            <a:ext cx="459317" cy="459317"/>
          </a:xfrm>
          <a:prstGeom prst="ellipse">
            <a:avLst/>
          </a:prstGeom>
          <a:noFill/>
          <a:ln w="101600">
            <a:solidFill>
              <a:schemeClr val="accent2">
                <a:alpha val="75000"/>
                <a:lumMod val="7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5" name="Oval 9"/>
          <p:cNvSpPr/>
          <p:nvPr/>
        </p:nvSpPr>
        <p:spPr>
          <a:xfrm>
            <a:off x="5172820" y="2243668"/>
            <a:ext cx="991815" cy="991809"/>
          </a:xfrm>
          <a:prstGeom prst="ellipse">
            <a:avLst/>
          </a:prstGeom>
          <a:noFill/>
          <a:ln w="76200">
            <a:solidFill>
              <a:schemeClr val="accent1">
                <a:alpha val="9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6" name="Arc 10"/>
          <p:cNvSpPr/>
          <p:nvPr/>
        </p:nvSpPr>
        <p:spPr>
          <a:xfrm>
            <a:off x="7781792" y="312964"/>
            <a:ext cx="1682753" cy="1682741"/>
          </a:xfrm>
          <a:prstGeom prst="arc">
            <a:avLst>
              <a:gd name="adj1" fmla="val 2576641"/>
              <a:gd name="adj2" fmla="val 19130638"/>
            </a:avLst>
          </a:prstGeom>
          <a:noFill/>
          <a:ln w="254000">
            <a:solidFill>
              <a:schemeClr val="accent2">
                <a:alpha val="8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7" name="Arc 11"/>
          <p:cNvSpPr/>
          <p:nvPr/>
        </p:nvSpPr>
        <p:spPr>
          <a:xfrm>
            <a:off x="6603942" y="4547810"/>
            <a:ext cx="2686143" cy="2686118"/>
          </a:xfrm>
          <a:prstGeom prst="arc">
            <a:avLst>
              <a:gd name="adj1" fmla="val 12746482"/>
              <a:gd name="adj2" fmla="val 19649400"/>
            </a:avLst>
          </a:prstGeom>
          <a:noFill/>
          <a:ln w="50800">
            <a:solidFill>
              <a:schemeClr val="accent1">
                <a:alpha val="8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8" name="Arc 12"/>
          <p:cNvSpPr/>
          <p:nvPr/>
        </p:nvSpPr>
        <p:spPr>
          <a:xfrm>
            <a:off x="5655423" y="4016570"/>
            <a:ext cx="1801279" cy="1801262"/>
          </a:xfrm>
          <a:prstGeom prst="arc">
            <a:avLst>
              <a:gd name="adj1" fmla="val 9718591"/>
              <a:gd name="adj2" fmla="val 1134132"/>
            </a:avLst>
          </a:prstGeom>
          <a:noFill/>
          <a:ln w="177800">
            <a:solidFill>
              <a:schemeClr val="accent2">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9" name="Oval 14"/>
          <p:cNvSpPr/>
          <p:nvPr/>
        </p:nvSpPr>
        <p:spPr>
          <a:xfrm>
            <a:off x="7904223" y="3205238"/>
            <a:ext cx="796800" cy="796792"/>
          </a:xfrm>
          <a:prstGeom prst="ellipse">
            <a:avLst/>
          </a:prstGeom>
          <a:noFill/>
          <a:ln w="3048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mn-lt"/>
            </a:endParaRPr>
          </a:p>
        </p:txBody>
      </p:sp>
      <p:sp>
        <p:nvSpPr>
          <p:cNvPr id="10" name="Slide Number Placeholder 18"/>
          <p:cNvSpPr>
            <a:spLocks noGrp="1"/>
          </p:cNvSpPr>
          <p:nvPr>
            <p:ph type="sldNum" sz="quarter" idx="12"/>
          </p:nvPr>
        </p:nvSpPr>
        <p:spPr>
          <a:xfrm>
            <a:off x="6450384" y="4918463"/>
            <a:ext cx="2133600" cy="179680"/>
          </a:xfrm>
          <a:prstGeom prst="rect">
            <a:avLst/>
          </a:prstGeom>
        </p:spPr>
        <p:txBody>
          <a:bodyPr vert="horz" rtlCol="0"/>
          <a:lstStyle>
            <a:lvl1pPr lvl="0" algn="r">
              <a:defRPr lang="en-US" sz="700" dirty="0">
                <a:solidFill>
                  <a:schemeClr val="tx1">
                    <a:lumMod val="50000"/>
                    <a:lumOff val="50000"/>
                  </a:schemeClr>
                </a:solidFill>
                <a:latin typeface="+mn-lt"/>
              </a:defRPr>
            </a:lvl1pPr>
          </a:lstStyle>
          <a:p>
            <a:r>
              <a:rPr lang="en-US"/>
              <a:t>&lt;#&gt;</a:t>
            </a:r>
          </a:p>
        </p:txBody>
      </p:sp>
      <p:sp>
        <p:nvSpPr>
          <p:cNvPr id="11" name="Footer Placeholder 17"/>
          <p:cNvSpPr>
            <a:spLocks noGrp="1"/>
          </p:cNvSpPr>
          <p:nvPr>
            <p:ph type="ftr" sz="quarter" idx="11"/>
          </p:nvPr>
        </p:nvSpPr>
        <p:spPr>
          <a:xfrm>
            <a:off x="3124200" y="4918460"/>
            <a:ext cx="2895600" cy="179683"/>
          </a:xfrm>
          <a:prstGeom prst="rect">
            <a:avLst/>
          </a:prstGeom>
        </p:spPr>
        <p:txBody>
          <a:bodyPr vert="horz" rtlCol="0"/>
          <a:lstStyle>
            <a:lvl1pPr lvl="0" algn="ctr">
              <a:defRPr lang="en-US" sz="700" dirty="0">
                <a:solidFill>
                  <a:schemeClr val="tx1">
                    <a:lumMod val="50000"/>
                    <a:lumOff val="50000"/>
                  </a:schemeClr>
                </a:solidFill>
                <a:latin typeface="+mn-lt"/>
              </a:defRPr>
            </a:lvl1pPr>
          </a:lstStyle>
          <a:p>
            <a:r>
              <a:rPr lang="en-US"/>
              <a:t>Footer</a:t>
            </a:r>
          </a:p>
        </p:txBody>
      </p:sp>
      <p:sp>
        <p:nvSpPr>
          <p:cNvPr id="12" name="Date Placeholder 16"/>
          <p:cNvSpPr>
            <a:spLocks noGrp="1"/>
          </p:cNvSpPr>
          <p:nvPr>
            <p:ph type="dt" sz="half" idx="10"/>
          </p:nvPr>
        </p:nvSpPr>
        <p:spPr>
          <a:xfrm>
            <a:off x="596303" y="4918460"/>
            <a:ext cx="2133600" cy="179683"/>
          </a:xfrm>
          <a:prstGeom prst="rect">
            <a:avLst/>
          </a:prstGeom>
        </p:spPr>
        <p:txBody>
          <a:bodyPr vert="horz" rtlCol="0"/>
          <a:lstStyle>
            <a:lvl1pPr lvl="0">
              <a:defRPr lang="en-US" sz="700" dirty="0">
                <a:solidFill>
                  <a:schemeClr val="tx1">
                    <a:lumMod val="50000"/>
                    <a:lumOff val="50000"/>
                  </a:schemeClr>
                </a:solidFill>
                <a:latin typeface="+mn-lt"/>
              </a:defRPr>
            </a:lvl1pPr>
          </a:lstStyle>
          <a:p>
            <a:r>
              <a:rPr lang="en-US"/>
              <a:t>Date</a:t>
            </a:r>
          </a:p>
        </p:txBody>
      </p:sp>
    </p:spTree>
    <p:custDataLst>
      <p:tags r:id="rId1"/>
    </p:custData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Text, and Images">
    <p:spTree>
      <p:nvGrpSpPr>
        <p:cNvPr id="1" name=""/>
        <p:cNvGrpSpPr/>
        <p:nvPr/>
      </p:nvGrpSpPr>
      <p:grpSpPr>
        <a:xfrm>
          <a:off x="0" y="0"/>
          <a:ext cx="0" cy="0"/>
          <a:chOff x="0" y="0"/>
          <a:chExt cx="0" cy="0"/>
        </a:xfrm>
      </p:grpSpPr>
      <p:sp>
        <p:nvSpPr>
          <p:cNvPr id="2" name="Oval 24"/>
          <p:cNvSpPr/>
          <p:nvPr/>
        </p:nvSpPr>
        <p:spPr>
          <a:xfrm>
            <a:off x="4876800" y="4269977"/>
            <a:ext cx="620803" cy="620795"/>
          </a:xfrm>
          <a:prstGeom prst="ellipse">
            <a:avLst/>
          </a:prstGeom>
          <a:noFill/>
          <a:ln w="177800">
            <a:solidFill>
              <a:schemeClr val="accent1">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3" name="Arc 25"/>
          <p:cNvSpPr/>
          <p:nvPr/>
        </p:nvSpPr>
        <p:spPr>
          <a:xfrm>
            <a:off x="6019800" y="2800350"/>
            <a:ext cx="4960072" cy="4960024"/>
          </a:xfrm>
          <a:prstGeom prst="arc">
            <a:avLst>
              <a:gd name="adj1" fmla="val 10934534"/>
              <a:gd name="adj2" fmla="val 17186360"/>
            </a:avLst>
          </a:prstGeom>
          <a:noFill/>
          <a:ln w="152400">
            <a:solidFill>
              <a:schemeClr val="accent1">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4" name="Oval 26"/>
          <p:cNvSpPr/>
          <p:nvPr/>
        </p:nvSpPr>
        <p:spPr>
          <a:xfrm>
            <a:off x="381000" y="3988414"/>
            <a:ext cx="306926" cy="306922"/>
          </a:xfrm>
          <a:prstGeom prst="ellipse">
            <a:avLst/>
          </a:prstGeom>
          <a:noFill/>
          <a:ln w="152400">
            <a:solidFill>
              <a:schemeClr val="accent2">
                <a:alpha val="5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Arc 11"/>
          <p:cNvSpPr/>
          <p:nvPr/>
        </p:nvSpPr>
        <p:spPr>
          <a:xfrm>
            <a:off x="7910769" y="-1244837"/>
            <a:ext cx="2672094" cy="2672068"/>
          </a:xfrm>
          <a:prstGeom prst="arc">
            <a:avLst>
              <a:gd name="adj1" fmla="val 5577596"/>
              <a:gd name="adj2" fmla="val 11149111"/>
            </a:avLst>
          </a:prstGeom>
          <a:noFill/>
          <a:ln w="76200">
            <a:solidFill>
              <a:schemeClr val="accent1">
                <a:alpha val="9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Arc 12"/>
          <p:cNvSpPr/>
          <p:nvPr/>
        </p:nvSpPr>
        <p:spPr>
          <a:xfrm>
            <a:off x="7196667" y="-217729"/>
            <a:ext cx="713621" cy="713616"/>
          </a:xfrm>
          <a:prstGeom prst="arc">
            <a:avLst>
              <a:gd name="adj1" fmla="val 19572922"/>
              <a:gd name="adj2" fmla="val 12898409"/>
            </a:avLst>
          </a:prstGeom>
          <a:noFill/>
          <a:ln w="177800">
            <a:solidFill>
              <a:schemeClr val="accent2">
                <a:alpha val="6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7" name="Oval 13"/>
          <p:cNvSpPr/>
          <p:nvPr/>
        </p:nvSpPr>
        <p:spPr>
          <a:xfrm>
            <a:off x="7871841" y="1077418"/>
            <a:ext cx="322031" cy="322027"/>
          </a:xfrm>
          <a:prstGeom prst="ellipse">
            <a:avLst/>
          </a:prstGeom>
          <a:noFill/>
          <a:ln w="1524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8" name="Title 1"/>
          <p:cNvSpPr>
            <a:spLocks noGrp="1"/>
          </p:cNvSpPr>
          <p:nvPr>
            <p:ph type="title"/>
          </p:nvPr>
        </p:nvSpPr>
        <p:spPr>
          <a:xfrm>
            <a:off x="426961" y="599079"/>
            <a:ext cx="6769705" cy="1100302"/>
          </a:xfrm>
          <a:prstGeom prst="rect">
            <a:avLst/>
          </a:prstGeom>
        </p:spPr>
        <p:txBody>
          <a:bodyPr vert="horz" rtlCol="0" anchor="t">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9" name="Content Placeholder 2"/>
          <p:cNvSpPr>
            <a:spLocks noGrp="1"/>
          </p:cNvSpPr>
          <p:nvPr>
            <p:ph type="body" idx="1"/>
          </p:nvPr>
        </p:nvSpPr>
        <p:spPr>
          <a:xfrm>
            <a:off x="426961" y="1733550"/>
            <a:ext cx="2163839" cy="797471"/>
          </a:xfrm>
          <a:prstGeom prst="rect">
            <a:avLst/>
          </a:prstGeom>
        </p:spPr>
        <p:txBody>
          <a:bodyPr vert="horz" rtlCol="0" anchor="b"/>
          <a:lstStyle>
            <a:lvl1pPr marL="0" lvl="0" indent="0">
              <a:buSzPct val="125000"/>
              <a:buFont typeface="Arial"/>
              <a:buNone/>
              <a:defRPr lang="en-US" sz="1600" i="0" dirty="0">
                <a:solidFill>
                  <a:schemeClr val="bg1">
                    <a:lumMod val="65000"/>
                  </a:schemeClr>
                </a:solidFill>
                <a:latin typeface="+mn-lt"/>
              </a:defRPr>
            </a:lvl1pPr>
            <a:lvl2pPr marL="457200" lvl="1" indent="0">
              <a:buFont typeface="Courier New"/>
              <a:buNone/>
              <a:defRPr lang="en-US" sz="1600" i="0" dirty="0">
                <a:solidFill>
                  <a:schemeClr val="bg1">
                    <a:lumMod val="65000"/>
                  </a:schemeClr>
                </a:solidFill>
                <a:latin typeface="+mn-lt"/>
              </a:defRPr>
            </a:lvl2pPr>
            <a:lvl3pPr marL="914400" lvl="2" indent="0">
              <a:buFont typeface="Courier New"/>
              <a:buNone/>
              <a:defRPr lang="en-US" sz="1600" i="0" dirty="0">
                <a:solidFill>
                  <a:schemeClr val="bg1">
                    <a:lumMod val="65000"/>
                  </a:schemeClr>
                </a:solidFill>
                <a:latin typeface="+mn-lt"/>
              </a:defRPr>
            </a:lvl3pPr>
            <a:lvl4pPr marL="1371600" lvl="3" indent="0">
              <a:buFont typeface="Courier New"/>
              <a:buNone/>
              <a:defRPr lang="en-US" sz="1600" i="0" dirty="0">
                <a:solidFill>
                  <a:schemeClr val="bg1">
                    <a:lumMod val="65000"/>
                  </a:schemeClr>
                </a:solidFill>
                <a:latin typeface="+mn-lt"/>
              </a:defRPr>
            </a:lvl4pPr>
            <a:lvl5pPr marL="1828800" lvl="4" indent="0">
              <a:buFont typeface="Courier New"/>
              <a:buNone/>
              <a:defRPr lang="en-US" sz="1600" i="0" dirty="0">
                <a:solidFill>
                  <a:schemeClr val="bg1">
                    <a:lumMod val="65000"/>
                  </a:schemeClr>
                </a:solidFill>
                <a:latin typeface="+mn-lt"/>
              </a:defRPr>
            </a:lvl5pPr>
          </a:lstStyle>
          <a:p>
            <a:pPr lvl="0"/>
            <a:r>
              <a:rPr lang="en-US" dirty="0"/>
              <a:t>Click to edit Master text styles</a:t>
            </a:r>
          </a:p>
        </p:txBody>
      </p:sp>
      <p:sp>
        <p:nvSpPr>
          <p:cNvPr id="10" name="Picture Placeholder 17"/>
          <p:cNvSpPr>
            <a:spLocks noGrp="1"/>
          </p:cNvSpPr>
          <p:nvPr>
            <p:ph type="pic" idx="2"/>
          </p:nvPr>
        </p:nvSpPr>
        <p:spPr>
          <a:xfrm>
            <a:off x="426961" y="2562036"/>
            <a:ext cx="2143314" cy="2143314"/>
          </a:xfrm>
          <a:prstGeom prst="ellipse">
            <a:avLst/>
          </a:prstGeom>
        </p:spPr>
        <p:txBody>
          <a:bodyPr vert="horz" rtlCol="0"/>
          <a:lstStyle>
            <a:lvl1pPr lvl="0">
              <a:defRPr lang="en-US" sz="2400" dirty="0">
                <a:solidFill>
                  <a:schemeClr val="bg1">
                    <a:lumMod val="65000"/>
                  </a:schemeClr>
                </a:solidFill>
              </a:defRPr>
            </a:lvl1pPr>
          </a:lstStyle>
          <a:p>
            <a:endParaRPr/>
          </a:p>
          <a:p>
            <a:r>
              <a:rPr lang="en-US"/>
              <a:t>Picture</a:t>
            </a:r>
          </a:p>
        </p:txBody>
      </p:sp>
      <p:sp>
        <p:nvSpPr>
          <p:cNvPr id="11" name="Content Placeholder 2"/>
          <p:cNvSpPr>
            <a:spLocks noGrp="1"/>
          </p:cNvSpPr>
          <p:nvPr>
            <p:ph type="body" idx="3"/>
          </p:nvPr>
        </p:nvSpPr>
        <p:spPr>
          <a:xfrm>
            <a:off x="3447124" y="1733550"/>
            <a:ext cx="2163839" cy="797471"/>
          </a:xfrm>
          <a:prstGeom prst="rect">
            <a:avLst/>
          </a:prstGeom>
        </p:spPr>
        <p:txBody>
          <a:bodyPr vert="horz" rtlCol="0" anchor="b"/>
          <a:lstStyle>
            <a:lvl1pPr marL="0" lvl="0" indent="0">
              <a:buSzPct val="125000"/>
              <a:buFont typeface="Arial"/>
              <a:buNone/>
              <a:defRPr lang="en-US" sz="1600" i="0" dirty="0">
                <a:solidFill>
                  <a:schemeClr val="bg1">
                    <a:lumMod val="65000"/>
                  </a:schemeClr>
                </a:solidFill>
                <a:latin typeface="+mn-lt"/>
              </a:defRPr>
            </a:lvl1pPr>
            <a:lvl2pPr marL="457200" lvl="1" indent="0">
              <a:buFont typeface="Courier New"/>
              <a:buNone/>
              <a:defRPr lang="en-US" sz="1600" i="0" dirty="0">
                <a:solidFill>
                  <a:schemeClr val="bg1">
                    <a:lumMod val="65000"/>
                  </a:schemeClr>
                </a:solidFill>
                <a:latin typeface="+mn-lt"/>
              </a:defRPr>
            </a:lvl2pPr>
            <a:lvl3pPr marL="914400" lvl="2" indent="0">
              <a:buFont typeface="Courier New"/>
              <a:buNone/>
              <a:defRPr lang="en-US" sz="1600" i="0" dirty="0">
                <a:solidFill>
                  <a:schemeClr val="bg1">
                    <a:lumMod val="65000"/>
                  </a:schemeClr>
                </a:solidFill>
                <a:latin typeface="+mn-lt"/>
              </a:defRPr>
            </a:lvl3pPr>
            <a:lvl4pPr marL="1371600" lvl="3" indent="0">
              <a:buFont typeface="Courier New"/>
              <a:buNone/>
              <a:defRPr lang="en-US" sz="1600" i="0" dirty="0">
                <a:solidFill>
                  <a:schemeClr val="bg1">
                    <a:lumMod val="65000"/>
                  </a:schemeClr>
                </a:solidFill>
                <a:latin typeface="+mn-lt"/>
              </a:defRPr>
            </a:lvl4pPr>
            <a:lvl5pPr marL="1828800" lvl="4" indent="0">
              <a:buFont typeface="Courier New"/>
              <a:buNone/>
              <a:defRPr lang="en-US" sz="1600" i="0" dirty="0">
                <a:solidFill>
                  <a:schemeClr val="bg1">
                    <a:lumMod val="65000"/>
                  </a:schemeClr>
                </a:solidFill>
                <a:latin typeface="+mn-lt"/>
              </a:defRPr>
            </a:lvl5pPr>
          </a:lstStyle>
          <a:p>
            <a:pPr lvl="0"/>
            <a:r>
              <a:rPr lang="en-US" dirty="0"/>
              <a:t>Click to edit Master text styles</a:t>
            </a:r>
          </a:p>
        </p:txBody>
      </p:sp>
      <p:sp>
        <p:nvSpPr>
          <p:cNvPr id="12" name="Picture Placeholder 17"/>
          <p:cNvSpPr>
            <a:spLocks noGrp="1"/>
          </p:cNvSpPr>
          <p:nvPr>
            <p:ph type="pic" idx="4"/>
          </p:nvPr>
        </p:nvSpPr>
        <p:spPr>
          <a:xfrm>
            <a:off x="3447124" y="2562036"/>
            <a:ext cx="2143314" cy="2143314"/>
          </a:xfrm>
          <a:prstGeom prst="ellipse">
            <a:avLst/>
          </a:prstGeom>
        </p:spPr>
        <p:txBody>
          <a:bodyPr vert="horz" rtlCol="0"/>
          <a:lstStyle>
            <a:lvl1pPr lvl="0">
              <a:defRPr lang="en-US" sz="2400" dirty="0">
                <a:solidFill>
                  <a:schemeClr val="bg1">
                    <a:lumMod val="65000"/>
                  </a:schemeClr>
                </a:solidFill>
              </a:defRPr>
            </a:lvl1pPr>
          </a:lstStyle>
          <a:p>
            <a:endParaRPr/>
          </a:p>
          <a:p>
            <a:r>
              <a:rPr lang="en-US"/>
              <a:t>Picture</a:t>
            </a:r>
          </a:p>
        </p:txBody>
      </p:sp>
      <p:sp>
        <p:nvSpPr>
          <p:cNvPr id="13" name="Content Placeholder 2"/>
          <p:cNvSpPr>
            <a:spLocks noGrp="1"/>
          </p:cNvSpPr>
          <p:nvPr>
            <p:ph type="body" idx="5"/>
          </p:nvPr>
        </p:nvSpPr>
        <p:spPr>
          <a:xfrm>
            <a:off x="6467286" y="1733550"/>
            <a:ext cx="2163839" cy="797471"/>
          </a:xfrm>
          <a:prstGeom prst="rect">
            <a:avLst/>
          </a:prstGeom>
        </p:spPr>
        <p:txBody>
          <a:bodyPr vert="horz" rtlCol="0" anchor="b"/>
          <a:lstStyle>
            <a:lvl1pPr marL="0" lvl="0" indent="0">
              <a:buSzPct val="125000"/>
              <a:buFont typeface="Arial"/>
              <a:buNone/>
              <a:defRPr lang="en-US" sz="1600" i="0" dirty="0">
                <a:solidFill>
                  <a:schemeClr val="bg1">
                    <a:lumMod val="65000"/>
                  </a:schemeClr>
                </a:solidFill>
                <a:latin typeface="+mn-lt"/>
              </a:defRPr>
            </a:lvl1pPr>
            <a:lvl2pPr marL="457200" lvl="1" indent="0">
              <a:buFont typeface="Courier New"/>
              <a:buNone/>
              <a:defRPr lang="en-US" sz="1600" i="0" dirty="0">
                <a:solidFill>
                  <a:schemeClr val="bg1">
                    <a:lumMod val="65000"/>
                  </a:schemeClr>
                </a:solidFill>
                <a:latin typeface="+mn-lt"/>
              </a:defRPr>
            </a:lvl2pPr>
            <a:lvl3pPr marL="914400" lvl="2" indent="0">
              <a:buFont typeface="Courier New"/>
              <a:buNone/>
              <a:defRPr lang="en-US" sz="1600" i="0" dirty="0">
                <a:solidFill>
                  <a:schemeClr val="bg1">
                    <a:lumMod val="65000"/>
                  </a:schemeClr>
                </a:solidFill>
                <a:latin typeface="+mn-lt"/>
              </a:defRPr>
            </a:lvl3pPr>
            <a:lvl4pPr marL="1371600" lvl="3" indent="0">
              <a:buFont typeface="Courier New"/>
              <a:buNone/>
              <a:defRPr lang="en-US" sz="1600" i="0" dirty="0">
                <a:solidFill>
                  <a:schemeClr val="bg1">
                    <a:lumMod val="65000"/>
                  </a:schemeClr>
                </a:solidFill>
                <a:latin typeface="+mn-lt"/>
              </a:defRPr>
            </a:lvl4pPr>
            <a:lvl5pPr marL="1828800" lvl="4" indent="0">
              <a:buFont typeface="Courier New"/>
              <a:buNone/>
              <a:defRPr lang="en-US" sz="1600" i="0" dirty="0">
                <a:solidFill>
                  <a:schemeClr val="bg1">
                    <a:lumMod val="65000"/>
                  </a:schemeClr>
                </a:solidFill>
                <a:latin typeface="+mn-lt"/>
              </a:defRPr>
            </a:lvl5pPr>
          </a:lstStyle>
          <a:p>
            <a:pPr lvl="0"/>
            <a:r>
              <a:rPr lang="en-US" dirty="0"/>
              <a:t>Click to edit Master text styles</a:t>
            </a:r>
          </a:p>
        </p:txBody>
      </p:sp>
      <p:sp>
        <p:nvSpPr>
          <p:cNvPr id="14" name="Picture Placeholder 17"/>
          <p:cNvSpPr>
            <a:spLocks noGrp="1"/>
          </p:cNvSpPr>
          <p:nvPr>
            <p:ph type="pic" idx="6"/>
          </p:nvPr>
        </p:nvSpPr>
        <p:spPr>
          <a:xfrm>
            <a:off x="6467286" y="2562036"/>
            <a:ext cx="2143314" cy="2143314"/>
          </a:xfrm>
          <a:prstGeom prst="ellipse">
            <a:avLst/>
          </a:prstGeom>
        </p:spPr>
        <p:txBody>
          <a:bodyPr vert="horz" rtlCol="0"/>
          <a:lstStyle>
            <a:lvl1pPr lvl="0">
              <a:defRPr lang="en-US" sz="2400" dirty="0">
                <a:solidFill>
                  <a:schemeClr val="bg1">
                    <a:lumMod val="65000"/>
                  </a:schemeClr>
                </a:solidFill>
              </a:defRPr>
            </a:lvl1pPr>
          </a:lstStyle>
          <a:p>
            <a:endParaRPr/>
          </a:p>
          <a:p>
            <a:r>
              <a:rPr lang="en-US"/>
              <a:t>Picture</a:t>
            </a:r>
          </a:p>
        </p:txBody>
      </p:sp>
      <p:sp>
        <p:nvSpPr>
          <p:cNvPr id="15" name="Date Placeholder 13"/>
          <p:cNvSpPr>
            <a:spLocks noGrp="1"/>
          </p:cNvSpPr>
          <p:nvPr>
            <p:ph type="dt" sz="half" idx="10"/>
          </p:nvPr>
        </p:nvSpPr>
        <p:spPr>
          <a:xfrm>
            <a:off x="596303" y="4918460"/>
            <a:ext cx="2133600" cy="179683"/>
          </a:xfrm>
        </p:spPr>
        <p:txBody>
          <a:bodyPr vert="horz" rtlCol="0"/>
          <a:lstStyle/>
          <a:p>
            <a:r>
              <a:rPr lang="en-US"/>
              <a:t>Date</a:t>
            </a:r>
          </a:p>
        </p:txBody>
      </p:sp>
      <p:sp>
        <p:nvSpPr>
          <p:cNvPr id="16" name="Footer Placeholder 14"/>
          <p:cNvSpPr>
            <a:spLocks noGrp="1"/>
          </p:cNvSpPr>
          <p:nvPr>
            <p:ph type="ftr" sz="quarter" idx="11"/>
          </p:nvPr>
        </p:nvSpPr>
        <p:spPr>
          <a:xfrm>
            <a:off x="3124200" y="4918460"/>
            <a:ext cx="2895600" cy="179683"/>
          </a:xfrm>
        </p:spPr>
        <p:txBody>
          <a:bodyPr vert="horz" rtlCol="0"/>
          <a:lstStyle/>
          <a:p>
            <a:r>
              <a:rPr lang="en-US"/>
              <a:t>Footer</a:t>
            </a:r>
          </a:p>
        </p:txBody>
      </p:sp>
      <p:sp>
        <p:nvSpPr>
          <p:cNvPr id="17" name="Slide Number Placeholder 15"/>
          <p:cNvSpPr>
            <a:spLocks noGrp="1"/>
          </p:cNvSpPr>
          <p:nvPr>
            <p:ph type="sldNum" sz="quarter" idx="12"/>
          </p:nvPr>
        </p:nvSpPr>
        <p:spPr>
          <a:xfrm>
            <a:off x="6450384" y="4918463"/>
            <a:ext cx="2133600" cy="179680"/>
          </a:xfrm>
        </p:spPr>
        <p:txBody>
          <a:bodyPr vert="horz" rtlCol="0"/>
          <a:lstStyle/>
          <a:p>
            <a:r>
              <a:rPr lang="en-US"/>
              <a:t>&lt;#&gt;</a:t>
            </a:r>
          </a:p>
        </p:txBody>
      </p:sp>
    </p:spTree>
    <p:custDataLst>
      <p:tags r:id="rId1"/>
    </p:custData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Images">
    <p:spTree>
      <p:nvGrpSpPr>
        <p:cNvPr id="1" name=""/>
        <p:cNvGrpSpPr/>
        <p:nvPr/>
      </p:nvGrpSpPr>
      <p:grpSpPr>
        <a:xfrm>
          <a:off x="0" y="0"/>
          <a:ext cx="0" cy="0"/>
          <a:chOff x="0" y="0"/>
          <a:chExt cx="0" cy="0"/>
        </a:xfrm>
      </p:grpSpPr>
      <p:sp>
        <p:nvSpPr>
          <p:cNvPr id="2" name="Oval 13"/>
          <p:cNvSpPr/>
          <p:nvPr/>
        </p:nvSpPr>
        <p:spPr>
          <a:xfrm>
            <a:off x="3124200" y="3105150"/>
            <a:ext cx="322031" cy="322027"/>
          </a:xfrm>
          <a:prstGeom prst="ellipse">
            <a:avLst/>
          </a:prstGeom>
          <a:noFill/>
          <a:ln w="1524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3" name="Oval 22"/>
          <p:cNvSpPr/>
          <p:nvPr/>
        </p:nvSpPr>
        <p:spPr>
          <a:xfrm>
            <a:off x="8363000" y="2719175"/>
            <a:ext cx="648613" cy="648612"/>
          </a:xfrm>
          <a:prstGeom prst="ellipse">
            <a:avLst/>
          </a:prstGeom>
          <a:noFill/>
          <a:ln w="101600">
            <a:solidFill>
              <a:schemeClr val="accent2">
                <a:alpha val="75000"/>
                <a:lumMod val="7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4" name="Arc 27"/>
          <p:cNvSpPr/>
          <p:nvPr/>
        </p:nvSpPr>
        <p:spPr>
          <a:xfrm>
            <a:off x="6779178" y="-2305050"/>
            <a:ext cx="4960072" cy="4960024"/>
          </a:xfrm>
          <a:prstGeom prst="arc">
            <a:avLst>
              <a:gd name="adj1" fmla="val 5507982"/>
              <a:gd name="adj2" fmla="val 11071343"/>
            </a:avLst>
          </a:prstGeom>
          <a:noFill/>
          <a:ln w="76200">
            <a:solidFill>
              <a:schemeClr val="accent1">
                <a:alpha val="8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Arc 28"/>
          <p:cNvSpPr/>
          <p:nvPr/>
        </p:nvSpPr>
        <p:spPr>
          <a:xfrm>
            <a:off x="7772400" y="336216"/>
            <a:ext cx="2528904" cy="2528877"/>
          </a:xfrm>
          <a:prstGeom prst="arc">
            <a:avLst>
              <a:gd name="adj1" fmla="val 5009814"/>
              <a:gd name="adj2" fmla="val 16614095"/>
            </a:avLst>
          </a:prstGeom>
          <a:noFill/>
          <a:ln w="177800">
            <a:solidFill>
              <a:schemeClr val="accent2">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Oval 29"/>
          <p:cNvSpPr/>
          <p:nvPr/>
        </p:nvSpPr>
        <p:spPr>
          <a:xfrm>
            <a:off x="5486400" y="3367788"/>
            <a:ext cx="727228" cy="727218"/>
          </a:xfrm>
          <a:prstGeom prst="ellipse">
            <a:avLst/>
          </a:prstGeom>
          <a:noFill/>
          <a:ln w="2540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7" name="Title 1"/>
          <p:cNvSpPr>
            <a:spLocks noGrp="1"/>
          </p:cNvSpPr>
          <p:nvPr>
            <p:ph type="title"/>
          </p:nvPr>
        </p:nvSpPr>
        <p:spPr>
          <a:xfrm>
            <a:off x="426961" y="599079"/>
            <a:ext cx="6769705" cy="1100302"/>
          </a:xfrm>
          <a:prstGeom prst="rect">
            <a:avLst/>
          </a:prstGeom>
        </p:spPr>
        <p:txBody>
          <a:bodyPr vert="horz" rtlCol="0" anchor="t">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8" name="Picture Placeholder 17"/>
          <p:cNvSpPr>
            <a:spLocks noGrp="1"/>
          </p:cNvSpPr>
          <p:nvPr>
            <p:ph type="pic" idx="1"/>
          </p:nvPr>
        </p:nvSpPr>
        <p:spPr>
          <a:xfrm>
            <a:off x="426961" y="1962150"/>
            <a:ext cx="2743200" cy="2743200"/>
          </a:xfrm>
          <a:prstGeom prst="ellipse">
            <a:avLst/>
          </a:prstGeom>
        </p:spPr>
        <p:txBody>
          <a:bodyPr vert="horz" rtlCol="0"/>
          <a:lstStyle>
            <a:lvl1pPr lvl="0">
              <a:defRPr lang="en-US" sz="2400" dirty="0">
                <a:solidFill>
                  <a:schemeClr val="bg1">
                    <a:lumMod val="65000"/>
                  </a:schemeClr>
                </a:solidFill>
              </a:defRPr>
            </a:lvl1pPr>
          </a:lstStyle>
          <a:p>
            <a:endParaRPr/>
          </a:p>
          <a:p>
            <a:r>
              <a:rPr lang="en-US"/>
              <a:t>Picture</a:t>
            </a:r>
          </a:p>
        </p:txBody>
      </p:sp>
      <p:sp>
        <p:nvSpPr>
          <p:cNvPr id="9" name="Picture Placeholder 17"/>
          <p:cNvSpPr>
            <a:spLocks noGrp="1"/>
          </p:cNvSpPr>
          <p:nvPr>
            <p:ph type="pic" idx="2"/>
          </p:nvPr>
        </p:nvSpPr>
        <p:spPr>
          <a:xfrm>
            <a:off x="3200400" y="1962150"/>
            <a:ext cx="1524000" cy="1524000"/>
          </a:xfrm>
          <a:prstGeom prst="ellipse">
            <a:avLst/>
          </a:prstGeom>
        </p:spPr>
        <p:txBody>
          <a:bodyPr vert="horz" rtlCol="0"/>
          <a:lstStyle>
            <a:lvl1pPr lvl="0">
              <a:defRPr lang="en-US" sz="1400" dirty="0">
                <a:solidFill>
                  <a:schemeClr val="bg1">
                    <a:lumMod val="65000"/>
                  </a:schemeClr>
                </a:solidFill>
              </a:defRPr>
            </a:lvl1pPr>
          </a:lstStyle>
          <a:p>
            <a:endParaRPr/>
          </a:p>
          <a:p>
            <a:r>
              <a:rPr lang="en-US"/>
              <a:t>Picture</a:t>
            </a:r>
          </a:p>
        </p:txBody>
      </p:sp>
      <p:sp>
        <p:nvSpPr>
          <p:cNvPr id="10" name="Picture Placeholder 17"/>
          <p:cNvSpPr>
            <a:spLocks noGrp="1"/>
          </p:cNvSpPr>
          <p:nvPr>
            <p:ph type="pic" idx="3"/>
          </p:nvPr>
        </p:nvSpPr>
        <p:spPr>
          <a:xfrm>
            <a:off x="4267200" y="3181350"/>
            <a:ext cx="1524000" cy="1524000"/>
          </a:xfrm>
          <a:prstGeom prst="ellipse">
            <a:avLst/>
          </a:prstGeom>
        </p:spPr>
        <p:txBody>
          <a:bodyPr vert="horz" rtlCol="0"/>
          <a:lstStyle>
            <a:lvl1pPr lvl="0">
              <a:defRPr lang="en-US" sz="1400" dirty="0">
                <a:solidFill>
                  <a:schemeClr val="bg1">
                    <a:lumMod val="65000"/>
                  </a:schemeClr>
                </a:solidFill>
              </a:defRPr>
            </a:lvl1pPr>
          </a:lstStyle>
          <a:p>
            <a:endParaRPr/>
          </a:p>
          <a:p>
            <a:r>
              <a:rPr lang="en-US"/>
              <a:t>Picture</a:t>
            </a:r>
          </a:p>
        </p:txBody>
      </p:sp>
      <p:sp>
        <p:nvSpPr>
          <p:cNvPr id="11" name="Picture Placeholder 17"/>
          <p:cNvSpPr>
            <a:spLocks noGrp="1"/>
          </p:cNvSpPr>
          <p:nvPr>
            <p:ph type="pic" idx="4"/>
          </p:nvPr>
        </p:nvSpPr>
        <p:spPr>
          <a:xfrm>
            <a:off x="5867400" y="1962150"/>
            <a:ext cx="2743200" cy="2743200"/>
          </a:xfrm>
          <a:prstGeom prst="ellipse">
            <a:avLst/>
          </a:prstGeom>
        </p:spPr>
        <p:txBody>
          <a:bodyPr vert="horz" rtlCol="0"/>
          <a:lstStyle>
            <a:lvl1pPr lvl="0">
              <a:defRPr lang="en-US" sz="2400" dirty="0">
                <a:solidFill>
                  <a:schemeClr val="bg1">
                    <a:lumMod val="65000"/>
                  </a:schemeClr>
                </a:solidFill>
              </a:defRPr>
            </a:lvl1pPr>
          </a:lstStyle>
          <a:p>
            <a:endParaRPr/>
          </a:p>
          <a:p>
            <a:r>
              <a:rPr lang="en-US"/>
              <a:t>Picture</a:t>
            </a:r>
          </a:p>
        </p:txBody>
      </p:sp>
      <p:sp>
        <p:nvSpPr>
          <p:cNvPr id="12" name="Date Placeholder 13"/>
          <p:cNvSpPr>
            <a:spLocks noGrp="1"/>
          </p:cNvSpPr>
          <p:nvPr>
            <p:ph type="dt" sz="half" idx="10"/>
          </p:nvPr>
        </p:nvSpPr>
        <p:spPr>
          <a:xfrm>
            <a:off x="596303" y="4918460"/>
            <a:ext cx="2133600" cy="179683"/>
          </a:xfrm>
        </p:spPr>
        <p:txBody>
          <a:bodyPr vert="horz" rtlCol="0"/>
          <a:lstStyle/>
          <a:p>
            <a:r>
              <a:rPr lang="en-US"/>
              <a:t>Date</a:t>
            </a:r>
          </a:p>
        </p:txBody>
      </p:sp>
      <p:sp>
        <p:nvSpPr>
          <p:cNvPr id="13" name="Footer Placeholder 14"/>
          <p:cNvSpPr>
            <a:spLocks noGrp="1"/>
          </p:cNvSpPr>
          <p:nvPr>
            <p:ph type="ftr" sz="quarter" idx="11"/>
          </p:nvPr>
        </p:nvSpPr>
        <p:spPr>
          <a:xfrm>
            <a:off x="3124200" y="4918460"/>
            <a:ext cx="2895600" cy="179683"/>
          </a:xfrm>
        </p:spPr>
        <p:txBody>
          <a:bodyPr vert="horz" rtlCol="0"/>
          <a:lstStyle/>
          <a:p>
            <a:r>
              <a:rPr lang="en-US"/>
              <a:t>Footer</a:t>
            </a:r>
          </a:p>
        </p:txBody>
      </p:sp>
      <p:sp>
        <p:nvSpPr>
          <p:cNvPr id="14" name="Slide Number Placeholder 15"/>
          <p:cNvSpPr>
            <a:spLocks noGrp="1"/>
          </p:cNvSpPr>
          <p:nvPr>
            <p:ph type="sldNum" sz="quarter" idx="12"/>
          </p:nvPr>
        </p:nvSpPr>
        <p:spPr>
          <a:xfrm>
            <a:off x="6450384" y="4918463"/>
            <a:ext cx="2133600" cy="179680"/>
          </a:xfrm>
        </p:spPr>
        <p:txBody>
          <a:bodyPr vert="horz" rtlCol="0"/>
          <a:lstStyle/>
          <a:p>
            <a:r>
              <a:rPr lang="en-US"/>
              <a:t>&lt;#&gt;</a:t>
            </a:r>
          </a:p>
        </p:txBody>
      </p:sp>
    </p:spTree>
    <p:custDataLst>
      <p:tags r:id="rId1"/>
    </p:custData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Subtitle">
    <p:spTree>
      <p:nvGrpSpPr>
        <p:cNvPr id="1" name="Shape 191"/>
        <p:cNvGrpSpPr/>
        <p:nvPr/>
      </p:nvGrpSpPr>
      <p:grpSpPr>
        <a:xfrm>
          <a:off x="0" y="0"/>
          <a:ext cx="0" cy="0"/>
          <a:chOff x="0" y="0"/>
          <a:chExt cx="0" cy="0"/>
        </a:xfrm>
      </p:grpSpPr>
      <p:sp>
        <p:nvSpPr>
          <p:cNvPr id="192" name="Shape 192"/>
          <p:cNvSpPr txBox="1">
            <a:spLocks noGrp="1"/>
          </p:cNvSpPr>
          <p:nvPr>
            <p:ph type="ctrTitle"/>
          </p:nvPr>
        </p:nvSpPr>
        <p:spPr>
          <a:xfrm>
            <a:off x="3210934" y="1661761"/>
            <a:ext cx="5301599" cy="1159799"/>
          </a:xfrm>
          <a:prstGeom prst="rect">
            <a:avLst/>
          </a:prstGeom>
        </p:spPr>
        <p:txBody>
          <a:bodyPr lIns="91425" tIns="91425" rIns="91425" bIns="91425" anchor="b" anchorCtr="0"/>
          <a:lstStyle>
            <a:lvl1pPr lvl="0" algn="r" rtl="0">
              <a:spcBef>
                <a:spcPts val="0"/>
              </a:spcBef>
              <a:buSzPct val="100000"/>
              <a:defRPr sz="3700" b="0"/>
            </a:lvl1pPr>
            <a:lvl2pPr lvl="1" algn="r" rtl="0">
              <a:spcBef>
                <a:spcPts val="0"/>
              </a:spcBef>
              <a:buSzPct val="100000"/>
              <a:defRPr sz="3700" b="0"/>
            </a:lvl2pPr>
            <a:lvl3pPr lvl="2" algn="r" rtl="0">
              <a:spcBef>
                <a:spcPts val="0"/>
              </a:spcBef>
              <a:buSzPct val="100000"/>
              <a:defRPr sz="3700" b="0"/>
            </a:lvl3pPr>
            <a:lvl4pPr lvl="3" algn="r" rtl="0">
              <a:spcBef>
                <a:spcPts val="0"/>
              </a:spcBef>
              <a:buSzPct val="100000"/>
              <a:defRPr sz="3700" b="0"/>
            </a:lvl4pPr>
            <a:lvl5pPr lvl="4" algn="r" rtl="0">
              <a:spcBef>
                <a:spcPts val="0"/>
              </a:spcBef>
              <a:buSzPct val="100000"/>
              <a:defRPr sz="3700" b="0"/>
            </a:lvl5pPr>
            <a:lvl6pPr lvl="5" algn="r" rtl="0">
              <a:spcBef>
                <a:spcPts val="0"/>
              </a:spcBef>
              <a:buSzPct val="100000"/>
              <a:defRPr sz="3700" b="0"/>
            </a:lvl6pPr>
            <a:lvl7pPr lvl="6" algn="r" rtl="0">
              <a:spcBef>
                <a:spcPts val="0"/>
              </a:spcBef>
              <a:buSzPct val="100000"/>
              <a:defRPr sz="3700" b="0"/>
            </a:lvl7pPr>
            <a:lvl8pPr lvl="7" algn="r" rtl="0">
              <a:spcBef>
                <a:spcPts val="0"/>
              </a:spcBef>
              <a:buSzPct val="100000"/>
              <a:defRPr sz="3700" b="0"/>
            </a:lvl8pPr>
            <a:lvl9pPr lvl="8" algn="r" rtl="0">
              <a:spcBef>
                <a:spcPts val="0"/>
              </a:spcBef>
              <a:buSzPct val="100000"/>
              <a:defRPr sz="3700" b="0"/>
            </a:lvl9pPr>
          </a:lstStyle>
          <a:p>
            <a:endParaRPr/>
          </a:p>
        </p:txBody>
      </p:sp>
      <p:sp>
        <p:nvSpPr>
          <p:cNvPr id="193" name="Shape 193"/>
          <p:cNvSpPr txBox="1">
            <a:spLocks noGrp="1"/>
          </p:cNvSpPr>
          <p:nvPr>
            <p:ph type="subTitle" idx="1"/>
          </p:nvPr>
        </p:nvSpPr>
        <p:spPr>
          <a:xfrm>
            <a:off x="3210884" y="2864176"/>
            <a:ext cx="5301599" cy="784799"/>
          </a:xfrm>
          <a:prstGeom prst="rect">
            <a:avLst/>
          </a:prstGeom>
        </p:spPr>
        <p:txBody>
          <a:bodyPr lIns="91425" tIns="91425" rIns="91425" bIns="91425" anchor="t" anchorCtr="0"/>
          <a:lstStyle>
            <a:lvl1pPr lvl="0" algn="r" rtl="0">
              <a:spcBef>
                <a:spcPts val="0"/>
              </a:spcBef>
              <a:buClr>
                <a:srgbClr val="1C4587"/>
              </a:buClr>
              <a:buNone/>
              <a:defRPr>
                <a:solidFill>
                  <a:srgbClr val="1C4587"/>
                </a:solidFill>
              </a:defRPr>
            </a:lvl1pPr>
            <a:lvl2pPr lvl="1" algn="r" rtl="0">
              <a:spcBef>
                <a:spcPts val="0"/>
              </a:spcBef>
              <a:buClr>
                <a:srgbClr val="1C4587"/>
              </a:buClr>
              <a:buSzPct val="100000"/>
              <a:buNone/>
              <a:defRPr sz="3000">
                <a:solidFill>
                  <a:srgbClr val="1C4587"/>
                </a:solidFill>
              </a:defRPr>
            </a:lvl2pPr>
            <a:lvl3pPr lvl="2" algn="r" rtl="0">
              <a:spcBef>
                <a:spcPts val="0"/>
              </a:spcBef>
              <a:buClr>
                <a:srgbClr val="1C4587"/>
              </a:buClr>
              <a:buSzPct val="100000"/>
              <a:buNone/>
              <a:defRPr sz="3000">
                <a:solidFill>
                  <a:srgbClr val="1C4587"/>
                </a:solidFill>
              </a:defRPr>
            </a:lvl3pPr>
            <a:lvl4pPr lvl="3" algn="r" rtl="0">
              <a:spcBef>
                <a:spcPts val="0"/>
              </a:spcBef>
              <a:buClr>
                <a:srgbClr val="1C4587"/>
              </a:buClr>
              <a:buSzPct val="100000"/>
              <a:buNone/>
              <a:defRPr sz="3000">
                <a:solidFill>
                  <a:srgbClr val="1C4587"/>
                </a:solidFill>
              </a:defRPr>
            </a:lvl4pPr>
            <a:lvl5pPr lvl="4" algn="r" rtl="0">
              <a:spcBef>
                <a:spcPts val="0"/>
              </a:spcBef>
              <a:buClr>
                <a:srgbClr val="1C4587"/>
              </a:buClr>
              <a:buSzPct val="100000"/>
              <a:buNone/>
              <a:defRPr sz="3000">
                <a:solidFill>
                  <a:srgbClr val="1C4587"/>
                </a:solidFill>
              </a:defRPr>
            </a:lvl5pPr>
            <a:lvl6pPr lvl="5" algn="r" rtl="0">
              <a:spcBef>
                <a:spcPts val="0"/>
              </a:spcBef>
              <a:buClr>
                <a:srgbClr val="1C4587"/>
              </a:buClr>
              <a:buSzPct val="100000"/>
              <a:buNone/>
              <a:defRPr sz="3000">
                <a:solidFill>
                  <a:srgbClr val="1C4587"/>
                </a:solidFill>
              </a:defRPr>
            </a:lvl6pPr>
            <a:lvl7pPr lvl="6" algn="r" rtl="0">
              <a:spcBef>
                <a:spcPts val="0"/>
              </a:spcBef>
              <a:buClr>
                <a:srgbClr val="1C4587"/>
              </a:buClr>
              <a:buSzPct val="100000"/>
              <a:buNone/>
              <a:defRPr sz="3000">
                <a:solidFill>
                  <a:srgbClr val="1C4587"/>
                </a:solidFill>
              </a:defRPr>
            </a:lvl7pPr>
            <a:lvl8pPr lvl="7" algn="r" rtl="0">
              <a:spcBef>
                <a:spcPts val="0"/>
              </a:spcBef>
              <a:buClr>
                <a:srgbClr val="1C4587"/>
              </a:buClr>
              <a:buSzPct val="100000"/>
              <a:buNone/>
              <a:defRPr sz="3000">
                <a:solidFill>
                  <a:srgbClr val="1C4587"/>
                </a:solidFill>
              </a:defRPr>
            </a:lvl8pPr>
            <a:lvl9pPr lvl="8" algn="r" rtl="0">
              <a:spcBef>
                <a:spcPts val="0"/>
              </a:spcBef>
              <a:buClr>
                <a:srgbClr val="1C4587"/>
              </a:buClr>
              <a:buSzPct val="100000"/>
              <a:buNone/>
              <a:defRPr sz="3000">
                <a:solidFill>
                  <a:srgbClr val="1C4587"/>
                </a:solidFill>
              </a:defRPr>
            </a:lvl9pPr>
          </a:lstStyle>
          <a:p>
            <a:endParaRPr/>
          </a:p>
        </p:txBody>
      </p:sp>
      <p:sp>
        <p:nvSpPr>
          <p:cNvPr id="194" name="Shape 194"/>
          <p:cNvSpPr/>
          <p:nvPr/>
        </p:nvSpPr>
        <p:spPr>
          <a:xfrm>
            <a:off x="4412080" y="4661638"/>
            <a:ext cx="450549" cy="558733"/>
          </a:xfrm>
          <a:custGeom>
            <a:avLst/>
            <a:gdLst/>
            <a:ahLst/>
            <a:cxnLst/>
            <a:rect l="0" t="0" r="0" b="0"/>
            <a:pathLst>
              <a:path w="15884" h="19698" extrusionOk="0">
                <a:moveTo>
                  <a:pt x="9355" y="4108"/>
                </a:moveTo>
                <a:lnTo>
                  <a:pt x="9465" y="4145"/>
                </a:lnTo>
                <a:lnTo>
                  <a:pt x="9538" y="4182"/>
                </a:lnTo>
                <a:lnTo>
                  <a:pt x="9648" y="4328"/>
                </a:lnTo>
                <a:lnTo>
                  <a:pt x="9721" y="4549"/>
                </a:lnTo>
                <a:lnTo>
                  <a:pt x="9721" y="4769"/>
                </a:lnTo>
                <a:lnTo>
                  <a:pt x="9721" y="4842"/>
                </a:lnTo>
                <a:lnTo>
                  <a:pt x="9685" y="4879"/>
                </a:lnTo>
                <a:lnTo>
                  <a:pt x="9575" y="4952"/>
                </a:lnTo>
                <a:lnTo>
                  <a:pt x="9391" y="4952"/>
                </a:lnTo>
                <a:lnTo>
                  <a:pt x="9355" y="4915"/>
                </a:lnTo>
                <a:lnTo>
                  <a:pt x="9281" y="4842"/>
                </a:lnTo>
                <a:lnTo>
                  <a:pt x="9208" y="4695"/>
                </a:lnTo>
                <a:lnTo>
                  <a:pt x="9171" y="4549"/>
                </a:lnTo>
                <a:lnTo>
                  <a:pt x="9171" y="4438"/>
                </a:lnTo>
                <a:lnTo>
                  <a:pt x="9171" y="4328"/>
                </a:lnTo>
                <a:lnTo>
                  <a:pt x="9245" y="4108"/>
                </a:lnTo>
                <a:close/>
                <a:moveTo>
                  <a:pt x="9355" y="3705"/>
                </a:moveTo>
                <a:lnTo>
                  <a:pt x="9245" y="3742"/>
                </a:lnTo>
                <a:lnTo>
                  <a:pt x="9135" y="3778"/>
                </a:lnTo>
                <a:lnTo>
                  <a:pt x="9025" y="3852"/>
                </a:lnTo>
                <a:lnTo>
                  <a:pt x="8988" y="3925"/>
                </a:lnTo>
                <a:lnTo>
                  <a:pt x="8914" y="3998"/>
                </a:lnTo>
                <a:lnTo>
                  <a:pt x="8841" y="4218"/>
                </a:lnTo>
                <a:lnTo>
                  <a:pt x="8804" y="4475"/>
                </a:lnTo>
                <a:lnTo>
                  <a:pt x="8804" y="4659"/>
                </a:lnTo>
                <a:lnTo>
                  <a:pt x="8841" y="4805"/>
                </a:lnTo>
                <a:lnTo>
                  <a:pt x="8878" y="4952"/>
                </a:lnTo>
                <a:lnTo>
                  <a:pt x="8988" y="5099"/>
                </a:lnTo>
                <a:lnTo>
                  <a:pt x="9098" y="5209"/>
                </a:lnTo>
                <a:lnTo>
                  <a:pt x="9245" y="5282"/>
                </a:lnTo>
                <a:lnTo>
                  <a:pt x="9391" y="5355"/>
                </a:lnTo>
                <a:lnTo>
                  <a:pt x="9538" y="5355"/>
                </a:lnTo>
                <a:lnTo>
                  <a:pt x="9721" y="5319"/>
                </a:lnTo>
                <a:lnTo>
                  <a:pt x="9868" y="5245"/>
                </a:lnTo>
                <a:lnTo>
                  <a:pt x="10015" y="5135"/>
                </a:lnTo>
                <a:lnTo>
                  <a:pt x="10088" y="4989"/>
                </a:lnTo>
                <a:lnTo>
                  <a:pt x="10125" y="4805"/>
                </a:lnTo>
                <a:lnTo>
                  <a:pt x="10125" y="4659"/>
                </a:lnTo>
                <a:lnTo>
                  <a:pt x="10088" y="4475"/>
                </a:lnTo>
                <a:lnTo>
                  <a:pt x="10052" y="4292"/>
                </a:lnTo>
                <a:lnTo>
                  <a:pt x="9978" y="4145"/>
                </a:lnTo>
                <a:lnTo>
                  <a:pt x="9905" y="3998"/>
                </a:lnTo>
                <a:lnTo>
                  <a:pt x="9795" y="3888"/>
                </a:lnTo>
                <a:lnTo>
                  <a:pt x="9648" y="3778"/>
                </a:lnTo>
                <a:lnTo>
                  <a:pt x="9501" y="3742"/>
                </a:lnTo>
                <a:lnTo>
                  <a:pt x="9355" y="3705"/>
                </a:lnTo>
                <a:close/>
                <a:moveTo>
                  <a:pt x="11262" y="6676"/>
                </a:moveTo>
                <a:lnTo>
                  <a:pt x="11262" y="6786"/>
                </a:lnTo>
                <a:lnTo>
                  <a:pt x="11225" y="6859"/>
                </a:lnTo>
                <a:lnTo>
                  <a:pt x="11152" y="6933"/>
                </a:lnTo>
                <a:lnTo>
                  <a:pt x="11042" y="7006"/>
                </a:lnTo>
                <a:lnTo>
                  <a:pt x="10785" y="7116"/>
                </a:lnTo>
                <a:lnTo>
                  <a:pt x="10602" y="7190"/>
                </a:lnTo>
                <a:lnTo>
                  <a:pt x="9795" y="7556"/>
                </a:lnTo>
                <a:lnTo>
                  <a:pt x="9721" y="7263"/>
                </a:lnTo>
                <a:lnTo>
                  <a:pt x="10639" y="6823"/>
                </a:lnTo>
                <a:lnTo>
                  <a:pt x="11079" y="6676"/>
                </a:lnTo>
                <a:close/>
                <a:moveTo>
                  <a:pt x="11115" y="6273"/>
                </a:moveTo>
                <a:lnTo>
                  <a:pt x="10859" y="6346"/>
                </a:lnTo>
                <a:lnTo>
                  <a:pt x="10052" y="6639"/>
                </a:lnTo>
                <a:lnTo>
                  <a:pt x="9648" y="6823"/>
                </a:lnTo>
                <a:lnTo>
                  <a:pt x="9281" y="7006"/>
                </a:lnTo>
                <a:lnTo>
                  <a:pt x="9208" y="7080"/>
                </a:lnTo>
                <a:lnTo>
                  <a:pt x="9208" y="7116"/>
                </a:lnTo>
                <a:lnTo>
                  <a:pt x="9208" y="7190"/>
                </a:lnTo>
                <a:lnTo>
                  <a:pt x="9208" y="7263"/>
                </a:lnTo>
                <a:lnTo>
                  <a:pt x="9318" y="7336"/>
                </a:lnTo>
                <a:lnTo>
                  <a:pt x="9465" y="7336"/>
                </a:lnTo>
                <a:lnTo>
                  <a:pt x="9465" y="7593"/>
                </a:lnTo>
                <a:lnTo>
                  <a:pt x="9538" y="7813"/>
                </a:lnTo>
                <a:lnTo>
                  <a:pt x="9575" y="7887"/>
                </a:lnTo>
                <a:lnTo>
                  <a:pt x="9648" y="7923"/>
                </a:lnTo>
                <a:lnTo>
                  <a:pt x="9758" y="7923"/>
                </a:lnTo>
                <a:lnTo>
                  <a:pt x="10492" y="7630"/>
                </a:lnTo>
                <a:lnTo>
                  <a:pt x="10859" y="7483"/>
                </a:lnTo>
                <a:lnTo>
                  <a:pt x="11225" y="7336"/>
                </a:lnTo>
                <a:lnTo>
                  <a:pt x="11409" y="7190"/>
                </a:lnTo>
                <a:lnTo>
                  <a:pt x="11556" y="7006"/>
                </a:lnTo>
                <a:lnTo>
                  <a:pt x="11629" y="6896"/>
                </a:lnTo>
                <a:lnTo>
                  <a:pt x="11629" y="6786"/>
                </a:lnTo>
                <a:lnTo>
                  <a:pt x="11629" y="6676"/>
                </a:lnTo>
                <a:lnTo>
                  <a:pt x="11592" y="6566"/>
                </a:lnTo>
                <a:lnTo>
                  <a:pt x="11556" y="6419"/>
                </a:lnTo>
                <a:lnTo>
                  <a:pt x="11482" y="6346"/>
                </a:lnTo>
                <a:lnTo>
                  <a:pt x="11372" y="6273"/>
                </a:lnTo>
                <a:close/>
                <a:moveTo>
                  <a:pt x="10198" y="2861"/>
                </a:moveTo>
                <a:lnTo>
                  <a:pt x="10235" y="3228"/>
                </a:lnTo>
                <a:lnTo>
                  <a:pt x="10345" y="3595"/>
                </a:lnTo>
                <a:lnTo>
                  <a:pt x="10565" y="4292"/>
                </a:lnTo>
                <a:lnTo>
                  <a:pt x="10822" y="5062"/>
                </a:lnTo>
                <a:lnTo>
                  <a:pt x="10895" y="5282"/>
                </a:lnTo>
                <a:lnTo>
                  <a:pt x="9025" y="6052"/>
                </a:lnTo>
                <a:lnTo>
                  <a:pt x="7154" y="6786"/>
                </a:lnTo>
                <a:lnTo>
                  <a:pt x="5173" y="7593"/>
                </a:lnTo>
                <a:lnTo>
                  <a:pt x="4146" y="7997"/>
                </a:lnTo>
                <a:lnTo>
                  <a:pt x="3816" y="8143"/>
                </a:lnTo>
                <a:lnTo>
                  <a:pt x="3486" y="8290"/>
                </a:lnTo>
                <a:lnTo>
                  <a:pt x="3266" y="7887"/>
                </a:lnTo>
                <a:lnTo>
                  <a:pt x="3045" y="7446"/>
                </a:lnTo>
                <a:lnTo>
                  <a:pt x="2679" y="6566"/>
                </a:lnTo>
                <a:lnTo>
                  <a:pt x="2532" y="6162"/>
                </a:lnTo>
                <a:lnTo>
                  <a:pt x="2385" y="5869"/>
                </a:lnTo>
                <a:lnTo>
                  <a:pt x="2238" y="5612"/>
                </a:lnTo>
                <a:lnTo>
                  <a:pt x="2715" y="5539"/>
                </a:lnTo>
                <a:lnTo>
                  <a:pt x="3192" y="5429"/>
                </a:lnTo>
                <a:lnTo>
                  <a:pt x="3669" y="5282"/>
                </a:lnTo>
                <a:lnTo>
                  <a:pt x="4146" y="5099"/>
                </a:lnTo>
                <a:lnTo>
                  <a:pt x="5210" y="4659"/>
                </a:lnTo>
                <a:lnTo>
                  <a:pt x="6273" y="4218"/>
                </a:lnTo>
                <a:lnTo>
                  <a:pt x="6824" y="4035"/>
                </a:lnTo>
                <a:lnTo>
                  <a:pt x="7374" y="3852"/>
                </a:lnTo>
                <a:lnTo>
                  <a:pt x="8474" y="3558"/>
                </a:lnTo>
                <a:lnTo>
                  <a:pt x="9025" y="3411"/>
                </a:lnTo>
                <a:lnTo>
                  <a:pt x="9538" y="3191"/>
                </a:lnTo>
                <a:lnTo>
                  <a:pt x="9868" y="3081"/>
                </a:lnTo>
                <a:lnTo>
                  <a:pt x="10015" y="2971"/>
                </a:lnTo>
                <a:lnTo>
                  <a:pt x="10198" y="2861"/>
                </a:lnTo>
                <a:close/>
                <a:moveTo>
                  <a:pt x="8658" y="7740"/>
                </a:moveTo>
                <a:lnTo>
                  <a:pt x="8694" y="7923"/>
                </a:lnTo>
                <a:lnTo>
                  <a:pt x="8071" y="8253"/>
                </a:lnTo>
                <a:lnTo>
                  <a:pt x="7704" y="8437"/>
                </a:lnTo>
                <a:lnTo>
                  <a:pt x="7594" y="8437"/>
                </a:lnTo>
                <a:lnTo>
                  <a:pt x="7557" y="8363"/>
                </a:lnTo>
                <a:lnTo>
                  <a:pt x="7557" y="8180"/>
                </a:lnTo>
                <a:lnTo>
                  <a:pt x="8658" y="7740"/>
                </a:lnTo>
                <a:close/>
                <a:moveTo>
                  <a:pt x="10198" y="2384"/>
                </a:moveTo>
                <a:lnTo>
                  <a:pt x="9978" y="2458"/>
                </a:lnTo>
                <a:lnTo>
                  <a:pt x="9795" y="2568"/>
                </a:lnTo>
                <a:lnTo>
                  <a:pt x="9391" y="2788"/>
                </a:lnTo>
                <a:lnTo>
                  <a:pt x="8841" y="2971"/>
                </a:lnTo>
                <a:lnTo>
                  <a:pt x="8328" y="3155"/>
                </a:lnTo>
                <a:lnTo>
                  <a:pt x="7264" y="3411"/>
                </a:lnTo>
                <a:lnTo>
                  <a:pt x="6750" y="3558"/>
                </a:lnTo>
                <a:lnTo>
                  <a:pt x="6237" y="3742"/>
                </a:lnTo>
                <a:lnTo>
                  <a:pt x="5210" y="4145"/>
                </a:lnTo>
                <a:lnTo>
                  <a:pt x="4219" y="4585"/>
                </a:lnTo>
                <a:lnTo>
                  <a:pt x="3669" y="4805"/>
                </a:lnTo>
                <a:lnTo>
                  <a:pt x="3119" y="4989"/>
                </a:lnTo>
                <a:lnTo>
                  <a:pt x="2018" y="5319"/>
                </a:lnTo>
                <a:lnTo>
                  <a:pt x="1945" y="5355"/>
                </a:lnTo>
                <a:lnTo>
                  <a:pt x="1908" y="5392"/>
                </a:lnTo>
                <a:lnTo>
                  <a:pt x="1908" y="5466"/>
                </a:lnTo>
                <a:lnTo>
                  <a:pt x="1945" y="5539"/>
                </a:lnTo>
                <a:lnTo>
                  <a:pt x="1982" y="5576"/>
                </a:lnTo>
                <a:lnTo>
                  <a:pt x="1945" y="5686"/>
                </a:lnTo>
                <a:lnTo>
                  <a:pt x="1945" y="5759"/>
                </a:lnTo>
                <a:lnTo>
                  <a:pt x="2018" y="5979"/>
                </a:lnTo>
                <a:lnTo>
                  <a:pt x="2165" y="6456"/>
                </a:lnTo>
                <a:lnTo>
                  <a:pt x="2385" y="6933"/>
                </a:lnTo>
                <a:lnTo>
                  <a:pt x="2752" y="7850"/>
                </a:lnTo>
                <a:lnTo>
                  <a:pt x="2972" y="8290"/>
                </a:lnTo>
                <a:lnTo>
                  <a:pt x="3192" y="8694"/>
                </a:lnTo>
                <a:lnTo>
                  <a:pt x="3266" y="8767"/>
                </a:lnTo>
                <a:lnTo>
                  <a:pt x="3302" y="8804"/>
                </a:lnTo>
                <a:lnTo>
                  <a:pt x="3412" y="8804"/>
                </a:lnTo>
                <a:lnTo>
                  <a:pt x="3522" y="8730"/>
                </a:lnTo>
                <a:lnTo>
                  <a:pt x="3596" y="8620"/>
                </a:lnTo>
                <a:lnTo>
                  <a:pt x="3999" y="8510"/>
                </a:lnTo>
                <a:lnTo>
                  <a:pt x="4403" y="8363"/>
                </a:lnTo>
                <a:lnTo>
                  <a:pt x="5173" y="8033"/>
                </a:lnTo>
                <a:lnTo>
                  <a:pt x="7300" y="7190"/>
                </a:lnTo>
                <a:lnTo>
                  <a:pt x="9281" y="6419"/>
                </a:lnTo>
                <a:lnTo>
                  <a:pt x="10235" y="6052"/>
                </a:lnTo>
                <a:lnTo>
                  <a:pt x="10712" y="5832"/>
                </a:lnTo>
                <a:lnTo>
                  <a:pt x="11152" y="5612"/>
                </a:lnTo>
                <a:lnTo>
                  <a:pt x="11262" y="5612"/>
                </a:lnTo>
                <a:lnTo>
                  <a:pt x="11335" y="5539"/>
                </a:lnTo>
                <a:lnTo>
                  <a:pt x="11372" y="5392"/>
                </a:lnTo>
                <a:lnTo>
                  <a:pt x="11372" y="5282"/>
                </a:lnTo>
                <a:lnTo>
                  <a:pt x="11299" y="5025"/>
                </a:lnTo>
                <a:lnTo>
                  <a:pt x="11042" y="4255"/>
                </a:lnTo>
                <a:lnTo>
                  <a:pt x="10785" y="3485"/>
                </a:lnTo>
                <a:lnTo>
                  <a:pt x="10639" y="3118"/>
                </a:lnTo>
                <a:lnTo>
                  <a:pt x="10455" y="2751"/>
                </a:lnTo>
                <a:lnTo>
                  <a:pt x="10418" y="2714"/>
                </a:lnTo>
                <a:lnTo>
                  <a:pt x="10345" y="2678"/>
                </a:lnTo>
                <a:lnTo>
                  <a:pt x="10382" y="2568"/>
                </a:lnTo>
                <a:lnTo>
                  <a:pt x="10382" y="2494"/>
                </a:lnTo>
                <a:lnTo>
                  <a:pt x="10308" y="2421"/>
                </a:lnTo>
                <a:lnTo>
                  <a:pt x="10198" y="2384"/>
                </a:lnTo>
                <a:close/>
                <a:moveTo>
                  <a:pt x="8694" y="7263"/>
                </a:moveTo>
                <a:lnTo>
                  <a:pt x="7337" y="7813"/>
                </a:lnTo>
                <a:lnTo>
                  <a:pt x="7264" y="7850"/>
                </a:lnTo>
                <a:lnTo>
                  <a:pt x="7227" y="7923"/>
                </a:lnTo>
                <a:lnTo>
                  <a:pt x="7190" y="7997"/>
                </a:lnTo>
                <a:lnTo>
                  <a:pt x="7227" y="8070"/>
                </a:lnTo>
                <a:lnTo>
                  <a:pt x="7190" y="8143"/>
                </a:lnTo>
                <a:lnTo>
                  <a:pt x="7154" y="8363"/>
                </a:lnTo>
                <a:lnTo>
                  <a:pt x="7190" y="8620"/>
                </a:lnTo>
                <a:lnTo>
                  <a:pt x="7227" y="8730"/>
                </a:lnTo>
                <a:lnTo>
                  <a:pt x="7300" y="8840"/>
                </a:lnTo>
                <a:lnTo>
                  <a:pt x="7411" y="8877"/>
                </a:lnTo>
                <a:lnTo>
                  <a:pt x="7557" y="8877"/>
                </a:lnTo>
                <a:lnTo>
                  <a:pt x="7704" y="8840"/>
                </a:lnTo>
                <a:lnTo>
                  <a:pt x="7887" y="8804"/>
                </a:lnTo>
                <a:lnTo>
                  <a:pt x="8218" y="8620"/>
                </a:lnTo>
                <a:lnTo>
                  <a:pt x="9061" y="8217"/>
                </a:lnTo>
                <a:lnTo>
                  <a:pt x="9098" y="8180"/>
                </a:lnTo>
                <a:lnTo>
                  <a:pt x="9171" y="8107"/>
                </a:lnTo>
                <a:lnTo>
                  <a:pt x="9171" y="8033"/>
                </a:lnTo>
                <a:lnTo>
                  <a:pt x="9171" y="7960"/>
                </a:lnTo>
                <a:lnTo>
                  <a:pt x="8951" y="7410"/>
                </a:lnTo>
                <a:lnTo>
                  <a:pt x="8914" y="7336"/>
                </a:lnTo>
                <a:lnTo>
                  <a:pt x="8841" y="7300"/>
                </a:lnTo>
                <a:lnTo>
                  <a:pt x="8768" y="7263"/>
                </a:lnTo>
                <a:close/>
                <a:moveTo>
                  <a:pt x="11702" y="8327"/>
                </a:moveTo>
                <a:lnTo>
                  <a:pt x="11886" y="8694"/>
                </a:lnTo>
                <a:lnTo>
                  <a:pt x="12106" y="9060"/>
                </a:lnTo>
                <a:lnTo>
                  <a:pt x="11702" y="9244"/>
                </a:lnTo>
                <a:lnTo>
                  <a:pt x="11335" y="9390"/>
                </a:lnTo>
                <a:lnTo>
                  <a:pt x="10932" y="9500"/>
                </a:lnTo>
                <a:lnTo>
                  <a:pt x="10528" y="9611"/>
                </a:lnTo>
                <a:lnTo>
                  <a:pt x="10382" y="9244"/>
                </a:lnTo>
                <a:lnTo>
                  <a:pt x="10198" y="8877"/>
                </a:lnTo>
                <a:lnTo>
                  <a:pt x="10162" y="8840"/>
                </a:lnTo>
                <a:lnTo>
                  <a:pt x="10565" y="8730"/>
                </a:lnTo>
                <a:lnTo>
                  <a:pt x="10932" y="8620"/>
                </a:lnTo>
                <a:lnTo>
                  <a:pt x="11702" y="8327"/>
                </a:lnTo>
                <a:close/>
                <a:moveTo>
                  <a:pt x="11776" y="7887"/>
                </a:moveTo>
                <a:lnTo>
                  <a:pt x="11299" y="8070"/>
                </a:lnTo>
                <a:lnTo>
                  <a:pt x="10822" y="8217"/>
                </a:lnTo>
                <a:lnTo>
                  <a:pt x="9868" y="8510"/>
                </a:lnTo>
                <a:lnTo>
                  <a:pt x="9832" y="8510"/>
                </a:lnTo>
                <a:lnTo>
                  <a:pt x="9795" y="8583"/>
                </a:lnTo>
                <a:lnTo>
                  <a:pt x="9758" y="8694"/>
                </a:lnTo>
                <a:lnTo>
                  <a:pt x="9832" y="8804"/>
                </a:lnTo>
                <a:lnTo>
                  <a:pt x="9868" y="8840"/>
                </a:lnTo>
                <a:lnTo>
                  <a:pt x="9942" y="8877"/>
                </a:lnTo>
                <a:lnTo>
                  <a:pt x="9905" y="8950"/>
                </a:lnTo>
                <a:lnTo>
                  <a:pt x="9905" y="9024"/>
                </a:lnTo>
                <a:lnTo>
                  <a:pt x="10088" y="9427"/>
                </a:lnTo>
                <a:lnTo>
                  <a:pt x="10198" y="9867"/>
                </a:lnTo>
                <a:lnTo>
                  <a:pt x="10235" y="9941"/>
                </a:lnTo>
                <a:lnTo>
                  <a:pt x="10272" y="9977"/>
                </a:lnTo>
                <a:lnTo>
                  <a:pt x="10308" y="10014"/>
                </a:lnTo>
                <a:lnTo>
                  <a:pt x="10382" y="10051"/>
                </a:lnTo>
                <a:lnTo>
                  <a:pt x="10932" y="9904"/>
                </a:lnTo>
                <a:lnTo>
                  <a:pt x="11446" y="9757"/>
                </a:lnTo>
                <a:lnTo>
                  <a:pt x="11959" y="9574"/>
                </a:lnTo>
                <a:lnTo>
                  <a:pt x="12436" y="9317"/>
                </a:lnTo>
                <a:lnTo>
                  <a:pt x="12509" y="9280"/>
                </a:lnTo>
                <a:lnTo>
                  <a:pt x="12583" y="9207"/>
                </a:lnTo>
                <a:lnTo>
                  <a:pt x="12583" y="9097"/>
                </a:lnTo>
                <a:lnTo>
                  <a:pt x="12546" y="9024"/>
                </a:lnTo>
                <a:lnTo>
                  <a:pt x="12253" y="8547"/>
                </a:lnTo>
                <a:lnTo>
                  <a:pt x="11996" y="7997"/>
                </a:lnTo>
                <a:lnTo>
                  <a:pt x="11959" y="7923"/>
                </a:lnTo>
                <a:lnTo>
                  <a:pt x="11922" y="7887"/>
                </a:lnTo>
                <a:close/>
                <a:moveTo>
                  <a:pt x="8914" y="9354"/>
                </a:moveTo>
                <a:lnTo>
                  <a:pt x="9061" y="9757"/>
                </a:lnTo>
                <a:lnTo>
                  <a:pt x="9281" y="10161"/>
                </a:lnTo>
                <a:lnTo>
                  <a:pt x="8658" y="10491"/>
                </a:lnTo>
                <a:lnTo>
                  <a:pt x="7961" y="10784"/>
                </a:lnTo>
                <a:lnTo>
                  <a:pt x="7814" y="10858"/>
                </a:lnTo>
                <a:lnTo>
                  <a:pt x="7741" y="10858"/>
                </a:lnTo>
                <a:lnTo>
                  <a:pt x="7704" y="10821"/>
                </a:lnTo>
                <a:lnTo>
                  <a:pt x="7631" y="10674"/>
                </a:lnTo>
                <a:lnTo>
                  <a:pt x="7594" y="10491"/>
                </a:lnTo>
                <a:lnTo>
                  <a:pt x="7521" y="10161"/>
                </a:lnTo>
                <a:lnTo>
                  <a:pt x="7374" y="9867"/>
                </a:lnTo>
                <a:lnTo>
                  <a:pt x="8914" y="9354"/>
                </a:lnTo>
                <a:close/>
                <a:moveTo>
                  <a:pt x="8951" y="8950"/>
                </a:moveTo>
                <a:lnTo>
                  <a:pt x="7154" y="9537"/>
                </a:lnTo>
                <a:lnTo>
                  <a:pt x="7117" y="9574"/>
                </a:lnTo>
                <a:lnTo>
                  <a:pt x="7080" y="9611"/>
                </a:lnTo>
                <a:lnTo>
                  <a:pt x="7044" y="9721"/>
                </a:lnTo>
                <a:lnTo>
                  <a:pt x="7080" y="9831"/>
                </a:lnTo>
                <a:lnTo>
                  <a:pt x="7190" y="9904"/>
                </a:lnTo>
                <a:lnTo>
                  <a:pt x="7190" y="10124"/>
                </a:lnTo>
                <a:lnTo>
                  <a:pt x="7227" y="10381"/>
                </a:lnTo>
                <a:lnTo>
                  <a:pt x="7374" y="10858"/>
                </a:lnTo>
                <a:lnTo>
                  <a:pt x="7411" y="11004"/>
                </a:lnTo>
                <a:lnTo>
                  <a:pt x="7521" y="11114"/>
                </a:lnTo>
                <a:lnTo>
                  <a:pt x="7631" y="11188"/>
                </a:lnTo>
                <a:lnTo>
                  <a:pt x="7777" y="11225"/>
                </a:lnTo>
                <a:lnTo>
                  <a:pt x="8034" y="11151"/>
                </a:lnTo>
                <a:lnTo>
                  <a:pt x="8291" y="11078"/>
                </a:lnTo>
                <a:lnTo>
                  <a:pt x="8768" y="10858"/>
                </a:lnTo>
                <a:lnTo>
                  <a:pt x="9245" y="10601"/>
                </a:lnTo>
                <a:lnTo>
                  <a:pt x="9685" y="10344"/>
                </a:lnTo>
                <a:lnTo>
                  <a:pt x="9721" y="10271"/>
                </a:lnTo>
                <a:lnTo>
                  <a:pt x="9758" y="10197"/>
                </a:lnTo>
                <a:lnTo>
                  <a:pt x="9758" y="10161"/>
                </a:lnTo>
                <a:lnTo>
                  <a:pt x="9721" y="10087"/>
                </a:lnTo>
                <a:lnTo>
                  <a:pt x="9538" y="9867"/>
                </a:lnTo>
                <a:lnTo>
                  <a:pt x="9391" y="9611"/>
                </a:lnTo>
                <a:lnTo>
                  <a:pt x="9281" y="9354"/>
                </a:lnTo>
                <a:lnTo>
                  <a:pt x="9208" y="9060"/>
                </a:lnTo>
                <a:lnTo>
                  <a:pt x="9171" y="8987"/>
                </a:lnTo>
                <a:lnTo>
                  <a:pt x="9098" y="8950"/>
                </a:lnTo>
                <a:close/>
                <a:moveTo>
                  <a:pt x="12473" y="10344"/>
                </a:moveTo>
                <a:lnTo>
                  <a:pt x="12619" y="10711"/>
                </a:lnTo>
                <a:lnTo>
                  <a:pt x="11959" y="11078"/>
                </a:lnTo>
                <a:lnTo>
                  <a:pt x="11299" y="11445"/>
                </a:lnTo>
                <a:lnTo>
                  <a:pt x="11152" y="10894"/>
                </a:lnTo>
                <a:lnTo>
                  <a:pt x="11189" y="10858"/>
                </a:lnTo>
                <a:lnTo>
                  <a:pt x="11189" y="10784"/>
                </a:lnTo>
                <a:lnTo>
                  <a:pt x="11482" y="10674"/>
                </a:lnTo>
                <a:lnTo>
                  <a:pt x="11776" y="10601"/>
                </a:lnTo>
                <a:lnTo>
                  <a:pt x="12473" y="10344"/>
                </a:lnTo>
                <a:close/>
                <a:moveTo>
                  <a:pt x="6273" y="10418"/>
                </a:moveTo>
                <a:lnTo>
                  <a:pt x="6347" y="10454"/>
                </a:lnTo>
                <a:lnTo>
                  <a:pt x="6420" y="10564"/>
                </a:lnTo>
                <a:lnTo>
                  <a:pt x="6567" y="10894"/>
                </a:lnTo>
                <a:lnTo>
                  <a:pt x="5797" y="11261"/>
                </a:lnTo>
                <a:lnTo>
                  <a:pt x="5100" y="11738"/>
                </a:lnTo>
                <a:lnTo>
                  <a:pt x="4953" y="11298"/>
                </a:lnTo>
                <a:lnTo>
                  <a:pt x="4843" y="11078"/>
                </a:lnTo>
                <a:lnTo>
                  <a:pt x="4733" y="10894"/>
                </a:lnTo>
                <a:lnTo>
                  <a:pt x="5613" y="10601"/>
                </a:lnTo>
                <a:lnTo>
                  <a:pt x="5943" y="10491"/>
                </a:lnTo>
                <a:lnTo>
                  <a:pt x="6237" y="10418"/>
                </a:lnTo>
                <a:close/>
                <a:moveTo>
                  <a:pt x="12583" y="9867"/>
                </a:moveTo>
                <a:lnTo>
                  <a:pt x="12509" y="9904"/>
                </a:lnTo>
                <a:lnTo>
                  <a:pt x="11519" y="10271"/>
                </a:lnTo>
                <a:lnTo>
                  <a:pt x="11115" y="10381"/>
                </a:lnTo>
                <a:lnTo>
                  <a:pt x="10932" y="10491"/>
                </a:lnTo>
                <a:lnTo>
                  <a:pt x="10859" y="10564"/>
                </a:lnTo>
                <a:lnTo>
                  <a:pt x="10785" y="10638"/>
                </a:lnTo>
                <a:lnTo>
                  <a:pt x="10785" y="10748"/>
                </a:lnTo>
                <a:lnTo>
                  <a:pt x="10822" y="10821"/>
                </a:lnTo>
                <a:lnTo>
                  <a:pt x="10859" y="10858"/>
                </a:lnTo>
                <a:lnTo>
                  <a:pt x="10859" y="10894"/>
                </a:lnTo>
                <a:lnTo>
                  <a:pt x="10895" y="11335"/>
                </a:lnTo>
                <a:lnTo>
                  <a:pt x="11005" y="11738"/>
                </a:lnTo>
                <a:lnTo>
                  <a:pt x="11005" y="11848"/>
                </a:lnTo>
                <a:lnTo>
                  <a:pt x="11079" y="11885"/>
                </a:lnTo>
                <a:lnTo>
                  <a:pt x="11152" y="11921"/>
                </a:lnTo>
                <a:lnTo>
                  <a:pt x="11225" y="11921"/>
                </a:lnTo>
                <a:lnTo>
                  <a:pt x="12142" y="11445"/>
                </a:lnTo>
                <a:lnTo>
                  <a:pt x="12986" y="10931"/>
                </a:lnTo>
                <a:lnTo>
                  <a:pt x="13060" y="10858"/>
                </a:lnTo>
                <a:lnTo>
                  <a:pt x="13096" y="10784"/>
                </a:lnTo>
                <a:lnTo>
                  <a:pt x="13096" y="10711"/>
                </a:lnTo>
                <a:lnTo>
                  <a:pt x="13060" y="10638"/>
                </a:lnTo>
                <a:lnTo>
                  <a:pt x="12876" y="10344"/>
                </a:lnTo>
                <a:lnTo>
                  <a:pt x="12766" y="10014"/>
                </a:lnTo>
                <a:lnTo>
                  <a:pt x="12729" y="9941"/>
                </a:lnTo>
                <a:lnTo>
                  <a:pt x="12656" y="9904"/>
                </a:lnTo>
                <a:lnTo>
                  <a:pt x="12583" y="9867"/>
                </a:lnTo>
                <a:close/>
                <a:moveTo>
                  <a:pt x="6200" y="9977"/>
                </a:moveTo>
                <a:lnTo>
                  <a:pt x="5980" y="10014"/>
                </a:lnTo>
                <a:lnTo>
                  <a:pt x="5760" y="10087"/>
                </a:lnTo>
                <a:lnTo>
                  <a:pt x="5356" y="10234"/>
                </a:lnTo>
                <a:lnTo>
                  <a:pt x="4843" y="10381"/>
                </a:lnTo>
                <a:lnTo>
                  <a:pt x="4329" y="10564"/>
                </a:lnTo>
                <a:lnTo>
                  <a:pt x="4293" y="10601"/>
                </a:lnTo>
                <a:lnTo>
                  <a:pt x="4256" y="10638"/>
                </a:lnTo>
                <a:lnTo>
                  <a:pt x="4219" y="10784"/>
                </a:lnTo>
                <a:lnTo>
                  <a:pt x="4256" y="10894"/>
                </a:lnTo>
                <a:lnTo>
                  <a:pt x="4293" y="10931"/>
                </a:lnTo>
                <a:lnTo>
                  <a:pt x="4366" y="10968"/>
                </a:lnTo>
                <a:lnTo>
                  <a:pt x="4513" y="11298"/>
                </a:lnTo>
                <a:lnTo>
                  <a:pt x="4659" y="11701"/>
                </a:lnTo>
                <a:lnTo>
                  <a:pt x="4769" y="12142"/>
                </a:lnTo>
                <a:lnTo>
                  <a:pt x="4843" y="12215"/>
                </a:lnTo>
                <a:lnTo>
                  <a:pt x="4916" y="12252"/>
                </a:lnTo>
                <a:lnTo>
                  <a:pt x="4990" y="12252"/>
                </a:lnTo>
                <a:lnTo>
                  <a:pt x="5100" y="12215"/>
                </a:lnTo>
                <a:lnTo>
                  <a:pt x="5540" y="11921"/>
                </a:lnTo>
                <a:lnTo>
                  <a:pt x="5980" y="11665"/>
                </a:lnTo>
                <a:lnTo>
                  <a:pt x="6420" y="11445"/>
                </a:lnTo>
                <a:lnTo>
                  <a:pt x="6934" y="11225"/>
                </a:lnTo>
                <a:lnTo>
                  <a:pt x="6970" y="11188"/>
                </a:lnTo>
                <a:lnTo>
                  <a:pt x="7044" y="11114"/>
                </a:lnTo>
                <a:lnTo>
                  <a:pt x="7044" y="11041"/>
                </a:lnTo>
                <a:lnTo>
                  <a:pt x="7044" y="10931"/>
                </a:lnTo>
                <a:lnTo>
                  <a:pt x="6897" y="10601"/>
                </a:lnTo>
                <a:lnTo>
                  <a:pt x="6750" y="10307"/>
                </a:lnTo>
                <a:lnTo>
                  <a:pt x="6677" y="10161"/>
                </a:lnTo>
                <a:lnTo>
                  <a:pt x="6530" y="10051"/>
                </a:lnTo>
                <a:lnTo>
                  <a:pt x="6383" y="10014"/>
                </a:lnTo>
                <a:lnTo>
                  <a:pt x="6200" y="9977"/>
                </a:lnTo>
                <a:close/>
                <a:moveTo>
                  <a:pt x="9832" y="11371"/>
                </a:moveTo>
                <a:lnTo>
                  <a:pt x="10125" y="11921"/>
                </a:lnTo>
                <a:lnTo>
                  <a:pt x="9721" y="12142"/>
                </a:lnTo>
                <a:lnTo>
                  <a:pt x="9318" y="12288"/>
                </a:lnTo>
                <a:lnTo>
                  <a:pt x="8914" y="12435"/>
                </a:lnTo>
                <a:lnTo>
                  <a:pt x="8511" y="12545"/>
                </a:lnTo>
                <a:lnTo>
                  <a:pt x="8328" y="12032"/>
                </a:lnTo>
                <a:lnTo>
                  <a:pt x="8694" y="11921"/>
                </a:lnTo>
                <a:lnTo>
                  <a:pt x="9098" y="11738"/>
                </a:lnTo>
                <a:lnTo>
                  <a:pt x="9832" y="11371"/>
                </a:lnTo>
                <a:close/>
                <a:moveTo>
                  <a:pt x="9868" y="10894"/>
                </a:moveTo>
                <a:lnTo>
                  <a:pt x="8951" y="11298"/>
                </a:lnTo>
                <a:lnTo>
                  <a:pt x="8474" y="11481"/>
                </a:lnTo>
                <a:lnTo>
                  <a:pt x="8071" y="11738"/>
                </a:lnTo>
                <a:lnTo>
                  <a:pt x="7997" y="11738"/>
                </a:lnTo>
                <a:lnTo>
                  <a:pt x="7924" y="11775"/>
                </a:lnTo>
                <a:lnTo>
                  <a:pt x="7887" y="11885"/>
                </a:lnTo>
                <a:lnTo>
                  <a:pt x="7887" y="11958"/>
                </a:lnTo>
                <a:lnTo>
                  <a:pt x="8034" y="12398"/>
                </a:lnTo>
                <a:lnTo>
                  <a:pt x="8181" y="12839"/>
                </a:lnTo>
                <a:lnTo>
                  <a:pt x="8254" y="12949"/>
                </a:lnTo>
                <a:lnTo>
                  <a:pt x="8328" y="12985"/>
                </a:lnTo>
                <a:lnTo>
                  <a:pt x="8364" y="12985"/>
                </a:lnTo>
                <a:lnTo>
                  <a:pt x="8951" y="12839"/>
                </a:lnTo>
                <a:lnTo>
                  <a:pt x="9465" y="12655"/>
                </a:lnTo>
                <a:lnTo>
                  <a:pt x="10015" y="12472"/>
                </a:lnTo>
                <a:lnTo>
                  <a:pt x="10528" y="12215"/>
                </a:lnTo>
                <a:lnTo>
                  <a:pt x="10565" y="12142"/>
                </a:lnTo>
                <a:lnTo>
                  <a:pt x="10602" y="12105"/>
                </a:lnTo>
                <a:lnTo>
                  <a:pt x="10602" y="12032"/>
                </a:lnTo>
                <a:lnTo>
                  <a:pt x="10602" y="11958"/>
                </a:lnTo>
                <a:lnTo>
                  <a:pt x="10125" y="11041"/>
                </a:lnTo>
                <a:lnTo>
                  <a:pt x="10088" y="10968"/>
                </a:lnTo>
                <a:lnTo>
                  <a:pt x="10015" y="10894"/>
                </a:lnTo>
                <a:close/>
                <a:moveTo>
                  <a:pt x="13133" y="12288"/>
                </a:moveTo>
                <a:lnTo>
                  <a:pt x="13243" y="12325"/>
                </a:lnTo>
                <a:lnTo>
                  <a:pt x="13353" y="12472"/>
                </a:lnTo>
                <a:lnTo>
                  <a:pt x="13610" y="12985"/>
                </a:lnTo>
                <a:lnTo>
                  <a:pt x="12839" y="13242"/>
                </a:lnTo>
                <a:lnTo>
                  <a:pt x="12106" y="13572"/>
                </a:lnTo>
                <a:lnTo>
                  <a:pt x="11996" y="13352"/>
                </a:lnTo>
                <a:lnTo>
                  <a:pt x="11886" y="13132"/>
                </a:lnTo>
                <a:lnTo>
                  <a:pt x="11739" y="12692"/>
                </a:lnTo>
                <a:lnTo>
                  <a:pt x="12032" y="12618"/>
                </a:lnTo>
                <a:lnTo>
                  <a:pt x="12289" y="12545"/>
                </a:lnTo>
                <a:lnTo>
                  <a:pt x="12839" y="12362"/>
                </a:lnTo>
                <a:lnTo>
                  <a:pt x="13023" y="12288"/>
                </a:lnTo>
                <a:close/>
                <a:moveTo>
                  <a:pt x="7044" y="12325"/>
                </a:moveTo>
                <a:lnTo>
                  <a:pt x="7337" y="13022"/>
                </a:lnTo>
                <a:lnTo>
                  <a:pt x="5833" y="13792"/>
                </a:lnTo>
                <a:lnTo>
                  <a:pt x="5613" y="13132"/>
                </a:lnTo>
                <a:lnTo>
                  <a:pt x="5943" y="12875"/>
                </a:lnTo>
                <a:lnTo>
                  <a:pt x="6273" y="12655"/>
                </a:lnTo>
                <a:lnTo>
                  <a:pt x="6677" y="12472"/>
                </a:lnTo>
                <a:lnTo>
                  <a:pt x="7044" y="12325"/>
                </a:lnTo>
                <a:close/>
                <a:moveTo>
                  <a:pt x="13060" y="11885"/>
                </a:moveTo>
                <a:lnTo>
                  <a:pt x="12839" y="11921"/>
                </a:lnTo>
                <a:lnTo>
                  <a:pt x="12473" y="12068"/>
                </a:lnTo>
                <a:lnTo>
                  <a:pt x="11922" y="12215"/>
                </a:lnTo>
                <a:lnTo>
                  <a:pt x="11666" y="12288"/>
                </a:lnTo>
                <a:lnTo>
                  <a:pt x="11446" y="12398"/>
                </a:lnTo>
                <a:lnTo>
                  <a:pt x="11372" y="12435"/>
                </a:lnTo>
                <a:lnTo>
                  <a:pt x="11372" y="12472"/>
                </a:lnTo>
                <a:lnTo>
                  <a:pt x="11372" y="12582"/>
                </a:lnTo>
                <a:lnTo>
                  <a:pt x="11446" y="12655"/>
                </a:lnTo>
                <a:lnTo>
                  <a:pt x="11519" y="12692"/>
                </a:lnTo>
                <a:lnTo>
                  <a:pt x="11482" y="12839"/>
                </a:lnTo>
                <a:lnTo>
                  <a:pt x="11482" y="13022"/>
                </a:lnTo>
                <a:lnTo>
                  <a:pt x="11519" y="13169"/>
                </a:lnTo>
                <a:lnTo>
                  <a:pt x="11556" y="13315"/>
                </a:lnTo>
                <a:lnTo>
                  <a:pt x="11702" y="13646"/>
                </a:lnTo>
                <a:lnTo>
                  <a:pt x="11886" y="13902"/>
                </a:lnTo>
                <a:lnTo>
                  <a:pt x="11996" y="13976"/>
                </a:lnTo>
                <a:lnTo>
                  <a:pt x="12106" y="13976"/>
                </a:lnTo>
                <a:lnTo>
                  <a:pt x="13023" y="13609"/>
                </a:lnTo>
                <a:lnTo>
                  <a:pt x="13940" y="13279"/>
                </a:lnTo>
                <a:lnTo>
                  <a:pt x="14013" y="13205"/>
                </a:lnTo>
                <a:lnTo>
                  <a:pt x="14050" y="13169"/>
                </a:lnTo>
                <a:lnTo>
                  <a:pt x="14087" y="13095"/>
                </a:lnTo>
                <a:lnTo>
                  <a:pt x="14050" y="13022"/>
                </a:lnTo>
                <a:lnTo>
                  <a:pt x="13646" y="12142"/>
                </a:lnTo>
                <a:lnTo>
                  <a:pt x="13573" y="12032"/>
                </a:lnTo>
                <a:lnTo>
                  <a:pt x="13463" y="11958"/>
                </a:lnTo>
                <a:lnTo>
                  <a:pt x="13353" y="11885"/>
                </a:lnTo>
                <a:close/>
                <a:moveTo>
                  <a:pt x="7190" y="11848"/>
                </a:moveTo>
                <a:lnTo>
                  <a:pt x="7117" y="11885"/>
                </a:lnTo>
                <a:lnTo>
                  <a:pt x="6640" y="12032"/>
                </a:lnTo>
                <a:lnTo>
                  <a:pt x="6163" y="12215"/>
                </a:lnTo>
                <a:lnTo>
                  <a:pt x="5723" y="12508"/>
                </a:lnTo>
                <a:lnTo>
                  <a:pt x="5320" y="12802"/>
                </a:lnTo>
                <a:lnTo>
                  <a:pt x="5246" y="12839"/>
                </a:lnTo>
                <a:lnTo>
                  <a:pt x="5210" y="12875"/>
                </a:lnTo>
                <a:lnTo>
                  <a:pt x="5173" y="12912"/>
                </a:lnTo>
                <a:lnTo>
                  <a:pt x="5173" y="12985"/>
                </a:lnTo>
                <a:lnTo>
                  <a:pt x="5246" y="13279"/>
                </a:lnTo>
                <a:lnTo>
                  <a:pt x="5320" y="13572"/>
                </a:lnTo>
                <a:lnTo>
                  <a:pt x="5540" y="14159"/>
                </a:lnTo>
                <a:lnTo>
                  <a:pt x="5576" y="14196"/>
                </a:lnTo>
                <a:lnTo>
                  <a:pt x="5650" y="14269"/>
                </a:lnTo>
                <a:lnTo>
                  <a:pt x="5797" y="14269"/>
                </a:lnTo>
                <a:lnTo>
                  <a:pt x="7667" y="13315"/>
                </a:lnTo>
                <a:lnTo>
                  <a:pt x="7741" y="13279"/>
                </a:lnTo>
                <a:lnTo>
                  <a:pt x="7777" y="13205"/>
                </a:lnTo>
                <a:lnTo>
                  <a:pt x="7814" y="13132"/>
                </a:lnTo>
                <a:lnTo>
                  <a:pt x="7777" y="13059"/>
                </a:lnTo>
                <a:lnTo>
                  <a:pt x="7374" y="11995"/>
                </a:lnTo>
                <a:lnTo>
                  <a:pt x="7337" y="11921"/>
                </a:lnTo>
                <a:lnTo>
                  <a:pt x="7264" y="11885"/>
                </a:lnTo>
                <a:lnTo>
                  <a:pt x="7190" y="11848"/>
                </a:lnTo>
                <a:close/>
                <a:moveTo>
                  <a:pt x="10528" y="13279"/>
                </a:moveTo>
                <a:lnTo>
                  <a:pt x="10895" y="13976"/>
                </a:lnTo>
                <a:lnTo>
                  <a:pt x="9318" y="14599"/>
                </a:lnTo>
                <a:lnTo>
                  <a:pt x="9025" y="13902"/>
                </a:lnTo>
                <a:lnTo>
                  <a:pt x="9098" y="13829"/>
                </a:lnTo>
                <a:lnTo>
                  <a:pt x="9098" y="13792"/>
                </a:lnTo>
                <a:lnTo>
                  <a:pt x="9135" y="13756"/>
                </a:lnTo>
                <a:lnTo>
                  <a:pt x="9465" y="13609"/>
                </a:lnTo>
                <a:lnTo>
                  <a:pt x="9758" y="13535"/>
                </a:lnTo>
                <a:lnTo>
                  <a:pt x="10528" y="13279"/>
                </a:lnTo>
                <a:close/>
                <a:moveTo>
                  <a:pt x="10639" y="12839"/>
                </a:moveTo>
                <a:lnTo>
                  <a:pt x="10565" y="12875"/>
                </a:lnTo>
                <a:lnTo>
                  <a:pt x="9501" y="13242"/>
                </a:lnTo>
                <a:lnTo>
                  <a:pt x="9061" y="13352"/>
                </a:lnTo>
                <a:lnTo>
                  <a:pt x="8878" y="13462"/>
                </a:lnTo>
                <a:lnTo>
                  <a:pt x="8768" y="13499"/>
                </a:lnTo>
                <a:lnTo>
                  <a:pt x="8731" y="13572"/>
                </a:lnTo>
                <a:lnTo>
                  <a:pt x="8658" y="13682"/>
                </a:lnTo>
                <a:lnTo>
                  <a:pt x="8694" y="13829"/>
                </a:lnTo>
                <a:lnTo>
                  <a:pt x="8731" y="13866"/>
                </a:lnTo>
                <a:lnTo>
                  <a:pt x="8731" y="13902"/>
                </a:lnTo>
                <a:lnTo>
                  <a:pt x="8768" y="14159"/>
                </a:lnTo>
                <a:lnTo>
                  <a:pt x="8841" y="14416"/>
                </a:lnTo>
                <a:lnTo>
                  <a:pt x="9025" y="14893"/>
                </a:lnTo>
                <a:lnTo>
                  <a:pt x="9098" y="14929"/>
                </a:lnTo>
                <a:lnTo>
                  <a:pt x="9135" y="14966"/>
                </a:lnTo>
                <a:lnTo>
                  <a:pt x="9208" y="15003"/>
                </a:lnTo>
                <a:lnTo>
                  <a:pt x="9281" y="15003"/>
                </a:lnTo>
                <a:lnTo>
                  <a:pt x="11225" y="14269"/>
                </a:lnTo>
                <a:lnTo>
                  <a:pt x="11262" y="14232"/>
                </a:lnTo>
                <a:lnTo>
                  <a:pt x="11299" y="14159"/>
                </a:lnTo>
                <a:lnTo>
                  <a:pt x="11335" y="14086"/>
                </a:lnTo>
                <a:lnTo>
                  <a:pt x="11335" y="14012"/>
                </a:lnTo>
                <a:lnTo>
                  <a:pt x="10822" y="12985"/>
                </a:lnTo>
                <a:lnTo>
                  <a:pt x="10785" y="12912"/>
                </a:lnTo>
                <a:lnTo>
                  <a:pt x="10712" y="12875"/>
                </a:lnTo>
                <a:lnTo>
                  <a:pt x="10639" y="12839"/>
                </a:lnTo>
                <a:close/>
                <a:moveTo>
                  <a:pt x="7997" y="14342"/>
                </a:moveTo>
                <a:lnTo>
                  <a:pt x="8107" y="14489"/>
                </a:lnTo>
                <a:lnTo>
                  <a:pt x="8144" y="14599"/>
                </a:lnTo>
                <a:lnTo>
                  <a:pt x="8107" y="14746"/>
                </a:lnTo>
                <a:lnTo>
                  <a:pt x="8034" y="14893"/>
                </a:lnTo>
                <a:lnTo>
                  <a:pt x="7924" y="15003"/>
                </a:lnTo>
                <a:lnTo>
                  <a:pt x="7814" y="15149"/>
                </a:lnTo>
                <a:lnTo>
                  <a:pt x="7557" y="15296"/>
                </a:lnTo>
                <a:lnTo>
                  <a:pt x="7044" y="15516"/>
                </a:lnTo>
                <a:lnTo>
                  <a:pt x="6787" y="15590"/>
                </a:lnTo>
                <a:lnTo>
                  <a:pt x="6567" y="15736"/>
                </a:lnTo>
                <a:lnTo>
                  <a:pt x="6310" y="15113"/>
                </a:lnTo>
                <a:lnTo>
                  <a:pt x="6383" y="15076"/>
                </a:lnTo>
                <a:lnTo>
                  <a:pt x="6457" y="14966"/>
                </a:lnTo>
                <a:lnTo>
                  <a:pt x="6457" y="14929"/>
                </a:lnTo>
                <a:lnTo>
                  <a:pt x="6530" y="15003"/>
                </a:lnTo>
                <a:lnTo>
                  <a:pt x="6604" y="14966"/>
                </a:lnTo>
                <a:lnTo>
                  <a:pt x="6787" y="14929"/>
                </a:lnTo>
                <a:lnTo>
                  <a:pt x="7227" y="14783"/>
                </a:lnTo>
                <a:lnTo>
                  <a:pt x="7631" y="14599"/>
                </a:lnTo>
                <a:lnTo>
                  <a:pt x="7997" y="14342"/>
                </a:lnTo>
                <a:close/>
                <a:moveTo>
                  <a:pt x="15150" y="15370"/>
                </a:moveTo>
                <a:lnTo>
                  <a:pt x="15150" y="15443"/>
                </a:lnTo>
                <a:lnTo>
                  <a:pt x="15224" y="15480"/>
                </a:lnTo>
                <a:lnTo>
                  <a:pt x="15260" y="15516"/>
                </a:lnTo>
                <a:lnTo>
                  <a:pt x="15150" y="15736"/>
                </a:lnTo>
                <a:lnTo>
                  <a:pt x="15004" y="15993"/>
                </a:lnTo>
                <a:lnTo>
                  <a:pt x="14857" y="15626"/>
                </a:lnTo>
                <a:lnTo>
                  <a:pt x="15150" y="15370"/>
                </a:lnTo>
                <a:close/>
                <a:moveTo>
                  <a:pt x="7997" y="13902"/>
                </a:moveTo>
                <a:lnTo>
                  <a:pt x="7887" y="13939"/>
                </a:lnTo>
                <a:lnTo>
                  <a:pt x="7631" y="14122"/>
                </a:lnTo>
                <a:lnTo>
                  <a:pt x="7337" y="14269"/>
                </a:lnTo>
                <a:lnTo>
                  <a:pt x="7044" y="14416"/>
                </a:lnTo>
                <a:lnTo>
                  <a:pt x="6750" y="14526"/>
                </a:lnTo>
                <a:lnTo>
                  <a:pt x="6347" y="14599"/>
                </a:lnTo>
                <a:lnTo>
                  <a:pt x="6163" y="14673"/>
                </a:lnTo>
                <a:lnTo>
                  <a:pt x="6090" y="14746"/>
                </a:lnTo>
                <a:lnTo>
                  <a:pt x="6017" y="14819"/>
                </a:lnTo>
                <a:lnTo>
                  <a:pt x="6017" y="14929"/>
                </a:lnTo>
                <a:lnTo>
                  <a:pt x="5943" y="15003"/>
                </a:lnTo>
                <a:lnTo>
                  <a:pt x="5943" y="15113"/>
                </a:lnTo>
                <a:lnTo>
                  <a:pt x="6127" y="15590"/>
                </a:lnTo>
                <a:lnTo>
                  <a:pt x="6273" y="16103"/>
                </a:lnTo>
                <a:lnTo>
                  <a:pt x="6347" y="16177"/>
                </a:lnTo>
                <a:lnTo>
                  <a:pt x="6420" y="16213"/>
                </a:lnTo>
                <a:lnTo>
                  <a:pt x="6493" y="16213"/>
                </a:lnTo>
                <a:lnTo>
                  <a:pt x="6567" y="16177"/>
                </a:lnTo>
                <a:lnTo>
                  <a:pt x="6787" y="16030"/>
                </a:lnTo>
                <a:lnTo>
                  <a:pt x="7007" y="15920"/>
                </a:lnTo>
                <a:lnTo>
                  <a:pt x="7484" y="15736"/>
                </a:lnTo>
                <a:lnTo>
                  <a:pt x="7704" y="15663"/>
                </a:lnTo>
                <a:lnTo>
                  <a:pt x="7924" y="15553"/>
                </a:lnTo>
                <a:lnTo>
                  <a:pt x="8144" y="15406"/>
                </a:lnTo>
                <a:lnTo>
                  <a:pt x="8328" y="15223"/>
                </a:lnTo>
                <a:lnTo>
                  <a:pt x="8438" y="15076"/>
                </a:lnTo>
                <a:lnTo>
                  <a:pt x="8511" y="14893"/>
                </a:lnTo>
                <a:lnTo>
                  <a:pt x="8511" y="14709"/>
                </a:lnTo>
                <a:lnTo>
                  <a:pt x="8511" y="14526"/>
                </a:lnTo>
                <a:lnTo>
                  <a:pt x="8474" y="14342"/>
                </a:lnTo>
                <a:lnTo>
                  <a:pt x="8364" y="14159"/>
                </a:lnTo>
                <a:lnTo>
                  <a:pt x="8254" y="14049"/>
                </a:lnTo>
                <a:lnTo>
                  <a:pt x="8071" y="13939"/>
                </a:lnTo>
                <a:lnTo>
                  <a:pt x="7997" y="13902"/>
                </a:lnTo>
                <a:close/>
                <a:moveTo>
                  <a:pt x="14710" y="15736"/>
                </a:moveTo>
                <a:lnTo>
                  <a:pt x="14747" y="15993"/>
                </a:lnTo>
                <a:lnTo>
                  <a:pt x="14820" y="16250"/>
                </a:lnTo>
                <a:lnTo>
                  <a:pt x="14490" y="16507"/>
                </a:lnTo>
                <a:lnTo>
                  <a:pt x="14417" y="16397"/>
                </a:lnTo>
                <a:lnTo>
                  <a:pt x="14307" y="15993"/>
                </a:lnTo>
                <a:lnTo>
                  <a:pt x="14380" y="15956"/>
                </a:lnTo>
                <a:lnTo>
                  <a:pt x="14710" y="15736"/>
                </a:lnTo>
                <a:close/>
                <a:moveTo>
                  <a:pt x="14123" y="16103"/>
                </a:moveTo>
                <a:lnTo>
                  <a:pt x="14160" y="16397"/>
                </a:lnTo>
                <a:lnTo>
                  <a:pt x="14233" y="16690"/>
                </a:lnTo>
                <a:lnTo>
                  <a:pt x="13830" y="16873"/>
                </a:lnTo>
                <a:lnTo>
                  <a:pt x="13720" y="16727"/>
                </a:lnTo>
                <a:lnTo>
                  <a:pt x="13500" y="16433"/>
                </a:lnTo>
                <a:lnTo>
                  <a:pt x="14123" y="16103"/>
                </a:lnTo>
                <a:close/>
                <a:moveTo>
                  <a:pt x="13426" y="16470"/>
                </a:moveTo>
                <a:lnTo>
                  <a:pt x="13500" y="16727"/>
                </a:lnTo>
                <a:lnTo>
                  <a:pt x="13536" y="16873"/>
                </a:lnTo>
                <a:lnTo>
                  <a:pt x="13573" y="16984"/>
                </a:lnTo>
                <a:lnTo>
                  <a:pt x="13096" y="17167"/>
                </a:lnTo>
                <a:lnTo>
                  <a:pt x="12986" y="17057"/>
                </a:lnTo>
                <a:lnTo>
                  <a:pt x="12876" y="16873"/>
                </a:lnTo>
                <a:lnTo>
                  <a:pt x="12839" y="16727"/>
                </a:lnTo>
                <a:lnTo>
                  <a:pt x="13426" y="16470"/>
                </a:lnTo>
                <a:close/>
                <a:moveTo>
                  <a:pt x="12583" y="16837"/>
                </a:moveTo>
                <a:lnTo>
                  <a:pt x="12656" y="17094"/>
                </a:lnTo>
                <a:lnTo>
                  <a:pt x="12803" y="17277"/>
                </a:lnTo>
                <a:lnTo>
                  <a:pt x="12399" y="17460"/>
                </a:lnTo>
                <a:lnTo>
                  <a:pt x="12326" y="17387"/>
                </a:lnTo>
                <a:lnTo>
                  <a:pt x="12253" y="17277"/>
                </a:lnTo>
                <a:lnTo>
                  <a:pt x="12216" y="17167"/>
                </a:lnTo>
                <a:lnTo>
                  <a:pt x="12216" y="17020"/>
                </a:lnTo>
                <a:lnTo>
                  <a:pt x="12583" y="16837"/>
                </a:lnTo>
                <a:close/>
                <a:moveTo>
                  <a:pt x="12032" y="17094"/>
                </a:moveTo>
                <a:lnTo>
                  <a:pt x="11996" y="17240"/>
                </a:lnTo>
                <a:lnTo>
                  <a:pt x="12032" y="17387"/>
                </a:lnTo>
                <a:lnTo>
                  <a:pt x="12106" y="17570"/>
                </a:lnTo>
                <a:lnTo>
                  <a:pt x="11812" y="17644"/>
                </a:lnTo>
                <a:lnTo>
                  <a:pt x="11776" y="17644"/>
                </a:lnTo>
                <a:lnTo>
                  <a:pt x="11739" y="17497"/>
                </a:lnTo>
                <a:lnTo>
                  <a:pt x="11666" y="17240"/>
                </a:lnTo>
                <a:lnTo>
                  <a:pt x="12032" y="17094"/>
                </a:lnTo>
                <a:close/>
                <a:moveTo>
                  <a:pt x="11446" y="17350"/>
                </a:moveTo>
                <a:lnTo>
                  <a:pt x="11482" y="17607"/>
                </a:lnTo>
                <a:lnTo>
                  <a:pt x="11519" y="17791"/>
                </a:lnTo>
                <a:lnTo>
                  <a:pt x="11189" y="17901"/>
                </a:lnTo>
                <a:lnTo>
                  <a:pt x="11115" y="17937"/>
                </a:lnTo>
                <a:lnTo>
                  <a:pt x="11115" y="17864"/>
                </a:lnTo>
                <a:lnTo>
                  <a:pt x="11115" y="17827"/>
                </a:lnTo>
                <a:lnTo>
                  <a:pt x="11115" y="17717"/>
                </a:lnTo>
                <a:lnTo>
                  <a:pt x="11005" y="17607"/>
                </a:lnTo>
                <a:lnTo>
                  <a:pt x="10969" y="17534"/>
                </a:lnTo>
                <a:lnTo>
                  <a:pt x="11446" y="17350"/>
                </a:lnTo>
                <a:close/>
                <a:moveTo>
                  <a:pt x="10639" y="17644"/>
                </a:moveTo>
                <a:lnTo>
                  <a:pt x="10749" y="17791"/>
                </a:lnTo>
                <a:lnTo>
                  <a:pt x="10859" y="17901"/>
                </a:lnTo>
                <a:lnTo>
                  <a:pt x="10932" y="17974"/>
                </a:lnTo>
                <a:lnTo>
                  <a:pt x="10969" y="17974"/>
                </a:lnTo>
                <a:lnTo>
                  <a:pt x="10455" y="18194"/>
                </a:lnTo>
                <a:lnTo>
                  <a:pt x="10418" y="18121"/>
                </a:lnTo>
                <a:lnTo>
                  <a:pt x="10345" y="18121"/>
                </a:lnTo>
                <a:lnTo>
                  <a:pt x="10235" y="18157"/>
                </a:lnTo>
                <a:lnTo>
                  <a:pt x="10162" y="17901"/>
                </a:lnTo>
                <a:lnTo>
                  <a:pt x="10125" y="17827"/>
                </a:lnTo>
                <a:lnTo>
                  <a:pt x="10639" y="17644"/>
                </a:lnTo>
                <a:close/>
                <a:moveTo>
                  <a:pt x="10272" y="440"/>
                </a:moveTo>
                <a:lnTo>
                  <a:pt x="10455" y="477"/>
                </a:lnTo>
                <a:lnTo>
                  <a:pt x="10565" y="550"/>
                </a:lnTo>
                <a:lnTo>
                  <a:pt x="10675" y="624"/>
                </a:lnTo>
                <a:lnTo>
                  <a:pt x="10785" y="734"/>
                </a:lnTo>
                <a:lnTo>
                  <a:pt x="10969" y="990"/>
                </a:lnTo>
                <a:lnTo>
                  <a:pt x="11005" y="1210"/>
                </a:lnTo>
                <a:lnTo>
                  <a:pt x="11042" y="1431"/>
                </a:lnTo>
                <a:lnTo>
                  <a:pt x="11335" y="2348"/>
                </a:lnTo>
                <a:lnTo>
                  <a:pt x="11886" y="3998"/>
                </a:lnTo>
                <a:lnTo>
                  <a:pt x="13060" y="7300"/>
                </a:lnTo>
                <a:lnTo>
                  <a:pt x="14233" y="10564"/>
                </a:lnTo>
                <a:lnTo>
                  <a:pt x="14857" y="12215"/>
                </a:lnTo>
                <a:lnTo>
                  <a:pt x="15187" y="13095"/>
                </a:lnTo>
                <a:lnTo>
                  <a:pt x="15407" y="13646"/>
                </a:lnTo>
                <a:lnTo>
                  <a:pt x="15334" y="13682"/>
                </a:lnTo>
                <a:lnTo>
                  <a:pt x="15297" y="13829"/>
                </a:lnTo>
                <a:lnTo>
                  <a:pt x="15297" y="13939"/>
                </a:lnTo>
                <a:lnTo>
                  <a:pt x="15260" y="14196"/>
                </a:lnTo>
                <a:lnTo>
                  <a:pt x="15224" y="14379"/>
                </a:lnTo>
                <a:lnTo>
                  <a:pt x="15187" y="14526"/>
                </a:lnTo>
                <a:lnTo>
                  <a:pt x="15004" y="14856"/>
                </a:lnTo>
                <a:lnTo>
                  <a:pt x="14747" y="15149"/>
                </a:lnTo>
                <a:lnTo>
                  <a:pt x="14453" y="15370"/>
                </a:lnTo>
                <a:lnTo>
                  <a:pt x="14123" y="15590"/>
                </a:lnTo>
                <a:lnTo>
                  <a:pt x="13793" y="15773"/>
                </a:lnTo>
                <a:lnTo>
                  <a:pt x="13060" y="16140"/>
                </a:lnTo>
                <a:lnTo>
                  <a:pt x="12326" y="16470"/>
                </a:lnTo>
                <a:lnTo>
                  <a:pt x="10859" y="17094"/>
                </a:lnTo>
                <a:lnTo>
                  <a:pt x="10015" y="17424"/>
                </a:lnTo>
                <a:lnTo>
                  <a:pt x="9978" y="17387"/>
                </a:lnTo>
                <a:lnTo>
                  <a:pt x="9942" y="17387"/>
                </a:lnTo>
                <a:lnTo>
                  <a:pt x="9905" y="17424"/>
                </a:lnTo>
                <a:lnTo>
                  <a:pt x="9905" y="17460"/>
                </a:lnTo>
                <a:lnTo>
                  <a:pt x="8841" y="17791"/>
                </a:lnTo>
                <a:lnTo>
                  <a:pt x="7777" y="18121"/>
                </a:lnTo>
                <a:lnTo>
                  <a:pt x="6970" y="18304"/>
                </a:lnTo>
                <a:lnTo>
                  <a:pt x="6163" y="18487"/>
                </a:lnTo>
                <a:lnTo>
                  <a:pt x="5797" y="18524"/>
                </a:lnTo>
                <a:lnTo>
                  <a:pt x="5613" y="18524"/>
                </a:lnTo>
                <a:lnTo>
                  <a:pt x="5430" y="18451"/>
                </a:lnTo>
                <a:lnTo>
                  <a:pt x="5283" y="18377"/>
                </a:lnTo>
                <a:lnTo>
                  <a:pt x="5173" y="18231"/>
                </a:lnTo>
                <a:lnTo>
                  <a:pt x="5063" y="18121"/>
                </a:lnTo>
                <a:lnTo>
                  <a:pt x="4953" y="17974"/>
                </a:lnTo>
                <a:lnTo>
                  <a:pt x="4879" y="17680"/>
                </a:lnTo>
                <a:lnTo>
                  <a:pt x="4769" y="17387"/>
                </a:lnTo>
                <a:lnTo>
                  <a:pt x="4476" y="16507"/>
                </a:lnTo>
                <a:lnTo>
                  <a:pt x="3926" y="14819"/>
                </a:lnTo>
                <a:lnTo>
                  <a:pt x="3376" y="13169"/>
                </a:lnTo>
                <a:lnTo>
                  <a:pt x="2752" y="11518"/>
                </a:lnTo>
                <a:lnTo>
                  <a:pt x="2165" y="9867"/>
                </a:lnTo>
                <a:lnTo>
                  <a:pt x="1505" y="8253"/>
                </a:lnTo>
                <a:lnTo>
                  <a:pt x="845" y="6603"/>
                </a:lnTo>
                <a:lnTo>
                  <a:pt x="588" y="6052"/>
                </a:lnTo>
                <a:lnTo>
                  <a:pt x="478" y="5796"/>
                </a:lnTo>
                <a:lnTo>
                  <a:pt x="331" y="5539"/>
                </a:lnTo>
                <a:lnTo>
                  <a:pt x="368" y="5502"/>
                </a:lnTo>
                <a:lnTo>
                  <a:pt x="404" y="5429"/>
                </a:lnTo>
                <a:lnTo>
                  <a:pt x="368" y="5209"/>
                </a:lnTo>
                <a:lnTo>
                  <a:pt x="404" y="5025"/>
                </a:lnTo>
                <a:lnTo>
                  <a:pt x="404" y="4879"/>
                </a:lnTo>
                <a:lnTo>
                  <a:pt x="478" y="4695"/>
                </a:lnTo>
                <a:lnTo>
                  <a:pt x="624" y="4402"/>
                </a:lnTo>
                <a:lnTo>
                  <a:pt x="845" y="4145"/>
                </a:lnTo>
                <a:lnTo>
                  <a:pt x="1101" y="3888"/>
                </a:lnTo>
                <a:lnTo>
                  <a:pt x="1395" y="3668"/>
                </a:lnTo>
                <a:lnTo>
                  <a:pt x="1725" y="3485"/>
                </a:lnTo>
                <a:lnTo>
                  <a:pt x="2018" y="3301"/>
                </a:lnTo>
                <a:lnTo>
                  <a:pt x="2789" y="2935"/>
                </a:lnTo>
                <a:lnTo>
                  <a:pt x="3596" y="2641"/>
                </a:lnTo>
                <a:lnTo>
                  <a:pt x="5210" y="2017"/>
                </a:lnTo>
                <a:lnTo>
                  <a:pt x="6787" y="1394"/>
                </a:lnTo>
                <a:lnTo>
                  <a:pt x="7557" y="1100"/>
                </a:lnTo>
                <a:lnTo>
                  <a:pt x="8364" y="807"/>
                </a:lnTo>
                <a:lnTo>
                  <a:pt x="9135" y="587"/>
                </a:lnTo>
                <a:lnTo>
                  <a:pt x="9538" y="514"/>
                </a:lnTo>
                <a:lnTo>
                  <a:pt x="9942" y="440"/>
                </a:lnTo>
                <a:close/>
                <a:moveTo>
                  <a:pt x="9868" y="17937"/>
                </a:moveTo>
                <a:lnTo>
                  <a:pt x="9868" y="17974"/>
                </a:lnTo>
                <a:lnTo>
                  <a:pt x="9905" y="18157"/>
                </a:lnTo>
                <a:lnTo>
                  <a:pt x="10015" y="18341"/>
                </a:lnTo>
                <a:lnTo>
                  <a:pt x="9575" y="18524"/>
                </a:lnTo>
                <a:lnTo>
                  <a:pt x="9575" y="18487"/>
                </a:lnTo>
                <a:lnTo>
                  <a:pt x="9538" y="18341"/>
                </a:lnTo>
                <a:lnTo>
                  <a:pt x="9465" y="18231"/>
                </a:lnTo>
                <a:lnTo>
                  <a:pt x="9391" y="18084"/>
                </a:lnTo>
                <a:lnTo>
                  <a:pt x="9868" y="17937"/>
                </a:lnTo>
                <a:close/>
                <a:moveTo>
                  <a:pt x="9098" y="18194"/>
                </a:moveTo>
                <a:lnTo>
                  <a:pt x="9171" y="18414"/>
                </a:lnTo>
                <a:lnTo>
                  <a:pt x="9245" y="18524"/>
                </a:lnTo>
                <a:lnTo>
                  <a:pt x="9318" y="18598"/>
                </a:lnTo>
                <a:lnTo>
                  <a:pt x="8841" y="18781"/>
                </a:lnTo>
                <a:lnTo>
                  <a:pt x="8768" y="18708"/>
                </a:lnTo>
                <a:lnTo>
                  <a:pt x="8694" y="18598"/>
                </a:lnTo>
                <a:lnTo>
                  <a:pt x="8621" y="18487"/>
                </a:lnTo>
                <a:lnTo>
                  <a:pt x="8584" y="18341"/>
                </a:lnTo>
                <a:lnTo>
                  <a:pt x="9098" y="18194"/>
                </a:lnTo>
                <a:close/>
                <a:moveTo>
                  <a:pt x="8254" y="18414"/>
                </a:moveTo>
                <a:lnTo>
                  <a:pt x="8291" y="18561"/>
                </a:lnTo>
                <a:lnTo>
                  <a:pt x="8364" y="18744"/>
                </a:lnTo>
                <a:lnTo>
                  <a:pt x="8511" y="18928"/>
                </a:lnTo>
                <a:lnTo>
                  <a:pt x="8181" y="19038"/>
                </a:lnTo>
                <a:lnTo>
                  <a:pt x="8144" y="18964"/>
                </a:lnTo>
                <a:lnTo>
                  <a:pt x="8107" y="18928"/>
                </a:lnTo>
                <a:lnTo>
                  <a:pt x="7997" y="18854"/>
                </a:lnTo>
                <a:lnTo>
                  <a:pt x="7961" y="18818"/>
                </a:lnTo>
                <a:lnTo>
                  <a:pt x="7851" y="18634"/>
                </a:lnTo>
                <a:lnTo>
                  <a:pt x="7851" y="18561"/>
                </a:lnTo>
                <a:lnTo>
                  <a:pt x="8254" y="18414"/>
                </a:lnTo>
                <a:close/>
                <a:moveTo>
                  <a:pt x="5246" y="18818"/>
                </a:moveTo>
                <a:lnTo>
                  <a:pt x="5430" y="18891"/>
                </a:lnTo>
                <a:lnTo>
                  <a:pt x="5650" y="18928"/>
                </a:lnTo>
                <a:lnTo>
                  <a:pt x="5870" y="18964"/>
                </a:lnTo>
                <a:lnTo>
                  <a:pt x="5943" y="19221"/>
                </a:lnTo>
                <a:lnTo>
                  <a:pt x="5760" y="19148"/>
                </a:lnTo>
                <a:lnTo>
                  <a:pt x="5576" y="19038"/>
                </a:lnTo>
                <a:lnTo>
                  <a:pt x="5393" y="18928"/>
                </a:lnTo>
                <a:lnTo>
                  <a:pt x="5246" y="18818"/>
                </a:lnTo>
                <a:close/>
                <a:moveTo>
                  <a:pt x="7557" y="18634"/>
                </a:moveTo>
                <a:lnTo>
                  <a:pt x="7557" y="18781"/>
                </a:lnTo>
                <a:lnTo>
                  <a:pt x="7631" y="18928"/>
                </a:lnTo>
                <a:lnTo>
                  <a:pt x="7704" y="19038"/>
                </a:lnTo>
                <a:lnTo>
                  <a:pt x="7777" y="19148"/>
                </a:lnTo>
                <a:lnTo>
                  <a:pt x="7704" y="19184"/>
                </a:lnTo>
                <a:lnTo>
                  <a:pt x="7227" y="19294"/>
                </a:lnTo>
                <a:lnTo>
                  <a:pt x="7154" y="19184"/>
                </a:lnTo>
                <a:lnTo>
                  <a:pt x="7080" y="19074"/>
                </a:lnTo>
                <a:lnTo>
                  <a:pt x="6970" y="18928"/>
                </a:lnTo>
                <a:lnTo>
                  <a:pt x="6897" y="18781"/>
                </a:lnTo>
                <a:lnTo>
                  <a:pt x="7117" y="18708"/>
                </a:lnTo>
                <a:lnTo>
                  <a:pt x="7557" y="18634"/>
                </a:lnTo>
                <a:close/>
                <a:moveTo>
                  <a:pt x="6604" y="18854"/>
                </a:moveTo>
                <a:lnTo>
                  <a:pt x="6677" y="19111"/>
                </a:lnTo>
                <a:lnTo>
                  <a:pt x="6750" y="19221"/>
                </a:lnTo>
                <a:lnTo>
                  <a:pt x="6824" y="19331"/>
                </a:lnTo>
                <a:lnTo>
                  <a:pt x="6493" y="19331"/>
                </a:lnTo>
                <a:lnTo>
                  <a:pt x="6493" y="19258"/>
                </a:lnTo>
                <a:lnTo>
                  <a:pt x="6493" y="19221"/>
                </a:lnTo>
                <a:lnTo>
                  <a:pt x="6420" y="19184"/>
                </a:lnTo>
                <a:lnTo>
                  <a:pt x="6383" y="19184"/>
                </a:lnTo>
                <a:lnTo>
                  <a:pt x="6310" y="19221"/>
                </a:lnTo>
                <a:lnTo>
                  <a:pt x="6273" y="19221"/>
                </a:lnTo>
                <a:lnTo>
                  <a:pt x="6200" y="19184"/>
                </a:lnTo>
                <a:lnTo>
                  <a:pt x="6163" y="19074"/>
                </a:lnTo>
                <a:lnTo>
                  <a:pt x="6127" y="18928"/>
                </a:lnTo>
                <a:lnTo>
                  <a:pt x="6604" y="18854"/>
                </a:lnTo>
                <a:close/>
                <a:moveTo>
                  <a:pt x="10125" y="0"/>
                </a:moveTo>
                <a:lnTo>
                  <a:pt x="9721" y="37"/>
                </a:lnTo>
                <a:lnTo>
                  <a:pt x="9318" y="110"/>
                </a:lnTo>
                <a:lnTo>
                  <a:pt x="8804" y="220"/>
                </a:lnTo>
                <a:lnTo>
                  <a:pt x="8291" y="403"/>
                </a:lnTo>
                <a:lnTo>
                  <a:pt x="7300" y="734"/>
                </a:lnTo>
                <a:lnTo>
                  <a:pt x="5320" y="1504"/>
                </a:lnTo>
                <a:lnTo>
                  <a:pt x="3376" y="2274"/>
                </a:lnTo>
                <a:lnTo>
                  <a:pt x="2422" y="2678"/>
                </a:lnTo>
                <a:lnTo>
                  <a:pt x="1945" y="2898"/>
                </a:lnTo>
                <a:lnTo>
                  <a:pt x="1505" y="3118"/>
                </a:lnTo>
                <a:lnTo>
                  <a:pt x="1248" y="3301"/>
                </a:lnTo>
                <a:lnTo>
                  <a:pt x="955" y="3485"/>
                </a:lnTo>
                <a:lnTo>
                  <a:pt x="698" y="3742"/>
                </a:lnTo>
                <a:lnTo>
                  <a:pt x="441" y="3998"/>
                </a:lnTo>
                <a:lnTo>
                  <a:pt x="221" y="4292"/>
                </a:lnTo>
                <a:lnTo>
                  <a:pt x="74" y="4622"/>
                </a:lnTo>
                <a:lnTo>
                  <a:pt x="38" y="4769"/>
                </a:lnTo>
                <a:lnTo>
                  <a:pt x="38" y="4915"/>
                </a:lnTo>
                <a:lnTo>
                  <a:pt x="38" y="5099"/>
                </a:lnTo>
                <a:lnTo>
                  <a:pt x="74" y="5245"/>
                </a:lnTo>
                <a:lnTo>
                  <a:pt x="1" y="5282"/>
                </a:lnTo>
                <a:lnTo>
                  <a:pt x="1" y="5319"/>
                </a:lnTo>
                <a:lnTo>
                  <a:pt x="38" y="5722"/>
                </a:lnTo>
                <a:lnTo>
                  <a:pt x="148" y="6052"/>
                </a:lnTo>
                <a:lnTo>
                  <a:pt x="441" y="6786"/>
                </a:lnTo>
                <a:lnTo>
                  <a:pt x="1065" y="8400"/>
                </a:lnTo>
                <a:lnTo>
                  <a:pt x="2348" y="11665"/>
                </a:lnTo>
                <a:lnTo>
                  <a:pt x="2935" y="13315"/>
                </a:lnTo>
                <a:lnTo>
                  <a:pt x="3522" y="15003"/>
                </a:lnTo>
                <a:lnTo>
                  <a:pt x="4072" y="16653"/>
                </a:lnTo>
                <a:lnTo>
                  <a:pt x="4293" y="17424"/>
                </a:lnTo>
                <a:lnTo>
                  <a:pt x="4439" y="17827"/>
                </a:lnTo>
                <a:lnTo>
                  <a:pt x="4513" y="18047"/>
                </a:lnTo>
                <a:lnTo>
                  <a:pt x="4623" y="18231"/>
                </a:lnTo>
                <a:lnTo>
                  <a:pt x="4659" y="18451"/>
                </a:lnTo>
                <a:lnTo>
                  <a:pt x="4733" y="18634"/>
                </a:lnTo>
                <a:lnTo>
                  <a:pt x="4806" y="18781"/>
                </a:lnTo>
                <a:lnTo>
                  <a:pt x="4916" y="18928"/>
                </a:lnTo>
                <a:lnTo>
                  <a:pt x="5026" y="19074"/>
                </a:lnTo>
                <a:lnTo>
                  <a:pt x="5173" y="19221"/>
                </a:lnTo>
                <a:lnTo>
                  <a:pt x="5503" y="19404"/>
                </a:lnTo>
                <a:lnTo>
                  <a:pt x="5833" y="19551"/>
                </a:lnTo>
                <a:lnTo>
                  <a:pt x="6237" y="19661"/>
                </a:lnTo>
                <a:lnTo>
                  <a:pt x="6604" y="19698"/>
                </a:lnTo>
                <a:lnTo>
                  <a:pt x="7007" y="19698"/>
                </a:lnTo>
                <a:lnTo>
                  <a:pt x="7484" y="19625"/>
                </a:lnTo>
                <a:lnTo>
                  <a:pt x="7924" y="19515"/>
                </a:lnTo>
                <a:lnTo>
                  <a:pt x="8841" y="19184"/>
                </a:lnTo>
                <a:lnTo>
                  <a:pt x="11079" y="18341"/>
                </a:lnTo>
                <a:lnTo>
                  <a:pt x="13206" y="17570"/>
                </a:lnTo>
                <a:lnTo>
                  <a:pt x="13830" y="17314"/>
                </a:lnTo>
                <a:lnTo>
                  <a:pt x="14417" y="17020"/>
                </a:lnTo>
                <a:lnTo>
                  <a:pt x="14527" y="17020"/>
                </a:lnTo>
                <a:lnTo>
                  <a:pt x="14674" y="16947"/>
                </a:lnTo>
                <a:lnTo>
                  <a:pt x="14710" y="16873"/>
                </a:lnTo>
                <a:lnTo>
                  <a:pt x="14710" y="16837"/>
                </a:lnTo>
                <a:lnTo>
                  <a:pt x="14894" y="16690"/>
                </a:lnTo>
                <a:lnTo>
                  <a:pt x="15187" y="16433"/>
                </a:lnTo>
                <a:lnTo>
                  <a:pt x="15407" y="16103"/>
                </a:lnTo>
                <a:lnTo>
                  <a:pt x="15554" y="15773"/>
                </a:lnTo>
                <a:lnTo>
                  <a:pt x="15701" y="15406"/>
                </a:lnTo>
                <a:lnTo>
                  <a:pt x="15774" y="15039"/>
                </a:lnTo>
                <a:lnTo>
                  <a:pt x="15811" y="14636"/>
                </a:lnTo>
                <a:lnTo>
                  <a:pt x="15847" y="13866"/>
                </a:lnTo>
                <a:lnTo>
                  <a:pt x="15884" y="13829"/>
                </a:lnTo>
                <a:lnTo>
                  <a:pt x="15884" y="13756"/>
                </a:lnTo>
                <a:lnTo>
                  <a:pt x="15847" y="13572"/>
                </a:lnTo>
                <a:lnTo>
                  <a:pt x="15811" y="13389"/>
                </a:lnTo>
                <a:lnTo>
                  <a:pt x="15664" y="13059"/>
                </a:lnTo>
                <a:lnTo>
                  <a:pt x="15334" y="12178"/>
                </a:lnTo>
                <a:lnTo>
                  <a:pt x="14710" y="10564"/>
                </a:lnTo>
                <a:lnTo>
                  <a:pt x="13500" y="7263"/>
                </a:lnTo>
                <a:lnTo>
                  <a:pt x="12326" y="3962"/>
                </a:lnTo>
                <a:lnTo>
                  <a:pt x="11776" y="2311"/>
                </a:lnTo>
                <a:lnTo>
                  <a:pt x="11446" y="1431"/>
                </a:lnTo>
                <a:lnTo>
                  <a:pt x="11372" y="1174"/>
                </a:lnTo>
                <a:lnTo>
                  <a:pt x="11409" y="1027"/>
                </a:lnTo>
                <a:lnTo>
                  <a:pt x="11409" y="917"/>
                </a:lnTo>
                <a:lnTo>
                  <a:pt x="11372" y="770"/>
                </a:lnTo>
                <a:lnTo>
                  <a:pt x="11299" y="624"/>
                </a:lnTo>
                <a:lnTo>
                  <a:pt x="11152" y="403"/>
                </a:lnTo>
                <a:lnTo>
                  <a:pt x="10895" y="220"/>
                </a:lnTo>
                <a:lnTo>
                  <a:pt x="10712" y="110"/>
                </a:lnTo>
                <a:lnTo>
                  <a:pt x="10528" y="37"/>
                </a:lnTo>
                <a:lnTo>
                  <a:pt x="10345"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5" name="Shape 195"/>
          <p:cNvSpPr/>
          <p:nvPr/>
        </p:nvSpPr>
        <p:spPr>
          <a:xfrm>
            <a:off x="3968825" y="4000287"/>
            <a:ext cx="443259" cy="504670"/>
          </a:xfrm>
          <a:custGeom>
            <a:avLst/>
            <a:gdLst/>
            <a:ahLst/>
            <a:cxnLst/>
            <a:rect l="0" t="0" r="0" b="0"/>
            <a:pathLst>
              <a:path w="15627" h="17792" extrusionOk="0">
                <a:moveTo>
                  <a:pt x="10528" y="1"/>
                </a:moveTo>
                <a:lnTo>
                  <a:pt x="10455" y="37"/>
                </a:lnTo>
                <a:lnTo>
                  <a:pt x="10308" y="221"/>
                </a:lnTo>
                <a:lnTo>
                  <a:pt x="10198" y="441"/>
                </a:lnTo>
                <a:lnTo>
                  <a:pt x="10015" y="881"/>
                </a:lnTo>
                <a:lnTo>
                  <a:pt x="9831" y="1468"/>
                </a:lnTo>
                <a:lnTo>
                  <a:pt x="9685" y="2091"/>
                </a:lnTo>
                <a:lnTo>
                  <a:pt x="9685" y="2201"/>
                </a:lnTo>
                <a:lnTo>
                  <a:pt x="9721" y="2311"/>
                </a:lnTo>
                <a:lnTo>
                  <a:pt x="9795" y="2348"/>
                </a:lnTo>
                <a:lnTo>
                  <a:pt x="9868" y="2385"/>
                </a:lnTo>
                <a:lnTo>
                  <a:pt x="9941" y="2421"/>
                </a:lnTo>
                <a:lnTo>
                  <a:pt x="10051" y="2385"/>
                </a:lnTo>
                <a:lnTo>
                  <a:pt x="10125" y="2311"/>
                </a:lnTo>
                <a:lnTo>
                  <a:pt x="10198" y="2238"/>
                </a:lnTo>
                <a:lnTo>
                  <a:pt x="10235" y="2055"/>
                </a:lnTo>
                <a:lnTo>
                  <a:pt x="10235" y="2018"/>
                </a:lnTo>
                <a:lnTo>
                  <a:pt x="10235" y="1981"/>
                </a:lnTo>
                <a:lnTo>
                  <a:pt x="10455" y="1138"/>
                </a:lnTo>
                <a:lnTo>
                  <a:pt x="10638" y="624"/>
                </a:lnTo>
                <a:lnTo>
                  <a:pt x="10675" y="367"/>
                </a:lnTo>
                <a:lnTo>
                  <a:pt x="10712" y="111"/>
                </a:lnTo>
                <a:lnTo>
                  <a:pt x="10675" y="37"/>
                </a:lnTo>
                <a:lnTo>
                  <a:pt x="10602" y="1"/>
                </a:lnTo>
                <a:close/>
                <a:moveTo>
                  <a:pt x="3559" y="1028"/>
                </a:moveTo>
                <a:lnTo>
                  <a:pt x="3522" y="1064"/>
                </a:lnTo>
                <a:lnTo>
                  <a:pt x="3485" y="1101"/>
                </a:lnTo>
                <a:lnTo>
                  <a:pt x="3485" y="1138"/>
                </a:lnTo>
                <a:lnTo>
                  <a:pt x="3559" y="1321"/>
                </a:lnTo>
                <a:lnTo>
                  <a:pt x="3669" y="1468"/>
                </a:lnTo>
                <a:lnTo>
                  <a:pt x="3889" y="1761"/>
                </a:lnTo>
                <a:lnTo>
                  <a:pt x="4109" y="2055"/>
                </a:lnTo>
                <a:lnTo>
                  <a:pt x="4366" y="2348"/>
                </a:lnTo>
                <a:lnTo>
                  <a:pt x="4476" y="2605"/>
                </a:lnTo>
                <a:lnTo>
                  <a:pt x="4586" y="2862"/>
                </a:lnTo>
                <a:lnTo>
                  <a:pt x="4696" y="2972"/>
                </a:lnTo>
                <a:lnTo>
                  <a:pt x="4769" y="3045"/>
                </a:lnTo>
                <a:lnTo>
                  <a:pt x="4916" y="3082"/>
                </a:lnTo>
                <a:lnTo>
                  <a:pt x="5063" y="3082"/>
                </a:lnTo>
                <a:lnTo>
                  <a:pt x="5136" y="3045"/>
                </a:lnTo>
                <a:lnTo>
                  <a:pt x="5209" y="3008"/>
                </a:lnTo>
                <a:lnTo>
                  <a:pt x="5246" y="2935"/>
                </a:lnTo>
                <a:lnTo>
                  <a:pt x="5246" y="2862"/>
                </a:lnTo>
                <a:lnTo>
                  <a:pt x="5209" y="2715"/>
                </a:lnTo>
                <a:lnTo>
                  <a:pt x="5173" y="2642"/>
                </a:lnTo>
                <a:lnTo>
                  <a:pt x="5099" y="2605"/>
                </a:lnTo>
                <a:lnTo>
                  <a:pt x="4989" y="2605"/>
                </a:lnTo>
                <a:lnTo>
                  <a:pt x="4989" y="2568"/>
                </a:lnTo>
                <a:lnTo>
                  <a:pt x="4989" y="2495"/>
                </a:lnTo>
                <a:lnTo>
                  <a:pt x="4953" y="2385"/>
                </a:lnTo>
                <a:lnTo>
                  <a:pt x="4806" y="2128"/>
                </a:lnTo>
                <a:lnTo>
                  <a:pt x="4623" y="1871"/>
                </a:lnTo>
                <a:lnTo>
                  <a:pt x="4402" y="1615"/>
                </a:lnTo>
                <a:lnTo>
                  <a:pt x="4146" y="1394"/>
                </a:lnTo>
                <a:lnTo>
                  <a:pt x="3889" y="1174"/>
                </a:lnTo>
                <a:lnTo>
                  <a:pt x="3595" y="1028"/>
                </a:lnTo>
                <a:close/>
                <a:moveTo>
                  <a:pt x="15334" y="3999"/>
                </a:moveTo>
                <a:lnTo>
                  <a:pt x="15260" y="4035"/>
                </a:lnTo>
                <a:lnTo>
                  <a:pt x="15187" y="4109"/>
                </a:lnTo>
                <a:lnTo>
                  <a:pt x="15077" y="4182"/>
                </a:lnTo>
                <a:lnTo>
                  <a:pt x="14967" y="4256"/>
                </a:lnTo>
                <a:lnTo>
                  <a:pt x="14820" y="4329"/>
                </a:lnTo>
                <a:lnTo>
                  <a:pt x="14673" y="4329"/>
                </a:lnTo>
                <a:lnTo>
                  <a:pt x="14527" y="4402"/>
                </a:lnTo>
                <a:lnTo>
                  <a:pt x="14490" y="4439"/>
                </a:lnTo>
                <a:lnTo>
                  <a:pt x="14453" y="4549"/>
                </a:lnTo>
                <a:lnTo>
                  <a:pt x="14417" y="4586"/>
                </a:lnTo>
                <a:lnTo>
                  <a:pt x="14380" y="4622"/>
                </a:lnTo>
                <a:lnTo>
                  <a:pt x="14233" y="4732"/>
                </a:lnTo>
                <a:lnTo>
                  <a:pt x="13940" y="4842"/>
                </a:lnTo>
                <a:lnTo>
                  <a:pt x="13720" y="4989"/>
                </a:lnTo>
                <a:lnTo>
                  <a:pt x="13536" y="5173"/>
                </a:lnTo>
                <a:lnTo>
                  <a:pt x="13499" y="5246"/>
                </a:lnTo>
                <a:lnTo>
                  <a:pt x="13499" y="5319"/>
                </a:lnTo>
                <a:lnTo>
                  <a:pt x="13573" y="5356"/>
                </a:lnTo>
                <a:lnTo>
                  <a:pt x="13830" y="5356"/>
                </a:lnTo>
                <a:lnTo>
                  <a:pt x="14013" y="5319"/>
                </a:lnTo>
                <a:lnTo>
                  <a:pt x="14380" y="5173"/>
                </a:lnTo>
                <a:lnTo>
                  <a:pt x="14673" y="5026"/>
                </a:lnTo>
                <a:lnTo>
                  <a:pt x="14783" y="4953"/>
                </a:lnTo>
                <a:lnTo>
                  <a:pt x="14857" y="4806"/>
                </a:lnTo>
                <a:lnTo>
                  <a:pt x="15077" y="4769"/>
                </a:lnTo>
                <a:lnTo>
                  <a:pt x="15260" y="4659"/>
                </a:lnTo>
                <a:lnTo>
                  <a:pt x="15370" y="4696"/>
                </a:lnTo>
                <a:lnTo>
                  <a:pt x="15444" y="4696"/>
                </a:lnTo>
                <a:lnTo>
                  <a:pt x="15554" y="4622"/>
                </a:lnTo>
                <a:lnTo>
                  <a:pt x="15627" y="4549"/>
                </a:lnTo>
                <a:lnTo>
                  <a:pt x="15627" y="4476"/>
                </a:lnTo>
                <a:lnTo>
                  <a:pt x="15590" y="4366"/>
                </a:lnTo>
                <a:lnTo>
                  <a:pt x="15627" y="4329"/>
                </a:lnTo>
                <a:lnTo>
                  <a:pt x="15627" y="4256"/>
                </a:lnTo>
                <a:lnTo>
                  <a:pt x="15590" y="4182"/>
                </a:lnTo>
                <a:lnTo>
                  <a:pt x="15554" y="4109"/>
                </a:lnTo>
                <a:lnTo>
                  <a:pt x="15480" y="4035"/>
                </a:lnTo>
                <a:lnTo>
                  <a:pt x="15407" y="4035"/>
                </a:lnTo>
                <a:lnTo>
                  <a:pt x="15334" y="3999"/>
                </a:lnTo>
                <a:close/>
                <a:moveTo>
                  <a:pt x="2238" y="7447"/>
                </a:moveTo>
                <a:lnTo>
                  <a:pt x="2128" y="7484"/>
                </a:lnTo>
                <a:lnTo>
                  <a:pt x="1064" y="7960"/>
                </a:lnTo>
                <a:lnTo>
                  <a:pt x="477" y="8217"/>
                </a:lnTo>
                <a:lnTo>
                  <a:pt x="257" y="8364"/>
                </a:lnTo>
                <a:lnTo>
                  <a:pt x="147" y="8474"/>
                </a:lnTo>
                <a:lnTo>
                  <a:pt x="111" y="8437"/>
                </a:lnTo>
                <a:lnTo>
                  <a:pt x="74" y="8437"/>
                </a:lnTo>
                <a:lnTo>
                  <a:pt x="1" y="8511"/>
                </a:lnTo>
                <a:lnTo>
                  <a:pt x="1" y="8584"/>
                </a:lnTo>
                <a:lnTo>
                  <a:pt x="37" y="8621"/>
                </a:lnTo>
                <a:lnTo>
                  <a:pt x="111" y="8694"/>
                </a:lnTo>
                <a:lnTo>
                  <a:pt x="221" y="8731"/>
                </a:lnTo>
                <a:lnTo>
                  <a:pt x="367" y="8694"/>
                </a:lnTo>
                <a:lnTo>
                  <a:pt x="514" y="8657"/>
                </a:lnTo>
                <a:lnTo>
                  <a:pt x="808" y="8547"/>
                </a:lnTo>
                <a:lnTo>
                  <a:pt x="1028" y="8474"/>
                </a:lnTo>
                <a:lnTo>
                  <a:pt x="2385" y="7887"/>
                </a:lnTo>
                <a:lnTo>
                  <a:pt x="2458" y="7850"/>
                </a:lnTo>
                <a:lnTo>
                  <a:pt x="2532" y="7777"/>
                </a:lnTo>
                <a:lnTo>
                  <a:pt x="2532" y="7667"/>
                </a:lnTo>
                <a:lnTo>
                  <a:pt x="2495" y="7594"/>
                </a:lnTo>
                <a:lnTo>
                  <a:pt x="2422" y="7520"/>
                </a:lnTo>
                <a:lnTo>
                  <a:pt x="2348" y="7484"/>
                </a:lnTo>
                <a:lnTo>
                  <a:pt x="2238" y="7447"/>
                </a:lnTo>
                <a:close/>
                <a:moveTo>
                  <a:pt x="6677" y="7814"/>
                </a:moveTo>
                <a:lnTo>
                  <a:pt x="6603" y="7887"/>
                </a:lnTo>
                <a:lnTo>
                  <a:pt x="6603" y="7960"/>
                </a:lnTo>
                <a:lnTo>
                  <a:pt x="6603" y="8070"/>
                </a:lnTo>
                <a:lnTo>
                  <a:pt x="6933" y="8474"/>
                </a:lnTo>
                <a:lnTo>
                  <a:pt x="7044" y="8694"/>
                </a:lnTo>
                <a:lnTo>
                  <a:pt x="7154" y="8914"/>
                </a:lnTo>
                <a:lnTo>
                  <a:pt x="7227" y="8951"/>
                </a:lnTo>
                <a:lnTo>
                  <a:pt x="7264" y="8987"/>
                </a:lnTo>
                <a:lnTo>
                  <a:pt x="7410" y="8987"/>
                </a:lnTo>
                <a:lnTo>
                  <a:pt x="7594" y="8877"/>
                </a:lnTo>
                <a:lnTo>
                  <a:pt x="7777" y="8767"/>
                </a:lnTo>
                <a:lnTo>
                  <a:pt x="7924" y="8621"/>
                </a:lnTo>
                <a:lnTo>
                  <a:pt x="7924" y="8657"/>
                </a:lnTo>
                <a:lnTo>
                  <a:pt x="7997" y="8767"/>
                </a:lnTo>
                <a:lnTo>
                  <a:pt x="8071" y="8877"/>
                </a:lnTo>
                <a:lnTo>
                  <a:pt x="8181" y="8951"/>
                </a:lnTo>
                <a:lnTo>
                  <a:pt x="8327" y="9024"/>
                </a:lnTo>
                <a:lnTo>
                  <a:pt x="8584" y="9061"/>
                </a:lnTo>
                <a:lnTo>
                  <a:pt x="8768" y="9061"/>
                </a:lnTo>
                <a:lnTo>
                  <a:pt x="8951" y="8987"/>
                </a:lnTo>
                <a:lnTo>
                  <a:pt x="9281" y="8841"/>
                </a:lnTo>
                <a:lnTo>
                  <a:pt x="9611" y="8657"/>
                </a:lnTo>
                <a:lnTo>
                  <a:pt x="9721" y="8547"/>
                </a:lnTo>
                <a:lnTo>
                  <a:pt x="9758" y="8474"/>
                </a:lnTo>
                <a:lnTo>
                  <a:pt x="9758" y="8364"/>
                </a:lnTo>
                <a:lnTo>
                  <a:pt x="9685" y="8254"/>
                </a:lnTo>
                <a:lnTo>
                  <a:pt x="9648" y="8217"/>
                </a:lnTo>
                <a:lnTo>
                  <a:pt x="9464" y="8217"/>
                </a:lnTo>
                <a:lnTo>
                  <a:pt x="9428" y="8291"/>
                </a:lnTo>
                <a:lnTo>
                  <a:pt x="9244" y="8437"/>
                </a:lnTo>
                <a:lnTo>
                  <a:pt x="8988" y="8547"/>
                </a:lnTo>
                <a:lnTo>
                  <a:pt x="8768" y="8621"/>
                </a:lnTo>
                <a:lnTo>
                  <a:pt x="8584" y="8657"/>
                </a:lnTo>
                <a:lnTo>
                  <a:pt x="8474" y="8657"/>
                </a:lnTo>
                <a:lnTo>
                  <a:pt x="8401" y="8621"/>
                </a:lnTo>
                <a:lnTo>
                  <a:pt x="8364" y="8584"/>
                </a:lnTo>
                <a:lnTo>
                  <a:pt x="8327" y="8547"/>
                </a:lnTo>
                <a:lnTo>
                  <a:pt x="8254" y="8254"/>
                </a:lnTo>
                <a:lnTo>
                  <a:pt x="8181" y="8144"/>
                </a:lnTo>
                <a:lnTo>
                  <a:pt x="8071" y="8107"/>
                </a:lnTo>
                <a:lnTo>
                  <a:pt x="7961" y="8107"/>
                </a:lnTo>
                <a:lnTo>
                  <a:pt x="7887" y="8144"/>
                </a:lnTo>
                <a:lnTo>
                  <a:pt x="7740" y="8254"/>
                </a:lnTo>
                <a:lnTo>
                  <a:pt x="7630" y="8401"/>
                </a:lnTo>
                <a:lnTo>
                  <a:pt x="7410" y="8547"/>
                </a:lnTo>
                <a:lnTo>
                  <a:pt x="7264" y="8364"/>
                </a:lnTo>
                <a:lnTo>
                  <a:pt x="7117" y="8180"/>
                </a:lnTo>
                <a:lnTo>
                  <a:pt x="6970" y="7997"/>
                </a:lnTo>
                <a:lnTo>
                  <a:pt x="6787" y="7850"/>
                </a:lnTo>
                <a:lnTo>
                  <a:pt x="6713" y="7814"/>
                </a:lnTo>
                <a:close/>
                <a:moveTo>
                  <a:pt x="12876" y="11005"/>
                </a:moveTo>
                <a:lnTo>
                  <a:pt x="12803" y="11042"/>
                </a:lnTo>
                <a:lnTo>
                  <a:pt x="12766" y="11078"/>
                </a:lnTo>
                <a:lnTo>
                  <a:pt x="12766" y="11152"/>
                </a:lnTo>
                <a:lnTo>
                  <a:pt x="12729" y="11225"/>
                </a:lnTo>
                <a:lnTo>
                  <a:pt x="12766" y="11298"/>
                </a:lnTo>
                <a:lnTo>
                  <a:pt x="12986" y="11702"/>
                </a:lnTo>
                <a:lnTo>
                  <a:pt x="13279" y="12069"/>
                </a:lnTo>
                <a:lnTo>
                  <a:pt x="13499" y="12399"/>
                </a:lnTo>
                <a:lnTo>
                  <a:pt x="13646" y="12509"/>
                </a:lnTo>
                <a:lnTo>
                  <a:pt x="13830" y="12619"/>
                </a:lnTo>
                <a:lnTo>
                  <a:pt x="13976" y="12619"/>
                </a:lnTo>
                <a:lnTo>
                  <a:pt x="14013" y="12582"/>
                </a:lnTo>
                <a:lnTo>
                  <a:pt x="14086" y="12546"/>
                </a:lnTo>
                <a:lnTo>
                  <a:pt x="14160" y="12436"/>
                </a:lnTo>
                <a:lnTo>
                  <a:pt x="14160" y="12325"/>
                </a:lnTo>
                <a:lnTo>
                  <a:pt x="14160" y="12252"/>
                </a:lnTo>
                <a:lnTo>
                  <a:pt x="14123" y="12142"/>
                </a:lnTo>
                <a:lnTo>
                  <a:pt x="14086" y="12069"/>
                </a:lnTo>
                <a:lnTo>
                  <a:pt x="14050" y="12032"/>
                </a:lnTo>
                <a:lnTo>
                  <a:pt x="13903" y="12032"/>
                </a:lnTo>
                <a:lnTo>
                  <a:pt x="13830" y="11885"/>
                </a:lnTo>
                <a:lnTo>
                  <a:pt x="13573" y="11592"/>
                </a:lnTo>
                <a:lnTo>
                  <a:pt x="13316" y="11298"/>
                </a:lnTo>
                <a:lnTo>
                  <a:pt x="13059" y="11042"/>
                </a:lnTo>
                <a:lnTo>
                  <a:pt x="13023" y="11005"/>
                </a:lnTo>
                <a:close/>
                <a:moveTo>
                  <a:pt x="8181" y="3192"/>
                </a:moveTo>
                <a:lnTo>
                  <a:pt x="8511" y="3228"/>
                </a:lnTo>
                <a:lnTo>
                  <a:pt x="8878" y="3265"/>
                </a:lnTo>
                <a:lnTo>
                  <a:pt x="9208" y="3339"/>
                </a:lnTo>
                <a:lnTo>
                  <a:pt x="9538" y="3412"/>
                </a:lnTo>
                <a:lnTo>
                  <a:pt x="9868" y="3522"/>
                </a:lnTo>
                <a:lnTo>
                  <a:pt x="10198" y="3669"/>
                </a:lnTo>
                <a:lnTo>
                  <a:pt x="10528" y="3852"/>
                </a:lnTo>
                <a:lnTo>
                  <a:pt x="10822" y="4035"/>
                </a:lnTo>
                <a:lnTo>
                  <a:pt x="11078" y="4256"/>
                </a:lnTo>
                <a:lnTo>
                  <a:pt x="11335" y="4476"/>
                </a:lnTo>
                <a:lnTo>
                  <a:pt x="11592" y="4732"/>
                </a:lnTo>
                <a:lnTo>
                  <a:pt x="11812" y="4989"/>
                </a:lnTo>
                <a:lnTo>
                  <a:pt x="11996" y="5319"/>
                </a:lnTo>
                <a:lnTo>
                  <a:pt x="12142" y="5576"/>
                </a:lnTo>
                <a:lnTo>
                  <a:pt x="12252" y="5870"/>
                </a:lnTo>
                <a:lnTo>
                  <a:pt x="12362" y="6200"/>
                </a:lnTo>
                <a:lnTo>
                  <a:pt x="12436" y="6530"/>
                </a:lnTo>
                <a:lnTo>
                  <a:pt x="12509" y="6823"/>
                </a:lnTo>
                <a:lnTo>
                  <a:pt x="12509" y="7153"/>
                </a:lnTo>
                <a:lnTo>
                  <a:pt x="12509" y="7484"/>
                </a:lnTo>
                <a:lnTo>
                  <a:pt x="12472" y="7814"/>
                </a:lnTo>
                <a:lnTo>
                  <a:pt x="12399" y="8144"/>
                </a:lnTo>
                <a:lnTo>
                  <a:pt x="12289" y="8511"/>
                </a:lnTo>
                <a:lnTo>
                  <a:pt x="12142" y="8804"/>
                </a:lnTo>
                <a:lnTo>
                  <a:pt x="11996" y="9134"/>
                </a:lnTo>
                <a:lnTo>
                  <a:pt x="11812" y="9428"/>
                </a:lnTo>
                <a:lnTo>
                  <a:pt x="11592" y="9721"/>
                </a:lnTo>
                <a:lnTo>
                  <a:pt x="11115" y="10271"/>
                </a:lnTo>
                <a:lnTo>
                  <a:pt x="10345" y="11115"/>
                </a:lnTo>
                <a:lnTo>
                  <a:pt x="9941" y="11555"/>
                </a:lnTo>
                <a:lnTo>
                  <a:pt x="9575" y="12032"/>
                </a:lnTo>
                <a:lnTo>
                  <a:pt x="9281" y="12509"/>
                </a:lnTo>
                <a:lnTo>
                  <a:pt x="8988" y="13022"/>
                </a:lnTo>
                <a:lnTo>
                  <a:pt x="8914" y="13279"/>
                </a:lnTo>
                <a:lnTo>
                  <a:pt x="8804" y="13573"/>
                </a:lnTo>
                <a:lnTo>
                  <a:pt x="8768" y="13829"/>
                </a:lnTo>
                <a:lnTo>
                  <a:pt x="8731" y="14123"/>
                </a:lnTo>
                <a:lnTo>
                  <a:pt x="8217" y="14013"/>
                </a:lnTo>
                <a:lnTo>
                  <a:pt x="7704" y="13939"/>
                </a:lnTo>
                <a:lnTo>
                  <a:pt x="8584" y="11665"/>
                </a:lnTo>
                <a:lnTo>
                  <a:pt x="9061" y="10418"/>
                </a:lnTo>
                <a:lnTo>
                  <a:pt x="9318" y="9831"/>
                </a:lnTo>
                <a:lnTo>
                  <a:pt x="9391" y="9538"/>
                </a:lnTo>
                <a:lnTo>
                  <a:pt x="9391" y="9391"/>
                </a:lnTo>
                <a:lnTo>
                  <a:pt x="9354" y="9244"/>
                </a:lnTo>
                <a:lnTo>
                  <a:pt x="9318" y="9208"/>
                </a:lnTo>
                <a:lnTo>
                  <a:pt x="9281" y="9208"/>
                </a:lnTo>
                <a:lnTo>
                  <a:pt x="9171" y="9281"/>
                </a:lnTo>
                <a:lnTo>
                  <a:pt x="9098" y="9391"/>
                </a:lnTo>
                <a:lnTo>
                  <a:pt x="8988" y="9611"/>
                </a:lnTo>
                <a:lnTo>
                  <a:pt x="8768" y="10088"/>
                </a:lnTo>
                <a:lnTo>
                  <a:pt x="8217" y="11445"/>
                </a:lnTo>
                <a:lnTo>
                  <a:pt x="7337" y="13719"/>
                </a:lnTo>
                <a:lnTo>
                  <a:pt x="7227" y="13903"/>
                </a:lnTo>
                <a:lnTo>
                  <a:pt x="6970" y="13829"/>
                </a:lnTo>
                <a:lnTo>
                  <a:pt x="6420" y="13683"/>
                </a:lnTo>
                <a:lnTo>
                  <a:pt x="6420" y="13646"/>
                </a:lnTo>
                <a:lnTo>
                  <a:pt x="6493" y="13389"/>
                </a:lnTo>
                <a:lnTo>
                  <a:pt x="6530" y="13096"/>
                </a:lnTo>
                <a:lnTo>
                  <a:pt x="6530" y="12546"/>
                </a:lnTo>
                <a:lnTo>
                  <a:pt x="6603" y="11372"/>
                </a:lnTo>
                <a:lnTo>
                  <a:pt x="6677" y="10125"/>
                </a:lnTo>
                <a:lnTo>
                  <a:pt x="6713" y="9501"/>
                </a:lnTo>
                <a:lnTo>
                  <a:pt x="6677" y="8877"/>
                </a:lnTo>
                <a:lnTo>
                  <a:pt x="6677" y="8804"/>
                </a:lnTo>
                <a:lnTo>
                  <a:pt x="6640" y="8767"/>
                </a:lnTo>
                <a:lnTo>
                  <a:pt x="6530" y="8694"/>
                </a:lnTo>
                <a:lnTo>
                  <a:pt x="6420" y="8731"/>
                </a:lnTo>
                <a:lnTo>
                  <a:pt x="6383" y="8767"/>
                </a:lnTo>
                <a:lnTo>
                  <a:pt x="6347" y="8841"/>
                </a:lnTo>
                <a:lnTo>
                  <a:pt x="6273" y="9391"/>
                </a:lnTo>
                <a:lnTo>
                  <a:pt x="6237" y="9978"/>
                </a:lnTo>
                <a:lnTo>
                  <a:pt x="6200" y="11115"/>
                </a:lnTo>
                <a:lnTo>
                  <a:pt x="6090" y="12289"/>
                </a:lnTo>
                <a:lnTo>
                  <a:pt x="6016" y="12912"/>
                </a:lnTo>
                <a:lnTo>
                  <a:pt x="6016" y="13206"/>
                </a:lnTo>
                <a:lnTo>
                  <a:pt x="6016" y="13536"/>
                </a:lnTo>
                <a:lnTo>
                  <a:pt x="5540" y="13353"/>
                </a:lnTo>
                <a:lnTo>
                  <a:pt x="5099" y="13206"/>
                </a:lnTo>
                <a:lnTo>
                  <a:pt x="4623" y="13132"/>
                </a:lnTo>
                <a:lnTo>
                  <a:pt x="4182" y="13132"/>
                </a:lnTo>
                <a:lnTo>
                  <a:pt x="4329" y="12876"/>
                </a:lnTo>
                <a:lnTo>
                  <a:pt x="4439" y="12619"/>
                </a:lnTo>
                <a:lnTo>
                  <a:pt x="4549" y="12362"/>
                </a:lnTo>
                <a:lnTo>
                  <a:pt x="4623" y="12069"/>
                </a:lnTo>
                <a:lnTo>
                  <a:pt x="4696" y="11482"/>
                </a:lnTo>
                <a:lnTo>
                  <a:pt x="4696" y="10895"/>
                </a:lnTo>
                <a:lnTo>
                  <a:pt x="4623" y="10161"/>
                </a:lnTo>
                <a:lnTo>
                  <a:pt x="4512" y="9428"/>
                </a:lnTo>
                <a:lnTo>
                  <a:pt x="4366" y="8694"/>
                </a:lnTo>
                <a:lnTo>
                  <a:pt x="4219" y="7960"/>
                </a:lnTo>
                <a:lnTo>
                  <a:pt x="4182" y="7594"/>
                </a:lnTo>
                <a:lnTo>
                  <a:pt x="4182" y="7190"/>
                </a:lnTo>
                <a:lnTo>
                  <a:pt x="4182" y="6823"/>
                </a:lnTo>
                <a:lnTo>
                  <a:pt x="4219" y="6456"/>
                </a:lnTo>
                <a:lnTo>
                  <a:pt x="4292" y="6090"/>
                </a:lnTo>
                <a:lnTo>
                  <a:pt x="4439" y="5760"/>
                </a:lnTo>
                <a:lnTo>
                  <a:pt x="4586" y="5429"/>
                </a:lnTo>
                <a:lnTo>
                  <a:pt x="4769" y="5063"/>
                </a:lnTo>
                <a:lnTo>
                  <a:pt x="5026" y="4769"/>
                </a:lnTo>
                <a:lnTo>
                  <a:pt x="5246" y="4476"/>
                </a:lnTo>
                <a:lnTo>
                  <a:pt x="5503" y="4219"/>
                </a:lnTo>
                <a:lnTo>
                  <a:pt x="5796" y="3999"/>
                </a:lnTo>
                <a:lnTo>
                  <a:pt x="6090" y="3779"/>
                </a:lnTo>
                <a:lnTo>
                  <a:pt x="6420" y="3595"/>
                </a:lnTo>
                <a:lnTo>
                  <a:pt x="6787" y="3449"/>
                </a:lnTo>
                <a:lnTo>
                  <a:pt x="7117" y="3339"/>
                </a:lnTo>
                <a:lnTo>
                  <a:pt x="7484" y="3265"/>
                </a:lnTo>
                <a:lnTo>
                  <a:pt x="7814" y="3228"/>
                </a:lnTo>
                <a:lnTo>
                  <a:pt x="8181" y="3192"/>
                </a:lnTo>
                <a:close/>
                <a:moveTo>
                  <a:pt x="3962" y="13426"/>
                </a:moveTo>
                <a:lnTo>
                  <a:pt x="4623" y="13536"/>
                </a:lnTo>
                <a:lnTo>
                  <a:pt x="5246" y="13719"/>
                </a:lnTo>
                <a:lnTo>
                  <a:pt x="5943" y="13939"/>
                </a:lnTo>
                <a:lnTo>
                  <a:pt x="6603" y="14196"/>
                </a:lnTo>
                <a:lnTo>
                  <a:pt x="6860" y="14270"/>
                </a:lnTo>
                <a:lnTo>
                  <a:pt x="7154" y="14306"/>
                </a:lnTo>
                <a:lnTo>
                  <a:pt x="7704" y="14380"/>
                </a:lnTo>
                <a:lnTo>
                  <a:pt x="8217" y="14490"/>
                </a:lnTo>
                <a:lnTo>
                  <a:pt x="8474" y="14563"/>
                </a:lnTo>
                <a:lnTo>
                  <a:pt x="8731" y="14636"/>
                </a:lnTo>
                <a:lnTo>
                  <a:pt x="8768" y="14783"/>
                </a:lnTo>
                <a:lnTo>
                  <a:pt x="8841" y="14857"/>
                </a:lnTo>
                <a:lnTo>
                  <a:pt x="8951" y="14893"/>
                </a:lnTo>
                <a:lnTo>
                  <a:pt x="9061" y="14893"/>
                </a:lnTo>
                <a:lnTo>
                  <a:pt x="9061" y="15003"/>
                </a:lnTo>
                <a:lnTo>
                  <a:pt x="9024" y="15150"/>
                </a:lnTo>
                <a:lnTo>
                  <a:pt x="8914" y="15223"/>
                </a:lnTo>
                <a:lnTo>
                  <a:pt x="8768" y="15333"/>
                </a:lnTo>
                <a:lnTo>
                  <a:pt x="8034" y="15040"/>
                </a:lnTo>
                <a:lnTo>
                  <a:pt x="6383" y="14490"/>
                </a:lnTo>
                <a:lnTo>
                  <a:pt x="5576" y="14270"/>
                </a:lnTo>
                <a:lnTo>
                  <a:pt x="4769" y="14086"/>
                </a:lnTo>
                <a:lnTo>
                  <a:pt x="4292" y="14013"/>
                </a:lnTo>
                <a:lnTo>
                  <a:pt x="4072" y="14013"/>
                </a:lnTo>
                <a:lnTo>
                  <a:pt x="3852" y="14050"/>
                </a:lnTo>
                <a:lnTo>
                  <a:pt x="3742" y="14013"/>
                </a:lnTo>
                <a:lnTo>
                  <a:pt x="3669" y="13939"/>
                </a:lnTo>
                <a:lnTo>
                  <a:pt x="3632" y="13829"/>
                </a:lnTo>
                <a:lnTo>
                  <a:pt x="3632" y="13719"/>
                </a:lnTo>
                <a:lnTo>
                  <a:pt x="3632" y="13609"/>
                </a:lnTo>
                <a:lnTo>
                  <a:pt x="3705" y="13536"/>
                </a:lnTo>
                <a:lnTo>
                  <a:pt x="3816" y="13463"/>
                </a:lnTo>
                <a:lnTo>
                  <a:pt x="3926" y="13426"/>
                </a:lnTo>
                <a:close/>
                <a:moveTo>
                  <a:pt x="4256" y="15737"/>
                </a:moveTo>
                <a:lnTo>
                  <a:pt x="4696" y="15847"/>
                </a:lnTo>
                <a:lnTo>
                  <a:pt x="4476" y="16067"/>
                </a:lnTo>
                <a:lnTo>
                  <a:pt x="4292" y="16287"/>
                </a:lnTo>
                <a:lnTo>
                  <a:pt x="4292" y="16250"/>
                </a:lnTo>
                <a:lnTo>
                  <a:pt x="4256" y="16140"/>
                </a:lnTo>
                <a:lnTo>
                  <a:pt x="4256" y="15994"/>
                </a:lnTo>
                <a:lnTo>
                  <a:pt x="4256" y="15737"/>
                </a:lnTo>
                <a:close/>
                <a:moveTo>
                  <a:pt x="4843" y="15920"/>
                </a:moveTo>
                <a:lnTo>
                  <a:pt x="4989" y="15957"/>
                </a:lnTo>
                <a:lnTo>
                  <a:pt x="5136" y="15994"/>
                </a:lnTo>
                <a:lnTo>
                  <a:pt x="4879" y="16140"/>
                </a:lnTo>
                <a:lnTo>
                  <a:pt x="4623" y="16360"/>
                </a:lnTo>
                <a:lnTo>
                  <a:pt x="4623" y="16360"/>
                </a:lnTo>
                <a:lnTo>
                  <a:pt x="4733" y="16140"/>
                </a:lnTo>
                <a:lnTo>
                  <a:pt x="4843" y="15920"/>
                </a:lnTo>
                <a:close/>
                <a:moveTo>
                  <a:pt x="4146" y="14453"/>
                </a:moveTo>
                <a:lnTo>
                  <a:pt x="4659" y="14490"/>
                </a:lnTo>
                <a:lnTo>
                  <a:pt x="5356" y="14673"/>
                </a:lnTo>
                <a:lnTo>
                  <a:pt x="6053" y="14857"/>
                </a:lnTo>
                <a:lnTo>
                  <a:pt x="7410" y="15333"/>
                </a:lnTo>
                <a:lnTo>
                  <a:pt x="8034" y="15553"/>
                </a:lnTo>
                <a:lnTo>
                  <a:pt x="8401" y="15663"/>
                </a:lnTo>
                <a:lnTo>
                  <a:pt x="8694" y="15774"/>
                </a:lnTo>
                <a:lnTo>
                  <a:pt x="8731" y="15847"/>
                </a:lnTo>
                <a:lnTo>
                  <a:pt x="8768" y="15884"/>
                </a:lnTo>
                <a:lnTo>
                  <a:pt x="8841" y="15957"/>
                </a:lnTo>
                <a:lnTo>
                  <a:pt x="8951" y="15957"/>
                </a:lnTo>
                <a:lnTo>
                  <a:pt x="8914" y="16067"/>
                </a:lnTo>
                <a:lnTo>
                  <a:pt x="8841" y="16214"/>
                </a:lnTo>
                <a:lnTo>
                  <a:pt x="8694" y="16397"/>
                </a:lnTo>
                <a:lnTo>
                  <a:pt x="8547" y="16507"/>
                </a:lnTo>
                <a:lnTo>
                  <a:pt x="8401" y="16581"/>
                </a:lnTo>
                <a:lnTo>
                  <a:pt x="7227" y="16140"/>
                </a:lnTo>
                <a:lnTo>
                  <a:pt x="6016" y="15774"/>
                </a:lnTo>
                <a:lnTo>
                  <a:pt x="4733" y="15370"/>
                </a:lnTo>
                <a:lnTo>
                  <a:pt x="4072" y="15223"/>
                </a:lnTo>
                <a:lnTo>
                  <a:pt x="3449" y="15113"/>
                </a:lnTo>
                <a:lnTo>
                  <a:pt x="3449" y="15040"/>
                </a:lnTo>
                <a:lnTo>
                  <a:pt x="3449" y="14857"/>
                </a:lnTo>
                <a:lnTo>
                  <a:pt x="3522" y="14673"/>
                </a:lnTo>
                <a:lnTo>
                  <a:pt x="3632" y="14563"/>
                </a:lnTo>
                <a:lnTo>
                  <a:pt x="3705" y="14490"/>
                </a:lnTo>
                <a:lnTo>
                  <a:pt x="3926" y="14490"/>
                </a:lnTo>
                <a:lnTo>
                  <a:pt x="3962" y="14526"/>
                </a:lnTo>
                <a:lnTo>
                  <a:pt x="3999" y="14526"/>
                </a:lnTo>
                <a:lnTo>
                  <a:pt x="4036" y="14490"/>
                </a:lnTo>
                <a:lnTo>
                  <a:pt x="4146" y="14453"/>
                </a:lnTo>
                <a:close/>
                <a:moveTo>
                  <a:pt x="5503" y="16067"/>
                </a:moveTo>
                <a:lnTo>
                  <a:pt x="5723" y="16140"/>
                </a:lnTo>
                <a:lnTo>
                  <a:pt x="5503" y="16287"/>
                </a:lnTo>
                <a:lnTo>
                  <a:pt x="5246" y="16434"/>
                </a:lnTo>
                <a:lnTo>
                  <a:pt x="5026" y="16617"/>
                </a:lnTo>
                <a:lnTo>
                  <a:pt x="4843" y="16837"/>
                </a:lnTo>
                <a:lnTo>
                  <a:pt x="4659" y="16764"/>
                </a:lnTo>
                <a:lnTo>
                  <a:pt x="4733" y="16691"/>
                </a:lnTo>
                <a:lnTo>
                  <a:pt x="5503" y="16067"/>
                </a:lnTo>
                <a:close/>
                <a:moveTo>
                  <a:pt x="5980" y="16214"/>
                </a:moveTo>
                <a:lnTo>
                  <a:pt x="6200" y="16287"/>
                </a:lnTo>
                <a:lnTo>
                  <a:pt x="6200" y="16324"/>
                </a:lnTo>
                <a:lnTo>
                  <a:pt x="5943" y="16434"/>
                </a:lnTo>
                <a:lnTo>
                  <a:pt x="5723" y="16581"/>
                </a:lnTo>
                <a:lnTo>
                  <a:pt x="5540" y="16727"/>
                </a:lnTo>
                <a:lnTo>
                  <a:pt x="5393" y="16947"/>
                </a:lnTo>
                <a:lnTo>
                  <a:pt x="5246" y="16911"/>
                </a:lnTo>
                <a:lnTo>
                  <a:pt x="5613" y="16544"/>
                </a:lnTo>
                <a:lnTo>
                  <a:pt x="5980" y="16214"/>
                </a:lnTo>
                <a:close/>
                <a:moveTo>
                  <a:pt x="6383" y="16360"/>
                </a:moveTo>
                <a:lnTo>
                  <a:pt x="6897" y="16544"/>
                </a:lnTo>
                <a:lnTo>
                  <a:pt x="6420" y="16801"/>
                </a:lnTo>
                <a:lnTo>
                  <a:pt x="6200" y="16947"/>
                </a:lnTo>
                <a:lnTo>
                  <a:pt x="5980" y="17131"/>
                </a:lnTo>
                <a:lnTo>
                  <a:pt x="5796" y="17057"/>
                </a:lnTo>
                <a:lnTo>
                  <a:pt x="5833" y="16984"/>
                </a:lnTo>
                <a:lnTo>
                  <a:pt x="5833" y="16911"/>
                </a:lnTo>
                <a:lnTo>
                  <a:pt x="5833" y="16874"/>
                </a:lnTo>
                <a:lnTo>
                  <a:pt x="6090" y="16617"/>
                </a:lnTo>
                <a:lnTo>
                  <a:pt x="6383" y="16397"/>
                </a:lnTo>
                <a:lnTo>
                  <a:pt x="6383" y="16360"/>
                </a:lnTo>
                <a:close/>
                <a:moveTo>
                  <a:pt x="7080" y="16581"/>
                </a:moveTo>
                <a:lnTo>
                  <a:pt x="7410" y="16691"/>
                </a:lnTo>
                <a:lnTo>
                  <a:pt x="7154" y="16911"/>
                </a:lnTo>
                <a:lnTo>
                  <a:pt x="6787" y="17314"/>
                </a:lnTo>
                <a:lnTo>
                  <a:pt x="6457" y="17241"/>
                </a:lnTo>
                <a:lnTo>
                  <a:pt x="6493" y="17167"/>
                </a:lnTo>
                <a:lnTo>
                  <a:pt x="6457" y="17131"/>
                </a:lnTo>
                <a:lnTo>
                  <a:pt x="6750" y="16837"/>
                </a:lnTo>
                <a:lnTo>
                  <a:pt x="7080" y="16581"/>
                </a:lnTo>
                <a:close/>
                <a:moveTo>
                  <a:pt x="8034" y="2678"/>
                </a:moveTo>
                <a:lnTo>
                  <a:pt x="7704" y="2715"/>
                </a:lnTo>
                <a:lnTo>
                  <a:pt x="7374" y="2752"/>
                </a:lnTo>
                <a:lnTo>
                  <a:pt x="7044" y="2825"/>
                </a:lnTo>
                <a:lnTo>
                  <a:pt x="6750" y="2898"/>
                </a:lnTo>
                <a:lnTo>
                  <a:pt x="6420" y="3008"/>
                </a:lnTo>
                <a:lnTo>
                  <a:pt x="6126" y="3155"/>
                </a:lnTo>
                <a:lnTo>
                  <a:pt x="5833" y="3302"/>
                </a:lnTo>
                <a:lnTo>
                  <a:pt x="5576" y="3522"/>
                </a:lnTo>
                <a:lnTo>
                  <a:pt x="5026" y="3962"/>
                </a:lnTo>
                <a:lnTo>
                  <a:pt x="4806" y="4219"/>
                </a:lnTo>
                <a:lnTo>
                  <a:pt x="4586" y="4512"/>
                </a:lnTo>
                <a:lnTo>
                  <a:pt x="4366" y="4769"/>
                </a:lnTo>
                <a:lnTo>
                  <a:pt x="4182" y="5099"/>
                </a:lnTo>
                <a:lnTo>
                  <a:pt x="3999" y="5393"/>
                </a:lnTo>
                <a:lnTo>
                  <a:pt x="3852" y="5723"/>
                </a:lnTo>
                <a:lnTo>
                  <a:pt x="3742" y="6163"/>
                </a:lnTo>
                <a:lnTo>
                  <a:pt x="3669" y="6603"/>
                </a:lnTo>
                <a:lnTo>
                  <a:pt x="3632" y="7043"/>
                </a:lnTo>
                <a:lnTo>
                  <a:pt x="3632" y="7520"/>
                </a:lnTo>
                <a:lnTo>
                  <a:pt x="3705" y="7960"/>
                </a:lnTo>
                <a:lnTo>
                  <a:pt x="3779" y="8437"/>
                </a:lnTo>
                <a:lnTo>
                  <a:pt x="3962" y="9318"/>
                </a:lnTo>
                <a:lnTo>
                  <a:pt x="4109" y="10308"/>
                </a:lnTo>
                <a:lnTo>
                  <a:pt x="4182" y="10785"/>
                </a:lnTo>
                <a:lnTo>
                  <a:pt x="4219" y="11262"/>
                </a:lnTo>
                <a:lnTo>
                  <a:pt x="4182" y="11739"/>
                </a:lnTo>
                <a:lnTo>
                  <a:pt x="4109" y="12215"/>
                </a:lnTo>
                <a:lnTo>
                  <a:pt x="3999" y="12619"/>
                </a:lnTo>
                <a:lnTo>
                  <a:pt x="3816" y="13059"/>
                </a:lnTo>
                <a:lnTo>
                  <a:pt x="3595" y="13132"/>
                </a:lnTo>
                <a:lnTo>
                  <a:pt x="3449" y="13279"/>
                </a:lnTo>
                <a:lnTo>
                  <a:pt x="3302" y="13426"/>
                </a:lnTo>
                <a:lnTo>
                  <a:pt x="3229" y="13646"/>
                </a:lnTo>
                <a:lnTo>
                  <a:pt x="3229" y="13829"/>
                </a:lnTo>
                <a:lnTo>
                  <a:pt x="3265" y="13976"/>
                </a:lnTo>
                <a:lnTo>
                  <a:pt x="3339" y="14160"/>
                </a:lnTo>
                <a:lnTo>
                  <a:pt x="3412" y="14270"/>
                </a:lnTo>
                <a:lnTo>
                  <a:pt x="3339" y="14343"/>
                </a:lnTo>
                <a:lnTo>
                  <a:pt x="3265" y="14416"/>
                </a:lnTo>
                <a:lnTo>
                  <a:pt x="3192" y="14526"/>
                </a:lnTo>
                <a:lnTo>
                  <a:pt x="3119" y="14673"/>
                </a:lnTo>
                <a:lnTo>
                  <a:pt x="3082" y="14857"/>
                </a:lnTo>
                <a:lnTo>
                  <a:pt x="3045" y="15040"/>
                </a:lnTo>
                <a:lnTo>
                  <a:pt x="3045" y="15187"/>
                </a:lnTo>
                <a:lnTo>
                  <a:pt x="3082" y="15370"/>
                </a:lnTo>
                <a:lnTo>
                  <a:pt x="3192" y="15480"/>
                </a:lnTo>
                <a:lnTo>
                  <a:pt x="3302" y="15590"/>
                </a:lnTo>
                <a:lnTo>
                  <a:pt x="3412" y="15627"/>
                </a:lnTo>
                <a:lnTo>
                  <a:pt x="3485" y="15590"/>
                </a:lnTo>
                <a:lnTo>
                  <a:pt x="3522" y="15553"/>
                </a:lnTo>
                <a:lnTo>
                  <a:pt x="3559" y="15553"/>
                </a:lnTo>
                <a:lnTo>
                  <a:pt x="4072" y="15700"/>
                </a:lnTo>
                <a:lnTo>
                  <a:pt x="3999" y="15810"/>
                </a:lnTo>
                <a:lnTo>
                  <a:pt x="3926" y="15957"/>
                </a:lnTo>
                <a:lnTo>
                  <a:pt x="3926" y="16140"/>
                </a:lnTo>
                <a:lnTo>
                  <a:pt x="3926" y="16324"/>
                </a:lnTo>
                <a:lnTo>
                  <a:pt x="3999" y="16507"/>
                </a:lnTo>
                <a:lnTo>
                  <a:pt x="4072" y="16654"/>
                </a:lnTo>
                <a:lnTo>
                  <a:pt x="4146" y="16801"/>
                </a:lnTo>
                <a:lnTo>
                  <a:pt x="4292" y="16874"/>
                </a:lnTo>
                <a:lnTo>
                  <a:pt x="4256" y="16947"/>
                </a:lnTo>
                <a:lnTo>
                  <a:pt x="4292" y="17021"/>
                </a:lnTo>
                <a:lnTo>
                  <a:pt x="4329" y="17057"/>
                </a:lnTo>
                <a:lnTo>
                  <a:pt x="4402" y="17094"/>
                </a:lnTo>
                <a:lnTo>
                  <a:pt x="4586" y="17167"/>
                </a:lnTo>
                <a:lnTo>
                  <a:pt x="4806" y="17277"/>
                </a:lnTo>
                <a:lnTo>
                  <a:pt x="5283" y="17388"/>
                </a:lnTo>
                <a:lnTo>
                  <a:pt x="5393" y="17424"/>
                </a:lnTo>
                <a:lnTo>
                  <a:pt x="5576" y="17461"/>
                </a:lnTo>
                <a:lnTo>
                  <a:pt x="6310" y="17681"/>
                </a:lnTo>
                <a:lnTo>
                  <a:pt x="6677" y="17754"/>
                </a:lnTo>
                <a:lnTo>
                  <a:pt x="6860" y="17791"/>
                </a:lnTo>
                <a:lnTo>
                  <a:pt x="7044" y="17754"/>
                </a:lnTo>
                <a:lnTo>
                  <a:pt x="7117" y="17718"/>
                </a:lnTo>
                <a:lnTo>
                  <a:pt x="7154" y="17681"/>
                </a:lnTo>
                <a:lnTo>
                  <a:pt x="7154" y="17608"/>
                </a:lnTo>
                <a:lnTo>
                  <a:pt x="7117" y="17534"/>
                </a:lnTo>
                <a:lnTo>
                  <a:pt x="7447" y="17204"/>
                </a:lnTo>
                <a:lnTo>
                  <a:pt x="7594" y="17021"/>
                </a:lnTo>
                <a:lnTo>
                  <a:pt x="7740" y="16837"/>
                </a:lnTo>
                <a:lnTo>
                  <a:pt x="8327" y="17021"/>
                </a:lnTo>
                <a:lnTo>
                  <a:pt x="8437" y="17021"/>
                </a:lnTo>
                <a:lnTo>
                  <a:pt x="8547" y="16984"/>
                </a:lnTo>
                <a:lnTo>
                  <a:pt x="8731" y="16911"/>
                </a:lnTo>
                <a:lnTo>
                  <a:pt x="8914" y="16764"/>
                </a:lnTo>
                <a:lnTo>
                  <a:pt x="9098" y="16581"/>
                </a:lnTo>
                <a:lnTo>
                  <a:pt x="9208" y="16360"/>
                </a:lnTo>
                <a:lnTo>
                  <a:pt x="9281" y="16140"/>
                </a:lnTo>
                <a:lnTo>
                  <a:pt x="9318" y="15884"/>
                </a:lnTo>
                <a:lnTo>
                  <a:pt x="9281" y="15700"/>
                </a:lnTo>
                <a:lnTo>
                  <a:pt x="9208" y="15590"/>
                </a:lnTo>
                <a:lnTo>
                  <a:pt x="9171" y="15517"/>
                </a:lnTo>
                <a:lnTo>
                  <a:pt x="9244" y="15407"/>
                </a:lnTo>
                <a:lnTo>
                  <a:pt x="9354" y="15260"/>
                </a:lnTo>
                <a:lnTo>
                  <a:pt x="9391" y="15113"/>
                </a:lnTo>
                <a:lnTo>
                  <a:pt x="9428" y="15003"/>
                </a:lnTo>
                <a:lnTo>
                  <a:pt x="9501" y="14930"/>
                </a:lnTo>
                <a:lnTo>
                  <a:pt x="9575" y="14857"/>
                </a:lnTo>
                <a:lnTo>
                  <a:pt x="9575" y="14783"/>
                </a:lnTo>
                <a:lnTo>
                  <a:pt x="9538" y="14673"/>
                </a:lnTo>
                <a:lnTo>
                  <a:pt x="9391" y="14526"/>
                </a:lnTo>
                <a:lnTo>
                  <a:pt x="9244" y="14380"/>
                </a:lnTo>
                <a:lnTo>
                  <a:pt x="9244" y="14050"/>
                </a:lnTo>
                <a:lnTo>
                  <a:pt x="9318" y="13683"/>
                </a:lnTo>
                <a:lnTo>
                  <a:pt x="9428" y="13353"/>
                </a:lnTo>
                <a:lnTo>
                  <a:pt x="9538" y="13059"/>
                </a:lnTo>
                <a:lnTo>
                  <a:pt x="9721" y="12766"/>
                </a:lnTo>
                <a:lnTo>
                  <a:pt x="9905" y="12472"/>
                </a:lnTo>
                <a:lnTo>
                  <a:pt x="10308" y="11885"/>
                </a:lnTo>
                <a:lnTo>
                  <a:pt x="10785" y="11335"/>
                </a:lnTo>
                <a:lnTo>
                  <a:pt x="11299" y="10822"/>
                </a:lnTo>
                <a:lnTo>
                  <a:pt x="11775" y="10308"/>
                </a:lnTo>
                <a:lnTo>
                  <a:pt x="12179" y="9758"/>
                </a:lnTo>
                <a:lnTo>
                  <a:pt x="12362" y="9501"/>
                </a:lnTo>
                <a:lnTo>
                  <a:pt x="12546" y="9208"/>
                </a:lnTo>
                <a:lnTo>
                  <a:pt x="12656" y="8951"/>
                </a:lnTo>
                <a:lnTo>
                  <a:pt x="12803" y="8657"/>
                </a:lnTo>
                <a:lnTo>
                  <a:pt x="12876" y="8364"/>
                </a:lnTo>
                <a:lnTo>
                  <a:pt x="12949" y="8034"/>
                </a:lnTo>
                <a:lnTo>
                  <a:pt x="12986" y="7740"/>
                </a:lnTo>
                <a:lnTo>
                  <a:pt x="13023" y="7447"/>
                </a:lnTo>
                <a:lnTo>
                  <a:pt x="13023" y="6823"/>
                </a:lnTo>
                <a:lnTo>
                  <a:pt x="12913" y="6236"/>
                </a:lnTo>
                <a:lnTo>
                  <a:pt x="12729" y="5613"/>
                </a:lnTo>
                <a:lnTo>
                  <a:pt x="12436" y="5026"/>
                </a:lnTo>
                <a:lnTo>
                  <a:pt x="12252" y="4769"/>
                </a:lnTo>
                <a:lnTo>
                  <a:pt x="12069" y="4476"/>
                </a:lnTo>
                <a:lnTo>
                  <a:pt x="11849" y="4256"/>
                </a:lnTo>
                <a:lnTo>
                  <a:pt x="11629" y="3999"/>
                </a:lnTo>
                <a:lnTo>
                  <a:pt x="11372" y="3815"/>
                </a:lnTo>
                <a:lnTo>
                  <a:pt x="11115" y="3595"/>
                </a:lnTo>
                <a:lnTo>
                  <a:pt x="10565" y="3265"/>
                </a:lnTo>
                <a:lnTo>
                  <a:pt x="9978" y="3008"/>
                </a:lnTo>
                <a:lnTo>
                  <a:pt x="9354" y="2825"/>
                </a:lnTo>
                <a:lnTo>
                  <a:pt x="8694" y="2715"/>
                </a:lnTo>
                <a:lnTo>
                  <a:pt x="8034" y="2678"/>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6" name="Shape 196"/>
          <p:cNvSpPr/>
          <p:nvPr/>
        </p:nvSpPr>
        <p:spPr>
          <a:xfrm>
            <a:off x="6283364" y="42095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7" name="Shape 197"/>
          <p:cNvSpPr/>
          <p:nvPr/>
        </p:nvSpPr>
        <p:spPr>
          <a:xfrm>
            <a:off x="5746560" y="4042835"/>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8" name="Shape 198"/>
          <p:cNvSpPr/>
          <p:nvPr/>
        </p:nvSpPr>
        <p:spPr>
          <a:xfrm>
            <a:off x="7063610" y="4132027"/>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199" name="Shape 199"/>
          <p:cNvSpPr/>
          <p:nvPr/>
        </p:nvSpPr>
        <p:spPr>
          <a:xfrm>
            <a:off x="8742973" y="4166676"/>
            <a:ext cx="495281" cy="340238"/>
          </a:xfrm>
          <a:custGeom>
            <a:avLst/>
            <a:gdLst/>
            <a:ahLst/>
            <a:cxnLst/>
            <a:rect l="0" t="0" r="0" b="0"/>
            <a:pathLst>
              <a:path w="17461" h="11995" extrusionOk="0">
                <a:moveTo>
                  <a:pt x="9758" y="2238"/>
                </a:moveTo>
                <a:lnTo>
                  <a:pt x="9721" y="2274"/>
                </a:lnTo>
                <a:lnTo>
                  <a:pt x="9648" y="2311"/>
                </a:lnTo>
                <a:lnTo>
                  <a:pt x="9611" y="2458"/>
                </a:lnTo>
                <a:lnTo>
                  <a:pt x="9648" y="2568"/>
                </a:lnTo>
                <a:lnTo>
                  <a:pt x="9721" y="2605"/>
                </a:lnTo>
                <a:lnTo>
                  <a:pt x="9758" y="2641"/>
                </a:lnTo>
                <a:lnTo>
                  <a:pt x="9941" y="2641"/>
                </a:lnTo>
                <a:lnTo>
                  <a:pt x="9978" y="2605"/>
                </a:lnTo>
                <a:lnTo>
                  <a:pt x="10051" y="2531"/>
                </a:lnTo>
                <a:lnTo>
                  <a:pt x="10051" y="2458"/>
                </a:lnTo>
                <a:lnTo>
                  <a:pt x="10051" y="2348"/>
                </a:lnTo>
                <a:lnTo>
                  <a:pt x="9978" y="2274"/>
                </a:lnTo>
                <a:lnTo>
                  <a:pt x="9941" y="2238"/>
                </a:lnTo>
                <a:close/>
                <a:moveTo>
                  <a:pt x="9795" y="3191"/>
                </a:moveTo>
                <a:lnTo>
                  <a:pt x="9721" y="3265"/>
                </a:lnTo>
                <a:lnTo>
                  <a:pt x="9684" y="3301"/>
                </a:lnTo>
                <a:lnTo>
                  <a:pt x="9684" y="3375"/>
                </a:lnTo>
                <a:lnTo>
                  <a:pt x="9684" y="3485"/>
                </a:lnTo>
                <a:lnTo>
                  <a:pt x="9758" y="3522"/>
                </a:lnTo>
                <a:lnTo>
                  <a:pt x="9795" y="3558"/>
                </a:lnTo>
                <a:lnTo>
                  <a:pt x="9941" y="3558"/>
                </a:lnTo>
                <a:lnTo>
                  <a:pt x="9978" y="3522"/>
                </a:lnTo>
                <a:lnTo>
                  <a:pt x="10015" y="3485"/>
                </a:lnTo>
                <a:lnTo>
                  <a:pt x="10051" y="3375"/>
                </a:lnTo>
                <a:lnTo>
                  <a:pt x="10015" y="3301"/>
                </a:lnTo>
                <a:lnTo>
                  <a:pt x="9978" y="3228"/>
                </a:lnTo>
                <a:lnTo>
                  <a:pt x="9941" y="3191"/>
                </a:lnTo>
                <a:close/>
                <a:moveTo>
                  <a:pt x="11519" y="3045"/>
                </a:moveTo>
                <a:lnTo>
                  <a:pt x="11409" y="3081"/>
                </a:lnTo>
                <a:lnTo>
                  <a:pt x="11335" y="3118"/>
                </a:lnTo>
                <a:lnTo>
                  <a:pt x="11298" y="3191"/>
                </a:lnTo>
                <a:lnTo>
                  <a:pt x="11262" y="3265"/>
                </a:lnTo>
                <a:lnTo>
                  <a:pt x="11262" y="3338"/>
                </a:lnTo>
                <a:lnTo>
                  <a:pt x="11262" y="3412"/>
                </a:lnTo>
                <a:lnTo>
                  <a:pt x="11298" y="3485"/>
                </a:lnTo>
                <a:lnTo>
                  <a:pt x="11372" y="3522"/>
                </a:lnTo>
                <a:lnTo>
                  <a:pt x="11445" y="3595"/>
                </a:lnTo>
                <a:lnTo>
                  <a:pt x="11592" y="3595"/>
                </a:lnTo>
                <a:lnTo>
                  <a:pt x="11665" y="3522"/>
                </a:lnTo>
                <a:lnTo>
                  <a:pt x="11702" y="3485"/>
                </a:lnTo>
                <a:lnTo>
                  <a:pt x="11739" y="3412"/>
                </a:lnTo>
                <a:lnTo>
                  <a:pt x="11702" y="3265"/>
                </a:lnTo>
                <a:lnTo>
                  <a:pt x="11702" y="3155"/>
                </a:lnTo>
                <a:lnTo>
                  <a:pt x="11629" y="3081"/>
                </a:lnTo>
                <a:lnTo>
                  <a:pt x="11519" y="3045"/>
                </a:lnTo>
                <a:close/>
                <a:moveTo>
                  <a:pt x="15554" y="1541"/>
                </a:moveTo>
                <a:lnTo>
                  <a:pt x="15407" y="1871"/>
                </a:lnTo>
                <a:lnTo>
                  <a:pt x="15187" y="2164"/>
                </a:lnTo>
                <a:lnTo>
                  <a:pt x="14967" y="2458"/>
                </a:lnTo>
                <a:lnTo>
                  <a:pt x="14710" y="2715"/>
                </a:lnTo>
                <a:lnTo>
                  <a:pt x="14416" y="2935"/>
                </a:lnTo>
                <a:lnTo>
                  <a:pt x="14123" y="3155"/>
                </a:lnTo>
                <a:lnTo>
                  <a:pt x="13536" y="3595"/>
                </a:lnTo>
                <a:lnTo>
                  <a:pt x="13279" y="3265"/>
                </a:lnTo>
                <a:lnTo>
                  <a:pt x="12986" y="2971"/>
                </a:lnTo>
                <a:lnTo>
                  <a:pt x="13096" y="2935"/>
                </a:lnTo>
                <a:lnTo>
                  <a:pt x="13683" y="2531"/>
                </a:lnTo>
                <a:lnTo>
                  <a:pt x="14306" y="2164"/>
                </a:lnTo>
                <a:lnTo>
                  <a:pt x="14930" y="1834"/>
                </a:lnTo>
                <a:lnTo>
                  <a:pt x="15554" y="1541"/>
                </a:lnTo>
                <a:close/>
                <a:moveTo>
                  <a:pt x="8914" y="3228"/>
                </a:moveTo>
                <a:lnTo>
                  <a:pt x="8841" y="3301"/>
                </a:lnTo>
                <a:lnTo>
                  <a:pt x="8804" y="3375"/>
                </a:lnTo>
                <a:lnTo>
                  <a:pt x="8804" y="3485"/>
                </a:lnTo>
                <a:lnTo>
                  <a:pt x="8804" y="3558"/>
                </a:lnTo>
                <a:lnTo>
                  <a:pt x="8877" y="3632"/>
                </a:lnTo>
                <a:lnTo>
                  <a:pt x="8951" y="3668"/>
                </a:lnTo>
                <a:lnTo>
                  <a:pt x="9098" y="3668"/>
                </a:lnTo>
                <a:lnTo>
                  <a:pt x="9134" y="3632"/>
                </a:lnTo>
                <a:lnTo>
                  <a:pt x="9208" y="3558"/>
                </a:lnTo>
                <a:lnTo>
                  <a:pt x="9208" y="3485"/>
                </a:lnTo>
                <a:lnTo>
                  <a:pt x="9208" y="3375"/>
                </a:lnTo>
                <a:lnTo>
                  <a:pt x="9171" y="3338"/>
                </a:lnTo>
                <a:lnTo>
                  <a:pt x="9134" y="3265"/>
                </a:lnTo>
                <a:lnTo>
                  <a:pt x="9061" y="3228"/>
                </a:lnTo>
                <a:close/>
                <a:moveTo>
                  <a:pt x="16324" y="1101"/>
                </a:moveTo>
                <a:lnTo>
                  <a:pt x="16140" y="1541"/>
                </a:lnTo>
                <a:lnTo>
                  <a:pt x="15884" y="1944"/>
                </a:lnTo>
                <a:lnTo>
                  <a:pt x="15590" y="2348"/>
                </a:lnTo>
                <a:lnTo>
                  <a:pt x="15297" y="2751"/>
                </a:lnTo>
                <a:lnTo>
                  <a:pt x="14967" y="3081"/>
                </a:lnTo>
                <a:lnTo>
                  <a:pt x="14600" y="3412"/>
                </a:lnTo>
                <a:lnTo>
                  <a:pt x="13829" y="4072"/>
                </a:lnTo>
                <a:lnTo>
                  <a:pt x="13756" y="3925"/>
                </a:lnTo>
                <a:lnTo>
                  <a:pt x="13976" y="3778"/>
                </a:lnTo>
                <a:lnTo>
                  <a:pt x="14343" y="3558"/>
                </a:lnTo>
                <a:lnTo>
                  <a:pt x="14673" y="3301"/>
                </a:lnTo>
                <a:lnTo>
                  <a:pt x="15003" y="3008"/>
                </a:lnTo>
                <a:lnTo>
                  <a:pt x="15297" y="2715"/>
                </a:lnTo>
                <a:lnTo>
                  <a:pt x="15554" y="2384"/>
                </a:lnTo>
                <a:lnTo>
                  <a:pt x="15774" y="2018"/>
                </a:lnTo>
                <a:lnTo>
                  <a:pt x="15957" y="1651"/>
                </a:lnTo>
                <a:lnTo>
                  <a:pt x="16104" y="1211"/>
                </a:lnTo>
                <a:lnTo>
                  <a:pt x="16104" y="1137"/>
                </a:lnTo>
                <a:lnTo>
                  <a:pt x="16324" y="1101"/>
                </a:lnTo>
                <a:close/>
                <a:moveTo>
                  <a:pt x="10528" y="3962"/>
                </a:moveTo>
                <a:lnTo>
                  <a:pt x="10455" y="3998"/>
                </a:lnTo>
                <a:lnTo>
                  <a:pt x="10381" y="4072"/>
                </a:lnTo>
                <a:lnTo>
                  <a:pt x="10381" y="4108"/>
                </a:lnTo>
                <a:lnTo>
                  <a:pt x="10345" y="4219"/>
                </a:lnTo>
                <a:lnTo>
                  <a:pt x="10381" y="4329"/>
                </a:lnTo>
                <a:lnTo>
                  <a:pt x="10455" y="4402"/>
                </a:lnTo>
                <a:lnTo>
                  <a:pt x="10491" y="4439"/>
                </a:lnTo>
                <a:lnTo>
                  <a:pt x="10638" y="4439"/>
                </a:lnTo>
                <a:lnTo>
                  <a:pt x="10748" y="4365"/>
                </a:lnTo>
                <a:lnTo>
                  <a:pt x="10785" y="4292"/>
                </a:lnTo>
                <a:lnTo>
                  <a:pt x="10822" y="4219"/>
                </a:lnTo>
                <a:lnTo>
                  <a:pt x="10785" y="4108"/>
                </a:lnTo>
                <a:lnTo>
                  <a:pt x="10748" y="4072"/>
                </a:lnTo>
                <a:lnTo>
                  <a:pt x="10712" y="3998"/>
                </a:lnTo>
                <a:lnTo>
                  <a:pt x="10675" y="3962"/>
                </a:lnTo>
                <a:close/>
                <a:moveTo>
                  <a:pt x="16434" y="477"/>
                </a:moveTo>
                <a:lnTo>
                  <a:pt x="16617" y="514"/>
                </a:lnTo>
                <a:lnTo>
                  <a:pt x="16764" y="587"/>
                </a:lnTo>
                <a:lnTo>
                  <a:pt x="16837" y="734"/>
                </a:lnTo>
                <a:lnTo>
                  <a:pt x="16911" y="880"/>
                </a:lnTo>
                <a:lnTo>
                  <a:pt x="16947" y="1064"/>
                </a:lnTo>
                <a:lnTo>
                  <a:pt x="16947" y="1247"/>
                </a:lnTo>
                <a:lnTo>
                  <a:pt x="16911" y="1541"/>
                </a:lnTo>
                <a:lnTo>
                  <a:pt x="16764" y="1871"/>
                </a:lnTo>
                <a:lnTo>
                  <a:pt x="16544" y="2128"/>
                </a:lnTo>
                <a:lnTo>
                  <a:pt x="16104" y="2641"/>
                </a:lnTo>
                <a:lnTo>
                  <a:pt x="15077" y="3668"/>
                </a:lnTo>
                <a:lnTo>
                  <a:pt x="14086" y="4549"/>
                </a:lnTo>
                <a:lnTo>
                  <a:pt x="14013" y="4402"/>
                </a:lnTo>
                <a:lnTo>
                  <a:pt x="14123" y="4329"/>
                </a:lnTo>
                <a:lnTo>
                  <a:pt x="14967" y="3632"/>
                </a:lnTo>
                <a:lnTo>
                  <a:pt x="15370" y="3228"/>
                </a:lnTo>
                <a:lnTo>
                  <a:pt x="15737" y="2825"/>
                </a:lnTo>
                <a:lnTo>
                  <a:pt x="16067" y="2384"/>
                </a:lnTo>
                <a:lnTo>
                  <a:pt x="16361" y="1908"/>
                </a:lnTo>
                <a:lnTo>
                  <a:pt x="16617" y="1431"/>
                </a:lnTo>
                <a:lnTo>
                  <a:pt x="16764" y="880"/>
                </a:lnTo>
                <a:lnTo>
                  <a:pt x="16764" y="770"/>
                </a:lnTo>
                <a:lnTo>
                  <a:pt x="16727" y="697"/>
                </a:lnTo>
                <a:lnTo>
                  <a:pt x="16654" y="660"/>
                </a:lnTo>
                <a:lnTo>
                  <a:pt x="16544" y="660"/>
                </a:lnTo>
                <a:lnTo>
                  <a:pt x="15920" y="770"/>
                </a:lnTo>
                <a:lnTo>
                  <a:pt x="15333" y="954"/>
                </a:lnTo>
                <a:lnTo>
                  <a:pt x="15333" y="954"/>
                </a:lnTo>
                <a:lnTo>
                  <a:pt x="15590" y="807"/>
                </a:lnTo>
                <a:lnTo>
                  <a:pt x="15884" y="660"/>
                </a:lnTo>
                <a:lnTo>
                  <a:pt x="16177" y="550"/>
                </a:lnTo>
                <a:lnTo>
                  <a:pt x="16434" y="477"/>
                </a:lnTo>
                <a:close/>
                <a:moveTo>
                  <a:pt x="9354" y="4182"/>
                </a:moveTo>
                <a:lnTo>
                  <a:pt x="9208" y="4255"/>
                </a:lnTo>
                <a:lnTo>
                  <a:pt x="9134" y="4365"/>
                </a:lnTo>
                <a:lnTo>
                  <a:pt x="9134" y="4439"/>
                </a:lnTo>
                <a:lnTo>
                  <a:pt x="9171" y="4512"/>
                </a:lnTo>
                <a:lnTo>
                  <a:pt x="9208" y="4585"/>
                </a:lnTo>
                <a:lnTo>
                  <a:pt x="9281" y="4622"/>
                </a:lnTo>
                <a:lnTo>
                  <a:pt x="9428" y="4622"/>
                </a:lnTo>
                <a:lnTo>
                  <a:pt x="9538" y="4585"/>
                </a:lnTo>
                <a:lnTo>
                  <a:pt x="9611" y="4475"/>
                </a:lnTo>
                <a:lnTo>
                  <a:pt x="9648" y="4402"/>
                </a:lnTo>
                <a:lnTo>
                  <a:pt x="9648" y="4292"/>
                </a:lnTo>
                <a:lnTo>
                  <a:pt x="9611" y="4255"/>
                </a:lnTo>
                <a:lnTo>
                  <a:pt x="9538" y="4182"/>
                </a:lnTo>
                <a:close/>
                <a:moveTo>
                  <a:pt x="13243" y="6566"/>
                </a:moveTo>
                <a:lnTo>
                  <a:pt x="13169" y="6639"/>
                </a:lnTo>
                <a:lnTo>
                  <a:pt x="13133" y="6713"/>
                </a:lnTo>
                <a:lnTo>
                  <a:pt x="13133" y="6860"/>
                </a:lnTo>
                <a:lnTo>
                  <a:pt x="13133" y="6933"/>
                </a:lnTo>
                <a:lnTo>
                  <a:pt x="13206" y="6970"/>
                </a:lnTo>
                <a:lnTo>
                  <a:pt x="13316" y="7006"/>
                </a:lnTo>
                <a:lnTo>
                  <a:pt x="13463" y="6970"/>
                </a:lnTo>
                <a:lnTo>
                  <a:pt x="13536" y="6933"/>
                </a:lnTo>
                <a:lnTo>
                  <a:pt x="13536" y="6860"/>
                </a:lnTo>
                <a:lnTo>
                  <a:pt x="13573" y="6750"/>
                </a:lnTo>
                <a:lnTo>
                  <a:pt x="13536" y="6676"/>
                </a:lnTo>
                <a:lnTo>
                  <a:pt x="13463" y="6603"/>
                </a:lnTo>
                <a:lnTo>
                  <a:pt x="13316" y="6566"/>
                </a:lnTo>
                <a:close/>
                <a:moveTo>
                  <a:pt x="12216" y="7300"/>
                </a:moveTo>
                <a:lnTo>
                  <a:pt x="12105" y="7336"/>
                </a:lnTo>
                <a:lnTo>
                  <a:pt x="12032" y="7410"/>
                </a:lnTo>
                <a:lnTo>
                  <a:pt x="11995" y="7520"/>
                </a:lnTo>
                <a:lnTo>
                  <a:pt x="11995" y="7630"/>
                </a:lnTo>
                <a:lnTo>
                  <a:pt x="12032" y="7703"/>
                </a:lnTo>
                <a:lnTo>
                  <a:pt x="12105" y="7777"/>
                </a:lnTo>
                <a:lnTo>
                  <a:pt x="12216" y="7777"/>
                </a:lnTo>
                <a:lnTo>
                  <a:pt x="12289" y="7740"/>
                </a:lnTo>
                <a:lnTo>
                  <a:pt x="12362" y="7703"/>
                </a:lnTo>
                <a:lnTo>
                  <a:pt x="12436" y="7630"/>
                </a:lnTo>
                <a:lnTo>
                  <a:pt x="12436" y="7520"/>
                </a:lnTo>
                <a:lnTo>
                  <a:pt x="12436" y="7410"/>
                </a:lnTo>
                <a:lnTo>
                  <a:pt x="12326" y="7336"/>
                </a:lnTo>
                <a:lnTo>
                  <a:pt x="12216" y="7300"/>
                </a:lnTo>
                <a:close/>
                <a:moveTo>
                  <a:pt x="12729" y="8033"/>
                </a:moveTo>
                <a:lnTo>
                  <a:pt x="12656" y="8107"/>
                </a:lnTo>
                <a:lnTo>
                  <a:pt x="12656" y="8143"/>
                </a:lnTo>
                <a:lnTo>
                  <a:pt x="12619" y="8253"/>
                </a:lnTo>
                <a:lnTo>
                  <a:pt x="12619" y="8400"/>
                </a:lnTo>
                <a:lnTo>
                  <a:pt x="12656" y="8437"/>
                </a:lnTo>
                <a:lnTo>
                  <a:pt x="12692" y="8474"/>
                </a:lnTo>
                <a:lnTo>
                  <a:pt x="12729" y="8474"/>
                </a:lnTo>
                <a:lnTo>
                  <a:pt x="12802" y="8510"/>
                </a:lnTo>
                <a:lnTo>
                  <a:pt x="12912" y="8474"/>
                </a:lnTo>
                <a:lnTo>
                  <a:pt x="12986" y="8437"/>
                </a:lnTo>
                <a:lnTo>
                  <a:pt x="13022" y="8400"/>
                </a:lnTo>
                <a:lnTo>
                  <a:pt x="13022" y="8253"/>
                </a:lnTo>
                <a:lnTo>
                  <a:pt x="13022" y="8180"/>
                </a:lnTo>
                <a:lnTo>
                  <a:pt x="12949" y="8107"/>
                </a:lnTo>
                <a:lnTo>
                  <a:pt x="12912" y="8033"/>
                </a:lnTo>
                <a:close/>
                <a:moveTo>
                  <a:pt x="10051" y="2128"/>
                </a:moveTo>
                <a:lnTo>
                  <a:pt x="10455" y="2164"/>
                </a:lnTo>
                <a:lnTo>
                  <a:pt x="10858" y="2238"/>
                </a:lnTo>
                <a:lnTo>
                  <a:pt x="11262" y="2348"/>
                </a:lnTo>
                <a:lnTo>
                  <a:pt x="11225" y="2458"/>
                </a:lnTo>
                <a:lnTo>
                  <a:pt x="11262" y="2568"/>
                </a:lnTo>
                <a:lnTo>
                  <a:pt x="11335" y="2641"/>
                </a:lnTo>
                <a:lnTo>
                  <a:pt x="11445" y="2715"/>
                </a:lnTo>
                <a:lnTo>
                  <a:pt x="11629" y="2715"/>
                </a:lnTo>
                <a:lnTo>
                  <a:pt x="11775" y="2788"/>
                </a:lnTo>
                <a:lnTo>
                  <a:pt x="12105" y="2935"/>
                </a:lnTo>
                <a:lnTo>
                  <a:pt x="12179" y="2971"/>
                </a:lnTo>
                <a:lnTo>
                  <a:pt x="12252" y="3008"/>
                </a:lnTo>
                <a:lnTo>
                  <a:pt x="12472" y="3191"/>
                </a:lnTo>
                <a:lnTo>
                  <a:pt x="12692" y="3412"/>
                </a:lnTo>
                <a:lnTo>
                  <a:pt x="13096" y="3852"/>
                </a:lnTo>
                <a:lnTo>
                  <a:pt x="11482" y="4842"/>
                </a:lnTo>
                <a:lnTo>
                  <a:pt x="9868" y="5796"/>
                </a:lnTo>
                <a:lnTo>
                  <a:pt x="6090" y="8070"/>
                </a:lnTo>
                <a:lnTo>
                  <a:pt x="5209" y="8620"/>
                </a:lnTo>
                <a:lnTo>
                  <a:pt x="5356" y="8327"/>
                </a:lnTo>
                <a:lnTo>
                  <a:pt x="5649" y="7960"/>
                </a:lnTo>
                <a:lnTo>
                  <a:pt x="5943" y="7557"/>
                </a:lnTo>
                <a:lnTo>
                  <a:pt x="5906" y="7483"/>
                </a:lnTo>
                <a:lnTo>
                  <a:pt x="5870" y="7483"/>
                </a:lnTo>
                <a:lnTo>
                  <a:pt x="5686" y="7593"/>
                </a:lnTo>
                <a:lnTo>
                  <a:pt x="5539" y="7740"/>
                </a:lnTo>
                <a:lnTo>
                  <a:pt x="5209" y="8070"/>
                </a:lnTo>
                <a:lnTo>
                  <a:pt x="4989" y="8437"/>
                </a:lnTo>
                <a:lnTo>
                  <a:pt x="4769" y="8840"/>
                </a:lnTo>
                <a:lnTo>
                  <a:pt x="4732" y="8877"/>
                </a:lnTo>
                <a:lnTo>
                  <a:pt x="4622" y="8584"/>
                </a:lnTo>
                <a:lnTo>
                  <a:pt x="4916" y="8107"/>
                </a:lnTo>
                <a:lnTo>
                  <a:pt x="5283" y="7630"/>
                </a:lnTo>
                <a:lnTo>
                  <a:pt x="5649" y="7190"/>
                </a:lnTo>
                <a:lnTo>
                  <a:pt x="6016" y="6786"/>
                </a:lnTo>
                <a:lnTo>
                  <a:pt x="6016" y="6750"/>
                </a:lnTo>
                <a:lnTo>
                  <a:pt x="6016" y="6713"/>
                </a:lnTo>
                <a:lnTo>
                  <a:pt x="5943" y="6713"/>
                </a:lnTo>
                <a:lnTo>
                  <a:pt x="5539" y="7043"/>
                </a:lnTo>
                <a:lnTo>
                  <a:pt x="5173" y="7410"/>
                </a:lnTo>
                <a:lnTo>
                  <a:pt x="4842" y="7777"/>
                </a:lnTo>
                <a:lnTo>
                  <a:pt x="4512" y="8180"/>
                </a:lnTo>
                <a:lnTo>
                  <a:pt x="4476" y="7923"/>
                </a:lnTo>
                <a:lnTo>
                  <a:pt x="4439" y="7667"/>
                </a:lnTo>
                <a:lnTo>
                  <a:pt x="4659" y="7336"/>
                </a:lnTo>
                <a:lnTo>
                  <a:pt x="4879" y="7080"/>
                </a:lnTo>
                <a:lnTo>
                  <a:pt x="5686" y="6016"/>
                </a:lnTo>
                <a:lnTo>
                  <a:pt x="5723" y="5943"/>
                </a:lnTo>
                <a:lnTo>
                  <a:pt x="5686" y="5906"/>
                </a:lnTo>
                <a:lnTo>
                  <a:pt x="5576" y="5906"/>
                </a:lnTo>
                <a:lnTo>
                  <a:pt x="5283" y="6199"/>
                </a:lnTo>
                <a:lnTo>
                  <a:pt x="4953" y="6529"/>
                </a:lnTo>
                <a:lnTo>
                  <a:pt x="4402" y="7153"/>
                </a:lnTo>
                <a:lnTo>
                  <a:pt x="4402" y="6529"/>
                </a:lnTo>
                <a:lnTo>
                  <a:pt x="4622" y="6199"/>
                </a:lnTo>
                <a:lnTo>
                  <a:pt x="4953" y="5759"/>
                </a:lnTo>
                <a:lnTo>
                  <a:pt x="5136" y="5502"/>
                </a:lnTo>
                <a:lnTo>
                  <a:pt x="5246" y="5392"/>
                </a:lnTo>
                <a:lnTo>
                  <a:pt x="5393" y="5319"/>
                </a:lnTo>
                <a:lnTo>
                  <a:pt x="5429" y="5319"/>
                </a:lnTo>
                <a:lnTo>
                  <a:pt x="5429" y="5282"/>
                </a:lnTo>
                <a:lnTo>
                  <a:pt x="5393" y="5246"/>
                </a:lnTo>
                <a:lnTo>
                  <a:pt x="5393" y="5209"/>
                </a:lnTo>
                <a:lnTo>
                  <a:pt x="5173" y="5209"/>
                </a:lnTo>
                <a:lnTo>
                  <a:pt x="5063" y="5282"/>
                </a:lnTo>
                <a:lnTo>
                  <a:pt x="4953" y="5356"/>
                </a:lnTo>
                <a:lnTo>
                  <a:pt x="4769" y="5539"/>
                </a:lnTo>
                <a:lnTo>
                  <a:pt x="4622" y="5722"/>
                </a:lnTo>
                <a:lnTo>
                  <a:pt x="4476" y="5869"/>
                </a:lnTo>
                <a:lnTo>
                  <a:pt x="4586" y="5466"/>
                </a:lnTo>
                <a:lnTo>
                  <a:pt x="4732" y="5062"/>
                </a:lnTo>
                <a:lnTo>
                  <a:pt x="4879" y="4842"/>
                </a:lnTo>
                <a:lnTo>
                  <a:pt x="5026" y="4622"/>
                </a:lnTo>
                <a:lnTo>
                  <a:pt x="5209" y="4402"/>
                </a:lnTo>
                <a:lnTo>
                  <a:pt x="5393" y="4219"/>
                </a:lnTo>
                <a:lnTo>
                  <a:pt x="5796" y="3852"/>
                </a:lnTo>
                <a:lnTo>
                  <a:pt x="6236" y="3522"/>
                </a:lnTo>
                <a:lnTo>
                  <a:pt x="6677" y="3228"/>
                </a:lnTo>
                <a:lnTo>
                  <a:pt x="7117" y="2935"/>
                </a:lnTo>
                <a:lnTo>
                  <a:pt x="7594" y="2715"/>
                </a:lnTo>
                <a:lnTo>
                  <a:pt x="8070" y="2494"/>
                </a:lnTo>
                <a:lnTo>
                  <a:pt x="8474" y="2348"/>
                </a:lnTo>
                <a:lnTo>
                  <a:pt x="8841" y="2238"/>
                </a:lnTo>
                <a:lnTo>
                  <a:pt x="9244" y="2164"/>
                </a:lnTo>
                <a:lnTo>
                  <a:pt x="9648" y="2128"/>
                </a:lnTo>
                <a:close/>
                <a:moveTo>
                  <a:pt x="13316" y="4219"/>
                </a:moveTo>
                <a:lnTo>
                  <a:pt x="13426" y="4365"/>
                </a:lnTo>
                <a:lnTo>
                  <a:pt x="12582" y="5026"/>
                </a:lnTo>
                <a:lnTo>
                  <a:pt x="11702" y="5649"/>
                </a:lnTo>
                <a:lnTo>
                  <a:pt x="10785" y="6273"/>
                </a:lnTo>
                <a:lnTo>
                  <a:pt x="9868" y="6860"/>
                </a:lnTo>
                <a:lnTo>
                  <a:pt x="8877" y="7446"/>
                </a:lnTo>
                <a:lnTo>
                  <a:pt x="7887" y="8033"/>
                </a:lnTo>
                <a:lnTo>
                  <a:pt x="6860" y="8584"/>
                </a:lnTo>
                <a:lnTo>
                  <a:pt x="5796" y="9097"/>
                </a:lnTo>
                <a:lnTo>
                  <a:pt x="4989" y="9464"/>
                </a:lnTo>
                <a:lnTo>
                  <a:pt x="4916" y="9317"/>
                </a:lnTo>
                <a:lnTo>
                  <a:pt x="4953" y="9207"/>
                </a:lnTo>
                <a:lnTo>
                  <a:pt x="6053" y="8584"/>
                </a:lnTo>
                <a:lnTo>
                  <a:pt x="10198" y="6089"/>
                </a:lnTo>
                <a:lnTo>
                  <a:pt x="11775" y="5136"/>
                </a:lnTo>
                <a:lnTo>
                  <a:pt x="13316" y="4219"/>
                </a:lnTo>
                <a:close/>
                <a:moveTo>
                  <a:pt x="3962" y="7960"/>
                </a:moveTo>
                <a:lnTo>
                  <a:pt x="3999" y="8070"/>
                </a:lnTo>
                <a:lnTo>
                  <a:pt x="3999" y="8107"/>
                </a:lnTo>
                <a:lnTo>
                  <a:pt x="4146" y="8694"/>
                </a:lnTo>
                <a:lnTo>
                  <a:pt x="3962" y="9024"/>
                </a:lnTo>
                <a:lnTo>
                  <a:pt x="3925" y="9097"/>
                </a:lnTo>
                <a:lnTo>
                  <a:pt x="3925" y="9134"/>
                </a:lnTo>
                <a:lnTo>
                  <a:pt x="3999" y="9244"/>
                </a:lnTo>
                <a:lnTo>
                  <a:pt x="3339" y="9501"/>
                </a:lnTo>
                <a:lnTo>
                  <a:pt x="3008" y="9611"/>
                </a:lnTo>
                <a:lnTo>
                  <a:pt x="2642" y="9684"/>
                </a:lnTo>
                <a:lnTo>
                  <a:pt x="2898" y="9171"/>
                </a:lnTo>
                <a:lnTo>
                  <a:pt x="3229" y="8694"/>
                </a:lnTo>
                <a:lnTo>
                  <a:pt x="3559" y="8327"/>
                </a:lnTo>
                <a:lnTo>
                  <a:pt x="3962" y="7960"/>
                </a:lnTo>
                <a:close/>
                <a:moveTo>
                  <a:pt x="13609" y="4732"/>
                </a:moveTo>
                <a:lnTo>
                  <a:pt x="13683" y="4915"/>
                </a:lnTo>
                <a:lnTo>
                  <a:pt x="12986" y="5502"/>
                </a:lnTo>
                <a:lnTo>
                  <a:pt x="12105" y="6199"/>
                </a:lnTo>
                <a:lnTo>
                  <a:pt x="11225" y="6823"/>
                </a:lnTo>
                <a:lnTo>
                  <a:pt x="10308" y="7446"/>
                </a:lnTo>
                <a:lnTo>
                  <a:pt x="9354" y="8033"/>
                </a:lnTo>
                <a:lnTo>
                  <a:pt x="8401" y="8584"/>
                </a:lnTo>
                <a:lnTo>
                  <a:pt x="7447" y="9097"/>
                </a:lnTo>
                <a:lnTo>
                  <a:pt x="6456" y="9574"/>
                </a:lnTo>
                <a:lnTo>
                  <a:pt x="5429" y="10014"/>
                </a:lnTo>
                <a:lnTo>
                  <a:pt x="5246" y="9794"/>
                </a:lnTo>
                <a:lnTo>
                  <a:pt x="5466" y="9684"/>
                </a:lnTo>
                <a:lnTo>
                  <a:pt x="6603" y="9134"/>
                </a:lnTo>
                <a:lnTo>
                  <a:pt x="7740" y="8547"/>
                </a:lnTo>
                <a:lnTo>
                  <a:pt x="8877" y="7923"/>
                </a:lnTo>
                <a:lnTo>
                  <a:pt x="9978" y="7263"/>
                </a:lnTo>
                <a:lnTo>
                  <a:pt x="10895" y="6676"/>
                </a:lnTo>
                <a:lnTo>
                  <a:pt x="11812" y="6053"/>
                </a:lnTo>
                <a:lnTo>
                  <a:pt x="12729" y="5392"/>
                </a:lnTo>
                <a:lnTo>
                  <a:pt x="13609" y="4732"/>
                </a:lnTo>
                <a:close/>
                <a:moveTo>
                  <a:pt x="11995" y="9721"/>
                </a:moveTo>
                <a:lnTo>
                  <a:pt x="12472" y="9831"/>
                </a:lnTo>
                <a:lnTo>
                  <a:pt x="12436" y="9867"/>
                </a:lnTo>
                <a:lnTo>
                  <a:pt x="12032" y="10271"/>
                </a:lnTo>
                <a:lnTo>
                  <a:pt x="12032" y="10198"/>
                </a:lnTo>
                <a:lnTo>
                  <a:pt x="11995" y="9721"/>
                </a:lnTo>
                <a:close/>
                <a:moveTo>
                  <a:pt x="2715" y="8804"/>
                </a:moveTo>
                <a:lnTo>
                  <a:pt x="2422" y="9317"/>
                </a:lnTo>
                <a:lnTo>
                  <a:pt x="2165" y="9867"/>
                </a:lnTo>
                <a:lnTo>
                  <a:pt x="2165" y="9941"/>
                </a:lnTo>
                <a:lnTo>
                  <a:pt x="2201" y="10051"/>
                </a:lnTo>
                <a:lnTo>
                  <a:pt x="2275" y="10088"/>
                </a:lnTo>
                <a:lnTo>
                  <a:pt x="2348" y="10124"/>
                </a:lnTo>
                <a:lnTo>
                  <a:pt x="2898" y="10014"/>
                </a:lnTo>
                <a:lnTo>
                  <a:pt x="3449" y="9867"/>
                </a:lnTo>
                <a:lnTo>
                  <a:pt x="3925" y="9684"/>
                </a:lnTo>
                <a:lnTo>
                  <a:pt x="4439" y="9464"/>
                </a:lnTo>
                <a:lnTo>
                  <a:pt x="4549" y="9684"/>
                </a:lnTo>
                <a:lnTo>
                  <a:pt x="3559" y="10124"/>
                </a:lnTo>
                <a:lnTo>
                  <a:pt x="3082" y="10308"/>
                </a:lnTo>
                <a:lnTo>
                  <a:pt x="2568" y="10528"/>
                </a:lnTo>
                <a:lnTo>
                  <a:pt x="2275" y="10638"/>
                </a:lnTo>
                <a:lnTo>
                  <a:pt x="2018" y="10674"/>
                </a:lnTo>
                <a:lnTo>
                  <a:pt x="1761" y="10711"/>
                </a:lnTo>
                <a:lnTo>
                  <a:pt x="1468" y="10711"/>
                </a:lnTo>
                <a:lnTo>
                  <a:pt x="2091" y="9794"/>
                </a:lnTo>
                <a:lnTo>
                  <a:pt x="2348" y="9317"/>
                </a:lnTo>
                <a:lnTo>
                  <a:pt x="2642" y="8877"/>
                </a:lnTo>
                <a:lnTo>
                  <a:pt x="2715" y="8804"/>
                </a:lnTo>
                <a:close/>
                <a:moveTo>
                  <a:pt x="13829" y="5429"/>
                </a:moveTo>
                <a:lnTo>
                  <a:pt x="13940" y="5943"/>
                </a:lnTo>
                <a:lnTo>
                  <a:pt x="13940" y="6456"/>
                </a:lnTo>
                <a:lnTo>
                  <a:pt x="13940" y="6896"/>
                </a:lnTo>
                <a:lnTo>
                  <a:pt x="13866" y="7336"/>
                </a:lnTo>
                <a:lnTo>
                  <a:pt x="13756" y="7740"/>
                </a:lnTo>
                <a:lnTo>
                  <a:pt x="13609" y="8143"/>
                </a:lnTo>
                <a:lnTo>
                  <a:pt x="13426" y="8547"/>
                </a:lnTo>
                <a:lnTo>
                  <a:pt x="13206" y="8914"/>
                </a:lnTo>
                <a:lnTo>
                  <a:pt x="12949" y="9281"/>
                </a:lnTo>
                <a:lnTo>
                  <a:pt x="12656" y="9647"/>
                </a:lnTo>
                <a:lnTo>
                  <a:pt x="12289" y="9611"/>
                </a:lnTo>
                <a:lnTo>
                  <a:pt x="11922" y="9537"/>
                </a:lnTo>
                <a:lnTo>
                  <a:pt x="11849" y="9574"/>
                </a:lnTo>
                <a:lnTo>
                  <a:pt x="11812" y="9574"/>
                </a:lnTo>
                <a:lnTo>
                  <a:pt x="11775" y="9647"/>
                </a:lnTo>
                <a:lnTo>
                  <a:pt x="11702" y="10418"/>
                </a:lnTo>
                <a:lnTo>
                  <a:pt x="11702" y="10491"/>
                </a:lnTo>
                <a:lnTo>
                  <a:pt x="11409" y="10711"/>
                </a:lnTo>
                <a:lnTo>
                  <a:pt x="11188" y="10821"/>
                </a:lnTo>
                <a:lnTo>
                  <a:pt x="11152" y="10858"/>
                </a:lnTo>
                <a:lnTo>
                  <a:pt x="11042" y="10931"/>
                </a:lnTo>
                <a:lnTo>
                  <a:pt x="11042" y="10564"/>
                </a:lnTo>
                <a:lnTo>
                  <a:pt x="11115" y="10198"/>
                </a:lnTo>
                <a:lnTo>
                  <a:pt x="11188" y="9867"/>
                </a:lnTo>
                <a:lnTo>
                  <a:pt x="11298" y="9501"/>
                </a:lnTo>
                <a:lnTo>
                  <a:pt x="11298" y="9464"/>
                </a:lnTo>
                <a:lnTo>
                  <a:pt x="11262" y="9427"/>
                </a:lnTo>
                <a:lnTo>
                  <a:pt x="11225" y="9427"/>
                </a:lnTo>
                <a:lnTo>
                  <a:pt x="11188" y="9464"/>
                </a:lnTo>
                <a:lnTo>
                  <a:pt x="11078" y="9647"/>
                </a:lnTo>
                <a:lnTo>
                  <a:pt x="10968" y="9831"/>
                </a:lnTo>
                <a:lnTo>
                  <a:pt x="10785" y="10234"/>
                </a:lnTo>
                <a:lnTo>
                  <a:pt x="10712" y="10638"/>
                </a:lnTo>
                <a:lnTo>
                  <a:pt x="10712" y="11078"/>
                </a:lnTo>
                <a:lnTo>
                  <a:pt x="10271" y="11261"/>
                </a:lnTo>
                <a:lnTo>
                  <a:pt x="9831" y="11371"/>
                </a:lnTo>
                <a:lnTo>
                  <a:pt x="9868" y="11005"/>
                </a:lnTo>
                <a:lnTo>
                  <a:pt x="9978" y="10638"/>
                </a:lnTo>
                <a:lnTo>
                  <a:pt x="10051" y="10344"/>
                </a:lnTo>
                <a:lnTo>
                  <a:pt x="10161" y="10088"/>
                </a:lnTo>
                <a:lnTo>
                  <a:pt x="10418" y="9574"/>
                </a:lnTo>
                <a:lnTo>
                  <a:pt x="10418" y="9537"/>
                </a:lnTo>
                <a:lnTo>
                  <a:pt x="10381" y="9501"/>
                </a:lnTo>
                <a:lnTo>
                  <a:pt x="10345" y="9501"/>
                </a:lnTo>
                <a:lnTo>
                  <a:pt x="10345" y="9537"/>
                </a:lnTo>
                <a:lnTo>
                  <a:pt x="10015" y="9941"/>
                </a:lnTo>
                <a:lnTo>
                  <a:pt x="9758" y="10418"/>
                </a:lnTo>
                <a:lnTo>
                  <a:pt x="9538" y="10895"/>
                </a:lnTo>
                <a:lnTo>
                  <a:pt x="9501" y="11151"/>
                </a:lnTo>
                <a:lnTo>
                  <a:pt x="9428" y="11408"/>
                </a:lnTo>
                <a:lnTo>
                  <a:pt x="8951" y="11408"/>
                </a:lnTo>
                <a:lnTo>
                  <a:pt x="8951" y="11261"/>
                </a:lnTo>
                <a:lnTo>
                  <a:pt x="8914" y="11225"/>
                </a:lnTo>
                <a:lnTo>
                  <a:pt x="8877" y="11188"/>
                </a:lnTo>
                <a:lnTo>
                  <a:pt x="8841" y="11188"/>
                </a:lnTo>
                <a:lnTo>
                  <a:pt x="8804" y="11225"/>
                </a:lnTo>
                <a:lnTo>
                  <a:pt x="8731" y="11298"/>
                </a:lnTo>
                <a:lnTo>
                  <a:pt x="9171" y="10454"/>
                </a:lnTo>
                <a:lnTo>
                  <a:pt x="9391" y="10051"/>
                </a:lnTo>
                <a:lnTo>
                  <a:pt x="9684" y="9647"/>
                </a:lnTo>
                <a:lnTo>
                  <a:pt x="9684" y="9611"/>
                </a:lnTo>
                <a:lnTo>
                  <a:pt x="9648" y="9611"/>
                </a:lnTo>
                <a:lnTo>
                  <a:pt x="9648" y="9574"/>
                </a:lnTo>
                <a:lnTo>
                  <a:pt x="9611" y="9611"/>
                </a:lnTo>
                <a:lnTo>
                  <a:pt x="9244" y="10014"/>
                </a:lnTo>
                <a:lnTo>
                  <a:pt x="8914" y="10418"/>
                </a:lnTo>
                <a:lnTo>
                  <a:pt x="8621" y="10858"/>
                </a:lnTo>
                <a:lnTo>
                  <a:pt x="8327" y="11335"/>
                </a:lnTo>
                <a:lnTo>
                  <a:pt x="7960" y="11225"/>
                </a:lnTo>
                <a:lnTo>
                  <a:pt x="7997" y="11188"/>
                </a:lnTo>
                <a:lnTo>
                  <a:pt x="7997" y="11151"/>
                </a:lnTo>
                <a:lnTo>
                  <a:pt x="7960" y="11115"/>
                </a:lnTo>
                <a:lnTo>
                  <a:pt x="7960" y="11078"/>
                </a:lnTo>
                <a:lnTo>
                  <a:pt x="7924" y="10968"/>
                </a:lnTo>
                <a:lnTo>
                  <a:pt x="7960" y="10858"/>
                </a:lnTo>
                <a:lnTo>
                  <a:pt x="8034" y="10601"/>
                </a:lnTo>
                <a:lnTo>
                  <a:pt x="8181" y="10308"/>
                </a:lnTo>
                <a:lnTo>
                  <a:pt x="8474" y="9831"/>
                </a:lnTo>
                <a:lnTo>
                  <a:pt x="8767" y="9427"/>
                </a:lnTo>
                <a:lnTo>
                  <a:pt x="8804" y="9391"/>
                </a:lnTo>
                <a:lnTo>
                  <a:pt x="8767" y="9317"/>
                </a:lnTo>
                <a:lnTo>
                  <a:pt x="8694" y="9317"/>
                </a:lnTo>
                <a:lnTo>
                  <a:pt x="8364" y="9537"/>
                </a:lnTo>
                <a:lnTo>
                  <a:pt x="8107" y="9831"/>
                </a:lnTo>
                <a:lnTo>
                  <a:pt x="7887" y="10124"/>
                </a:lnTo>
                <a:lnTo>
                  <a:pt x="7704" y="10454"/>
                </a:lnTo>
                <a:lnTo>
                  <a:pt x="7594" y="10784"/>
                </a:lnTo>
                <a:lnTo>
                  <a:pt x="7557" y="10968"/>
                </a:lnTo>
                <a:lnTo>
                  <a:pt x="7594" y="11115"/>
                </a:lnTo>
                <a:lnTo>
                  <a:pt x="7153" y="10968"/>
                </a:lnTo>
                <a:lnTo>
                  <a:pt x="6713" y="10784"/>
                </a:lnTo>
                <a:lnTo>
                  <a:pt x="6933" y="10564"/>
                </a:lnTo>
                <a:lnTo>
                  <a:pt x="7080" y="10344"/>
                </a:lnTo>
                <a:lnTo>
                  <a:pt x="7153" y="10234"/>
                </a:lnTo>
                <a:lnTo>
                  <a:pt x="7190" y="10124"/>
                </a:lnTo>
                <a:lnTo>
                  <a:pt x="7190" y="10088"/>
                </a:lnTo>
                <a:lnTo>
                  <a:pt x="7153" y="10088"/>
                </a:lnTo>
                <a:lnTo>
                  <a:pt x="7080" y="10124"/>
                </a:lnTo>
                <a:lnTo>
                  <a:pt x="7007" y="10161"/>
                </a:lnTo>
                <a:lnTo>
                  <a:pt x="6823" y="10308"/>
                </a:lnTo>
                <a:lnTo>
                  <a:pt x="6493" y="10564"/>
                </a:lnTo>
                <a:lnTo>
                  <a:pt x="6420" y="10638"/>
                </a:lnTo>
                <a:lnTo>
                  <a:pt x="5906" y="10344"/>
                </a:lnTo>
                <a:lnTo>
                  <a:pt x="6897" y="9904"/>
                </a:lnTo>
                <a:lnTo>
                  <a:pt x="7887" y="9391"/>
                </a:lnTo>
                <a:lnTo>
                  <a:pt x="8877" y="8877"/>
                </a:lnTo>
                <a:lnTo>
                  <a:pt x="9795" y="8327"/>
                </a:lnTo>
                <a:lnTo>
                  <a:pt x="10748" y="7740"/>
                </a:lnTo>
                <a:lnTo>
                  <a:pt x="11665" y="7116"/>
                </a:lnTo>
                <a:lnTo>
                  <a:pt x="12546" y="6456"/>
                </a:lnTo>
                <a:lnTo>
                  <a:pt x="13426" y="5796"/>
                </a:lnTo>
                <a:lnTo>
                  <a:pt x="13829" y="5429"/>
                </a:lnTo>
                <a:close/>
                <a:moveTo>
                  <a:pt x="1651" y="9757"/>
                </a:moveTo>
                <a:lnTo>
                  <a:pt x="1028" y="10711"/>
                </a:lnTo>
                <a:lnTo>
                  <a:pt x="991" y="10784"/>
                </a:lnTo>
                <a:lnTo>
                  <a:pt x="1028" y="10858"/>
                </a:lnTo>
                <a:lnTo>
                  <a:pt x="1028" y="10931"/>
                </a:lnTo>
                <a:lnTo>
                  <a:pt x="1101" y="10968"/>
                </a:lnTo>
                <a:lnTo>
                  <a:pt x="1358" y="11041"/>
                </a:lnTo>
                <a:lnTo>
                  <a:pt x="1651" y="11078"/>
                </a:lnTo>
                <a:lnTo>
                  <a:pt x="1908" y="11078"/>
                </a:lnTo>
                <a:lnTo>
                  <a:pt x="2165" y="11041"/>
                </a:lnTo>
                <a:lnTo>
                  <a:pt x="2715" y="10858"/>
                </a:lnTo>
                <a:lnTo>
                  <a:pt x="3229" y="10638"/>
                </a:lnTo>
                <a:lnTo>
                  <a:pt x="4769" y="10014"/>
                </a:lnTo>
                <a:lnTo>
                  <a:pt x="4953" y="10198"/>
                </a:lnTo>
                <a:lnTo>
                  <a:pt x="4072" y="10564"/>
                </a:lnTo>
                <a:lnTo>
                  <a:pt x="3192" y="10895"/>
                </a:lnTo>
                <a:lnTo>
                  <a:pt x="2238" y="11188"/>
                </a:lnTo>
                <a:lnTo>
                  <a:pt x="1248" y="11445"/>
                </a:lnTo>
                <a:lnTo>
                  <a:pt x="1101" y="11518"/>
                </a:lnTo>
                <a:lnTo>
                  <a:pt x="844" y="11555"/>
                </a:lnTo>
                <a:lnTo>
                  <a:pt x="624" y="11555"/>
                </a:lnTo>
                <a:lnTo>
                  <a:pt x="551" y="11518"/>
                </a:lnTo>
                <a:lnTo>
                  <a:pt x="477" y="11481"/>
                </a:lnTo>
                <a:lnTo>
                  <a:pt x="477" y="11408"/>
                </a:lnTo>
                <a:lnTo>
                  <a:pt x="514" y="11298"/>
                </a:lnTo>
                <a:lnTo>
                  <a:pt x="661" y="11005"/>
                </a:lnTo>
                <a:lnTo>
                  <a:pt x="991" y="10601"/>
                </a:lnTo>
                <a:lnTo>
                  <a:pt x="1321" y="10161"/>
                </a:lnTo>
                <a:lnTo>
                  <a:pt x="1651" y="9757"/>
                </a:lnTo>
                <a:close/>
                <a:moveTo>
                  <a:pt x="16324" y="0"/>
                </a:moveTo>
                <a:lnTo>
                  <a:pt x="16140" y="37"/>
                </a:lnTo>
                <a:lnTo>
                  <a:pt x="15774" y="147"/>
                </a:lnTo>
                <a:lnTo>
                  <a:pt x="15480" y="330"/>
                </a:lnTo>
                <a:lnTo>
                  <a:pt x="14636" y="807"/>
                </a:lnTo>
                <a:lnTo>
                  <a:pt x="13866" y="1357"/>
                </a:lnTo>
                <a:lnTo>
                  <a:pt x="13059" y="1908"/>
                </a:lnTo>
                <a:lnTo>
                  <a:pt x="12289" y="2458"/>
                </a:lnTo>
                <a:lnTo>
                  <a:pt x="12032" y="2311"/>
                </a:lnTo>
                <a:lnTo>
                  <a:pt x="11812" y="2238"/>
                </a:lnTo>
                <a:lnTo>
                  <a:pt x="11629" y="2238"/>
                </a:lnTo>
                <a:lnTo>
                  <a:pt x="11372" y="2091"/>
                </a:lnTo>
                <a:lnTo>
                  <a:pt x="11115" y="1981"/>
                </a:lnTo>
                <a:lnTo>
                  <a:pt x="10858" y="1908"/>
                </a:lnTo>
                <a:lnTo>
                  <a:pt x="10565" y="1834"/>
                </a:lnTo>
                <a:lnTo>
                  <a:pt x="10015" y="1761"/>
                </a:lnTo>
                <a:lnTo>
                  <a:pt x="9464" y="1761"/>
                </a:lnTo>
                <a:lnTo>
                  <a:pt x="8914" y="1834"/>
                </a:lnTo>
                <a:lnTo>
                  <a:pt x="8364" y="1981"/>
                </a:lnTo>
                <a:lnTo>
                  <a:pt x="7814" y="2164"/>
                </a:lnTo>
                <a:lnTo>
                  <a:pt x="7300" y="2384"/>
                </a:lnTo>
                <a:lnTo>
                  <a:pt x="6677" y="2715"/>
                </a:lnTo>
                <a:lnTo>
                  <a:pt x="6090" y="3081"/>
                </a:lnTo>
                <a:lnTo>
                  <a:pt x="5503" y="3522"/>
                </a:lnTo>
                <a:lnTo>
                  <a:pt x="4989" y="3962"/>
                </a:lnTo>
                <a:lnTo>
                  <a:pt x="4769" y="4219"/>
                </a:lnTo>
                <a:lnTo>
                  <a:pt x="4549" y="4475"/>
                </a:lnTo>
                <a:lnTo>
                  <a:pt x="4402" y="4769"/>
                </a:lnTo>
                <a:lnTo>
                  <a:pt x="4256" y="5062"/>
                </a:lnTo>
                <a:lnTo>
                  <a:pt x="4146" y="5356"/>
                </a:lnTo>
                <a:lnTo>
                  <a:pt x="4035" y="5686"/>
                </a:lnTo>
                <a:lnTo>
                  <a:pt x="3999" y="6016"/>
                </a:lnTo>
                <a:lnTo>
                  <a:pt x="3925" y="6346"/>
                </a:lnTo>
                <a:lnTo>
                  <a:pt x="3889" y="6970"/>
                </a:lnTo>
                <a:lnTo>
                  <a:pt x="3925" y="7630"/>
                </a:lnTo>
                <a:lnTo>
                  <a:pt x="3339" y="7960"/>
                </a:lnTo>
                <a:lnTo>
                  <a:pt x="2752" y="8290"/>
                </a:lnTo>
                <a:lnTo>
                  <a:pt x="2238" y="8657"/>
                </a:lnTo>
                <a:lnTo>
                  <a:pt x="1725" y="9097"/>
                </a:lnTo>
                <a:lnTo>
                  <a:pt x="1248" y="9574"/>
                </a:lnTo>
                <a:lnTo>
                  <a:pt x="808" y="10051"/>
                </a:lnTo>
                <a:lnTo>
                  <a:pt x="404" y="10601"/>
                </a:lnTo>
                <a:lnTo>
                  <a:pt x="221" y="10858"/>
                </a:lnTo>
                <a:lnTo>
                  <a:pt x="74" y="11151"/>
                </a:lnTo>
                <a:lnTo>
                  <a:pt x="1" y="11371"/>
                </a:lnTo>
                <a:lnTo>
                  <a:pt x="37" y="11555"/>
                </a:lnTo>
                <a:lnTo>
                  <a:pt x="111" y="11738"/>
                </a:lnTo>
                <a:lnTo>
                  <a:pt x="184" y="11812"/>
                </a:lnTo>
                <a:lnTo>
                  <a:pt x="257" y="11885"/>
                </a:lnTo>
                <a:lnTo>
                  <a:pt x="477" y="11958"/>
                </a:lnTo>
                <a:lnTo>
                  <a:pt x="697" y="11995"/>
                </a:lnTo>
                <a:lnTo>
                  <a:pt x="918" y="11995"/>
                </a:lnTo>
                <a:lnTo>
                  <a:pt x="1174" y="11958"/>
                </a:lnTo>
                <a:lnTo>
                  <a:pt x="1835" y="11812"/>
                </a:lnTo>
                <a:lnTo>
                  <a:pt x="2495" y="11591"/>
                </a:lnTo>
                <a:lnTo>
                  <a:pt x="3815" y="11151"/>
                </a:lnTo>
                <a:lnTo>
                  <a:pt x="4586" y="10858"/>
                </a:lnTo>
                <a:lnTo>
                  <a:pt x="5356" y="10564"/>
                </a:lnTo>
                <a:lnTo>
                  <a:pt x="5760" y="10858"/>
                </a:lnTo>
                <a:lnTo>
                  <a:pt x="6200" y="11078"/>
                </a:lnTo>
                <a:lnTo>
                  <a:pt x="6236" y="11261"/>
                </a:lnTo>
                <a:lnTo>
                  <a:pt x="6273" y="11335"/>
                </a:lnTo>
                <a:lnTo>
                  <a:pt x="6346" y="11371"/>
                </a:lnTo>
                <a:lnTo>
                  <a:pt x="6493" y="11371"/>
                </a:lnTo>
                <a:lnTo>
                  <a:pt x="6603" y="11261"/>
                </a:lnTo>
                <a:lnTo>
                  <a:pt x="7410" y="11591"/>
                </a:lnTo>
                <a:lnTo>
                  <a:pt x="7814" y="11702"/>
                </a:lnTo>
                <a:lnTo>
                  <a:pt x="8217" y="11812"/>
                </a:lnTo>
                <a:lnTo>
                  <a:pt x="8291" y="11848"/>
                </a:lnTo>
                <a:lnTo>
                  <a:pt x="8364" y="11885"/>
                </a:lnTo>
                <a:lnTo>
                  <a:pt x="8474" y="11848"/>
                </a:lnTo>
                <a:lnTo>
                  <a:pt x="8547" y="11885"/>
                </a:lnTo>
                <a:lnTo>
                  <a:pt x="8877" y="11922"/>
                </a:lnTo>
                <a:lnTo>
                  <a:pt x="9574" y="11922"/>
                </a:lnTo>
                <a:lnTo>
                  <a:pt x="9905" y="11885"/>
                </a:lnTo>
                <a:lnTo>
                  <a:pt x="10235" y="11812"/>
                </a:lnTo>
                <a:lnTo>
                  <a:pt x="10565" y="11702"/>
                </a:lnTo>
                <a:lnTo>
                  <a:pt x="10895" y="11555"/>
                </a:lnTo>
                <a:lnTo>
                  <a:pt x="11225" y="11408"/>
                </a:lnTo>
                <a:lnTo>
                  <a:pt x="11555" y="11225"/>
                </a:lnTo>
                <a:lnTo>
                  <a:pt x="11885" y="11041"/>
                </a:lnTo>
                <a:lnTo>
                  <a:pt x="12179" y="10784"/>
                </a:lnTo>
                <a:lnTo>
                  <a:pt x="12472" y="10564"/>
                </a:lnTo>
                <a:lnTo>
                  <a:pt x="12766" y="10308"/>
                </a:lnTo>
                <a:lnTo>
                  <a:pt x="13022" y="10014"/>
                </a:lnTo>
                <a:lnTo>
                  <a:pt x="13279" y="9721"/>
                </a:lnTo>
                <a:lnTo>
                  <a:pt x="13499" y="9391"/>
                </a:lnTo>
                <a:lnTo>
                  <a:pt x="13719" y="9097"/>
                </a:lnTo>
                <a:lnTo>
                  <a:pt x="13903" y="8730"/>
                </a:lnTo>
                <a:lnTo>
                  <a:pt x="14050" y="8400"/>
                </a:lnTo>
                <a:lnTo>
                  <a:pt x="14196" y="8033"/>
                </a:lnTo>
                <a:lnTo>
                  <a:pt x="14306" y="7667"/>
                </a:lnTo>
                <a:lnTo>
                  <a:pt x="14380" y="7300"/>
                </a:lnTo>
                <a:lnTo>
                  <a:pt x="14453" y="6933"/>
                </a:lnTo>
                <a:lnTo>
                  <a:pt x="14490" y="6529"/>
                </a:lnTo>
                <a:lnTo>
                  <a:pt x="14490" y="6163"/>
                </a:lnTo>
                <a:lnTo>
                  <a:pt x="14453" y="5796"/>
                </a:lnTo>
                <a:lnTo>
                  <a:pt x="14380" y="5429"/>
                </a:lnTo>
                <a:lnTo>
                  <a:pt x="14270" y="5062"/>
                </a:lnTo>
                <a:lnTo>
                  <a:pt x="15113" y="4329"/>
                </a:lnTo>
                <a:lnTo>
                  <a:pt x="15920" y="3558"/>
                </a:lnTo>
                <a:lnTo>
                  <a:pt x="16434" y="3045"/>
                </a:lnTo>
                <a:lnTo>
                  <a:pt x="16691" y="2751"/>
                </a:lnTo>
                <a:lnTo>
                  <a:pt x="16947" y="2458"/>
                </a:lnTo>
                <a:lnTo>
                  <a:pt x="17168" y="2128"/>
                </a:lnTo>
                <a:lnTo>
                  <a:pt x="17351" y="1798"/>
                </a:lnTo>
                <a:lnTo>
                  <a:pt x="17461" y="1431"/>
                </a:lnTo>
                <a:lnTo>
                  <a:pt x="17461" y="1247"/>
                </a:lnTo>
                <a:lnTo>
                  <a:pt x="17461" y="1064"/>
                </a:lnTo>
                <a:lnTo>
                  <a:pt x="17388" y="770"/>
                </a:lnTo>
                <a:lnTo>
                  <a:pt x="17278" y="514"/>
                </a:lnTo>
                <a:lnTo>
                  <a:pt x="17094" y="257"/>
                </a:lnTo>
                <a:lnTo>
                  <a:pt x="16837" y="74"/>
                </a:lnTo>
                <a:lnTo>
                  <a:pt x="16691" y="37"/>
                </a:lnTo>
                <a:lnTo>
                  <a:pt x="1650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0" name="Shape 200"/>
          <p:cNvSpPr/>
          <p:nvPr/>
        </p:nvSpPr>
        <p:spPr>
          <a:xfrm>
            <a:off x="6581517" y="4041241"/>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1" name="Shape 201"/>
          <p:cNvSpPr/>
          <p:nvPr/>
        </p:nvSpPr>
        <p:spPr>
          <a:xfrm>
            <a:off x="6507131" y="453396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2" name="Shape 202"/>
          <p:cNvSpPr/>
          <p:nvPr/>
        </p:nvSpPr>
        <p:spPr>
          <a:xfrm>
            <a:off x="5501053"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3" name="Shape 203"/>
          <p:cNvSpPr/>
          <p:nvPr/>
        </p:nvSpPr>
        <p:spPr>
          <a:xfrm>
            <a:off x="5201566" y="4075598"/>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4" name="Shape 204"/>
          <p:cNvSpPr/>
          <p:nvPr/>
        </p:nvSpPr>
        <p:spPr>
          <a:xfrm>
            <a:off x="4765584"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5" name="Shape 205"/>
          <p:cNvSpPr/>
          <p:nvPr/>
        </p:nvSpPr>
        <p:spPr>
          <a:xfrm>
            <a:off x="55218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6" name="Shape 206"/>
          <p:cNvSpPr/>
          <p:nvPr/>
        </p:nvSpPr>
        <p:spPr>
          <a:xfrm>
            <a:off x="8052571"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7" name="Shape 207"/>
          <p:cNvSpPr/>
          <p:nvPr/>
        </p:nvSpPr>
        <p:spPr>
          <a:xfrm>
            <a:off x="8052577" y="402927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8" name="Shape 208"/>
          <p:cNvSpPr/>
          <p:nvPr/>
        </p:nvSpPr>
        <p:spPr>
          <a:xfrm>
            <a:off x="6984573" y="4950383"/>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09" name="Shape 209"/>
          <p:cNvSpPr/>
          <p:nvPr/>
        </p:nvSpPr>
        <p:spPr>
          <a:xfrm>
            <a:off x="87497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0" name="Shape 210"/>
          <p:cNvSpPr/>
          <p:nvPr/>
        </p:nvSpPr>
        <p:spPr>
          <a:xfrm>
            <a:off x="6160714" y="4780233"/>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1" name="Shape 211"/>
          <p:cNvSpPr/>
          <p:nvPr/>
        </p:nvSpPr>
        <p:spPr>
          <a:xfrm>
            <a:off x="85224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2" name="Shape 212"/>
          <p:cNvSpPr/>
          <p:nvPr/>
        </p:nvSpPr>
        <p:spPr>
          <a:xfrm>
            <a:off x="48922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3" name="Shape 213"/>
          <p:cNvSpPr/>
          <p:nvPr/>
        </p:nvSpPr>
        <p:spPr>
          <a:xfrm>
            <a:off x="88294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4" name="Shape 214"/>
          <p:cNvSpPr/>
          <p:nvPr/>
        </p:nvSpPr>
        <p:spPr>
          <a:xfrm>
            <a:off x="4489178" y="4206693"/>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5" name="Shape 215"/>
          <p:cNvSpPr/>
          <p:nvPr/>
        </p:nvSpPr>
        <p:spPr>
          <a:xfrm rot="1920548">
            <a:off x="7236725" y="46581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6" name="Shape 216"/>
          <p:cNvSpPr/>
          <p:nvPr/>
        </p:nvSpPr>
        <p:spPr>
          <a:xfrm>
            <a:off x="8263292" y="4517804"/>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7" name="Shape 217"/>
          <p:cNvSpPr/>
          <p:nvPr/>
        </p:nvSpPr>
        <p:spPr>
          <a:xfrm rot="-5400000">
            <a:off x="7684355" y="39822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8" name="Shape 218"/>
          <p:cNvSpPr/>
          <p:nvPr/>
        </p:nvSpPr>
        <p:spPr>
          <a:xfrm>
            <a:off x="76596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19" name="Shape 219"/>
          <p:cNvSpPr/>
          <p:nvPr/>
        </p:nvSpPr>
        <p:spPr>
          <a:xfrm>
            <a:off x="50595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0" name="Shape 220"/>
          <p:cNvSpPr/>
          <p:nvPr/>
        </p:nvSpPr>
        <p:spPr>
          <a:xfrm>
            <a:off x="7782420"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1" name="Shape 221"/>
          <p:cNvSpPr/>
          <p:nvPr/>
        </p:nvSpPr>
        <p:spPr>
          <a:xfrm>
            <a:off x="1482764" y="4209514"/>
            <a:ext cx="210213" cy="458888"/>
          </a:xfrm>
          <a:custGeom>
            <a:avLst/>
            <a:gdLst/>
            <a:ahLst/>
            <a:cxnLst/>
            <a:rect l="0" t="0" r="0" b="0"/>
            <a:pathLst>
              <a:path w="7411" h="16178" extrusionOk="0">
                <a:moveTo>
                  <a:pt x="3339" y="147"/>
                </a:moveTo>
                <a:lnTo>
                  <a:pt x="3229" y="441"/>
                </a:lnTo>
                <a:lnTo>
                  <a:pt x="3155" y="734"/>
                </a:lnTo>
                <a:lnTo>
                  <a:pt x="3119" y="1358"/>
                </a:lnTo>
                <a:lnTo>
                  <a:pt x="3082" y="2972"/>
                </a:lnTo>
                <a:lnTo>
                  <a:pt x="3119" y="4476"/>
                </a:lnTo>
                <a:lnTo>
                  <a:pt x="3119" y="5283"/>
                </a:lnTo>
                <a:lnTo>
                  <a:pt x="3119" y="5576"/>
                </a:lnTo>
                <a:lnTo>
                  <a:pt x="3155" y="5723"/>
                </a:lnTo>
                <a:lnTo>
                  <a:pt x="3229" y="5870"/>
                </a:lnTo>
                <a:lnTo>
                  <a:pt x="3265" y="5906"/>
                </a:lnTo>
                <a:lnTo>
                  <a:pt x="3339" y="5943"/>
                </a:lnTo>
                <a:lnTo>
                  <a:pt x="3375" y="5943"/>
                </a:lnTo>
                <a:lnTo>
                  <a:pt x="3449" y="5870"/>
                </a:lnTo>
                <a:lnTo>
                  <a:pt x="3486" y="5760"/>
                </a:lnTo>
                <a:lnTo>
                  <a:pt x="3522" y="5649"/>
                </a:lnTo>
                <a:lnTo>
                  <a:pt x="3522" y="5393"/>
                </a:lnTo>
                <a:lnTo>
                  <a:pt x="3522" y="4586"/>
                </a:lnTo>
                <a:lnTo>
                  <a:pt x="3486" y="2972"/>
                </a:lnTo>
                <a:lnTo>
                  <a:pt x="3522" y="1504"/>
                </a:lnTo>
                <a:lnTo>
                  <a:pt x="3522" y="808"/>
                </a:lnTo>
                <a:lnTo>
                  <a:pt x="3486" y="477"/>
                </a:lnTo>
                <a:lnTo>
                  <a:pt x="3412" y="294"/>
                </a:lnTo>
                <a:lnTo>
                  <a:pt x="3375" y="147"/>
                </a:lnTo>
                <a:close/>
                <a:moveTo>
                  <a:pt x="1725" y="1"/>
                </a:moveTo>
                <a:lnTo>
                  <a:pt x="1688" y="37"/>
                </a:lnTo>
                <a:lnTo>
                  <a:pt x="1615" y="147"/>
                </a:lnTo>
                <a:lnTo>
                  <a:pt x="1578" y="294"/>
                </a:lnTo>
                <a:lnTo>
                  <a:pt x="1541" y="624"/>
                </a:lnTo>
                <a:lnTo>
                  <a:pt x="1578" y="1284"/>
                </a:lnTo>
                <a:lnTo>
                  <a:pt x="1615" y="2898"/>
                </a:lnTo>
                <a:lnTo>
                  <a:pt x="1725" y="6236"/>
                </a:lnTo>
                <a:lnTo>
                  <a:pt x="1761" y="6346"/>
                </a:lnTo>
                <a:lnTo>
                  <a:pt x="1798" y="6383"/>
                </a:lnTo>
                <a:lnTo>
                  <a:pt x="1872" y="6420"/>
                </a:lnTo>
                <a:lnTo>
                  <a:pt x="1945" y="6456"/>
                </a:lnTo>
                <a:lnTo>
                  <a:pt x="2018" y="6420"/>
                </a:lnTo>
                <a:lnTo>
                  <a:pt x="2092" y="6383"/>
                </a:lnTo>
                <a:lnTo>
                  <a:pt x="2165" y="6346"/>
                </a:lnTo>
                <a:lnTo>
                  <a:pt x="2165" y="6236"/>
                </a:lnTo>
                <a:lnTo>
                  <a:pt x="2165" y="5980"/>
                </a:lnTo>
                <a:lnTo>
                  <a:pt x="2165" y="5943"/>
                </a:lnTo>
                <a:lnTo>
                  <a:pt x="2055" y="3008"/>
                </a:lnTo>
                <a:lnTo>
                  <a:pt x="1982" y="1394"/>
                </a:lnTo>
                <a:lnTo>
                  <a:pt x="1945" y="587"/>
                </a:lnTo>
                <a:lnTo>
                  <a:pt x="1908" y="294"/>
                </a:lnTo>
                <a:lnTo>
                  <a:pt x="1872" y="147"/>
                </a:lnTo>
                <a:lnTo>
                  <a:pt x="1761" y="37"/>
                </a:lnTo>
                <a:lnTo>
                  <a:pt x="1725" y="1"/>
                </a:lnTo>
                <a:close/>
                <a:moveTo>
                  <a:pt x="4953" y="184"/>
                </a:moveTo>
                <a:lnTo>
                  <a:pt x="4879" y="221"/>
                </a:lnTo>
                <a:lnTo>
                  <a:pt x="4843" y="257"/>
                </a:lnTo>
                <a:lnTo>
                  <a:pt x="4843" y="331"/>
                </a:lnTo>
                <a:lnTo>
                  <a:pt x="4769" y="1101"/>
                </a:lnTo>
                <a:lnTo>
                  <a:pt x="4733" y="1908"/>
                </a:lnTo>
                <a:lnTo>
                  <a:pt x="4733" y="3522"/>
                </a:lnTo>
                <a:lnTo>
                  <a:pt x="4733" y="5136"/>
                </a:lnTo>
                <a:lnTo>
                  <a:pt x="4696" y="5870"/>
                </a:lnTo>
                <a:lnTo>
                  <a:pt x="4696" y="6273"/>
                </a:lnTo>
                <a:lnTo>
                  <a:pt x="4769" y="6640"/>
                </a:lnTo>
                <a:lnTo>
                  <a:pt x="4806" y="6713"/>
                </a:lnTo>
                <a:lnTo>
                  <a:pt x="4916" y="6750"/>
                </a:lnTo>
                <a:lnTo>
                  <a:pt x="5026" y="6713"/>
                </a:lnTo>
                <a:lnTo>
                  <a:pt x="5100" y="6640"/>
                </a:lnTo>
                <a:lnTo>
                  <a:pt x="5173" y="6273"/>
                </a:lnTo>
                <a:lnTo>
                  <a:pt x="5173" y="5870"/>
                </a:lnTo>
                <a:lnTo>
                  <a:pt x="5136" y="5136"/>
                </a:lnTo>
                <a:lnTo>
                  <a:pt x="5136" y="3522"/>
                </a:lnTo>
                <a:lnTo>
                  <a:pt x="5173" y="1908"/>
                </a:lnTo>
                <a:lnTo>
                  <a:pt x="5136" y="1138"/>
                </a:lnTo>
                <a:lnTo>
                  <a:pt x="5100" y="331"/>
                </a:lnTo>
                <a:lnTo>
                  <a:pt x="5100" y="257"/>
                </a:lnTo>
                <a:lnTo>
                  <a:pt x="5063" y="221"/>
                </a:lnTo>
                <a:lnTo>
                  <a:pt x="4953" y="184"/>
                </a:lnTo>
                <a:close/>
                <a:moveTo>
                  <a:pt x="6273" y="2678"/>
                </a:moveTo>
                <a:lnTo>
                  <a:pt x="6273" y="2715"/>
                </a:lnTo>
                <a:lnTo>
                  <a:pt x="6200" y="3008"/>
                </a:lnTo>
                <a:lnTo>
                  <a:pt x="6163" y="3302"/>
                </a:lnTo>
                <a:lnTo>
                  <a:pt x="6127" y="3925"/>
                </a:lnTo>
                <a:lnTo>
                  <a:pt x="6127" y="5173"/>
                </a:lnTo>
                <a:lnTo>
                  <a:pt x="6090" y="7667"/>
                </a:lnTo>
                <a:lnTo>
                  <a:pt x="6090" y="7887"/>
                </a:lnTo>
                <a:lnTo>
                  <a:pt x="6127" y="7960"/>
                </a:lnTo>
                <a:lnTo>
                  <a:pt x="6163" y="8034"/>
                </a:lnTo>
                <a:lnTo>
                  <a:pt x="6237" y="8070"/>
                </a:lnTo>
                <a:lnTo>
                  <a:pt x="6383" y="8070"/>
                </a:lnTo>
                <a:lnTo>
                  <a:pt x="6457" y="8034"/>
                </a:lnTo>
                <a:lnTo>
                  <a:pt x="6493" y="7960"/>
                </a:lnTo>
                <a:lnTo>
                  <a:pt x="6530" y="7887"/>
                </a:lnTo>
                <a:lnTo>
                  <a:pt x="6530" y="5283"/>
                </a:lnTo>
                <a:lnTo>
                  <a:pt x="6530" y="3962"/>
                </a:lnTo>
                <a:lnTo>
                  <a:pt x="6493" y="3339"/>
                </a:lnTo>
                <a:lnTo>
                  <a:pt x="6457" y="3008"/>
                </a:lnTo>
                <a:lnTo>
                  <a:pt x="6383" y="2715"/>
                </a:lnTo>
                <a:lnTo>
                  <a:pt x="6347" y="2678"/>
                </a:lnTo>
                <a:close/>
                <a:moveTo>
                  <a:pt x="3265" y="7887"/>
                </a:moveTo>
                <a:lnTo>
                  <a:pt x="3082" y="8107"/>
                </a:lnTo>
                <a:lnTo>
                  <a:pt x="2862" y="8291"/>
                </a:lnTo>
                <a:lnTo>
                  <a:pt x="2679" y="8401"/>
                </a:lnTo>
                <a:lnTo>
                  <a:pt x="2458" y="8474"/>
                </a:lnTo>
                <a:lnTo>
                  <a:pt x="2458" y="8474"/>
                </a:lnTo>
                <a:lnTo>
                  <a:pt x="2605" y="8291"/>
                </a:lnTo>
                <a:lnTo>
                  <a:pt x="2752" y="8144"/>
                </a:lnTo>
                <a:lnTo>
                  <a:pt x="2972" y="7997"/>
                </a:lnTo>
                <a:lnTo>
                  <a:pt x="3192" y="7924"/>
                </a:lnTo>
                <a:lnTo>
                  <a:pt x="3265" y="7887"/>
                </a:lnTo>
                <a:close/>
                <a:moveTo>
                  <a:pt x="4806" y="9501"/>
                </a:moveTo>
                <a:lnTo>
                  <a:pt x="4513" y="9538"/>
                </a:lnTo>
                <a:lnTo>
                  <a:pt x="4329" y="9574"/>
                </a:lnTo>
                <a:lnTo>
                  <a:pt x="4072" y="9574"/>
                </a:lnTo>
                <a:lnTo>
                  <a:pt x="4072" y="9611"/>
                </a:lnTo>
                <a:lnTo>
                  <a:pt x="4072" y="9684"/>
                </a:lnTo>
                <a:lnTo>
                  <a:pt x="4109" y="9758"/>
                </a:lnTo>
                <a:lnTo>
                  <a:pt x="4146" y="9831"/>
                </a:lnTo>
                <a:lnTo>
                  <a:pt x="4219" y="9868"/>
                </a:lnTo>
                <a:lnTo>
                  <a:pt x="4293" y="9905"/>
                </a:lnTo>
                <a:lnTo>
                  <a:pt x="4476" y="9941"/>
                </a:lnTo>
                <a:lnTo>
                  <a:pt x="4659" y="9905"/>
                </a:lnTo>
                <a:lnTo>
                  <a:pt x="4806" y="9941"/>
                </a:lnTo>
                <a:lnTo>
                  <a:pt x="4953" y="9978"/>
                </a:lnTo>
                <a:lnTo>
                  <a:pt x="5100" y="10015"/>
                </a:lnTo>
                <a:lnTo>
                  <a:pt x="5246" y="10125"/>
                </a:lnTo>
                <a:lnTo>
                  <a:pt x="5320" y="10235"/>
                </a:lnTo>
                <a:lnTo>
                  <a:pt x="5430" y="10381"/>
                </a:lnTo>
                <a:lnTo>
                  <a:pt x="5466" y="10528"/>
                </a:lnTo>
                <a:lnTo>
                  <a:pt x="5503" y="10675"/>
                </a:lnTo>
                <a:lnTo>
                  <a:pt x="5540" y="10748"/>
                </a:lnTo>
                <a:lnTo>
                  <a:pt x="5613" y="10822"/>
                </a:lnTo>
                <a:lnTo>
                  <a:pt x="5833" y="10822"/>
                </a:lnTo>
                <a:lnTo>
                  <a:pt x="5907" y="10748"/>
                </a:lnTo>
                <a:lnTo>
                  <a:pt x="5943" y="10711"/>
                </a:lnTo>
                <a:lnTo>
                  <a:pt x="5980" y="10601"/>
                </a:lnTo>
                <a:lnTo>
                  <a:pt x="5907" y="10308"/>
                </a:lnTo>
                <a:lnTo>
                  <a:pt x="5760" y="10051"/>
                </a:lnTo>
                <a:lnTo>
                  <a:pt x="5576" y="9831"/>
                </a:lnTo>
                <a:lnTo>
                  <a:pt x="5356" y="9648"/>
                </a:lnTo>
                <a:lnTo>
                  <a:pt x="5100" y="9538"/>
                </a:lnTo>
                <a:lnTo>
                  <a:pt x="4806" y="9501"/>
                </a:lnTo>
                <a:close/>
                <a:moveTo>
                  <a:pt x="4879" y="8547"/>
                </a:moveTo>
                <a:lnTo>
                  <a:pt x="5136" y="8621"/>
                </a:lnTo>
                <a:lnTo>
                  <a:pt x="5393" y="8731"/>
                </a:lnTo>
                <a:lnTo>
                  <a:pt x="5650" y="8877"/>
                </a:lnTo>
                <a:lnTo>
                  <a:pt x="5907" y="9061"/>
                </a:lnTo>
                <a:lnTo>
                  <a:pt x="6090" y="9244"/>
                </a:lnTo>
                <a:lnTo>
                  <a:pt x="6310" y="9464"/>
                </a:lnTo>
                <a:lnTo>
                  <a:pt x="6457" y="9684"/>
                </a:lnTo>
                <a:lnTo>
                  <a:pt x="6603" y="9941"/>
                </a:lnTo>
                <a:lnTo>
                  <a:pt x="6714" y="10198"/>
                </a:lnTo>
                <a:lnTo>
                  <a:pt x="6787" y="10491"/>
                </a:lnTo>
                <a:lnTo>
                  <a:pt x="6860" y="10748"/>
                </a:lnTo>
                <a:lnTo>
                  <a:pt x="6934" y="11078"/>
                </a:lnTo>
                <a:lnTo>
                  <a:pt x="6934" y="11372"/>
                </a:lnTo>
                <a:lnTo>
                  <a:pt x="6934" y="11665"/>
                </a:lnTo>
                <a:lnTo>
                  <a:pt x="6934" y="11995"/>
                </a:lnTo>
                <a:lnTo>
                  <a:pt x="6824" y="12619"/>
                </a:lnTo>
                <a:lnTo>
                  <a:pt x="6677" y="13206"/>
                </a:lnTo>
                <a:lnTo>
                  <a:pt x="6530" y="13499"/>
                </a:lnTo>
                <a:lnTo>
                  <a:pt x="6383" y="13793"/>
                </a:lnTo>
                <a:lnTo>
                  <a:pt x="6310" y="13939"/>
                </a:lnTo>
                <a:lnTo>
                  <a:pt x="6163" y="14050"/>
                </a:lnTo>
                <a:lnTo>
                  <a:pt x="5907" y="14270"/>
                </a:lnTo>
                <a:lnTo>
                  <a:pt x="5540" y="14526"/>
                </a:lnTo>
                <a:lnTo>
                  <a:pt x="5173" y="14857"/>
                </a:lnTo>
                <a:lnTo>
                  <a:pt x="5026" y="14967"/>
                </a:lnTo>
                <a:lnTo>
                  <a:pt x="4659" y="15187"/>
                </a:lnTo>
                <a:lnTo>
                  <a:pt x="4659" y="15187"/>
                </a:lnTo>
                <a:lnTo>
                  <a:pt x="4806" y="14857"/>
                </a:lnTo>
                <a:lnTo>
                  <a:pt x="4916" y="14636"/>
                </a:lnTo>
                <a:lnTo>
                  <a:pt x="4953" y="14490"/>
                </a:lnTo>
                <a:lnTo>
                  <a:pt x="4989" y="14380"/>
                </a:lnTo>
                <a:lnTo>
                  <a:pt x="4953" y="14270"/>
                </a:lnTo>
                <a:lnTo>
                  <a:pt x="4916" y="14160"/>
                </a:lnTo>
                <a:lnTo>
                  <a:pt x="4843" y="14123"/>
                </a:lnTo>
                <a:lnTo>
                  <a:pt x="4659" y="14123"/>
                </a:lnTo>
                <a:lnTo>
                  <a:pt x="4586" y="14160"/>
                </a:lnTo>
                <a:lnTo>
                  <a:pt x="4549" y="14233"/>
                </a:lnTo>
                <a:lnTo>
                  <a:pt x="4513" y="14343"/>
                </a:lnTo>
                <a:lnTo>
                  <a:pt x="4549" y="14453"/>
                </a:lnTo>
                <a:lnTo>
                  <a:pt x="4513" y="14526"/>
                </a:lnTo>
                <a:lnTo>
                  <a:pt x="4439" y="14783"/>
                </a:lnTo>
                <a:lnTo>
                  <a:pt x="4366" y="15003"/>
                </a:lnTo>
                <a:lnTo>
                  <a:pt x="4329" y="15260"/>
                </a:lnTo>
                <a:lnTo>
                  <a:pt x="4366" y="15333"/>
                </a:lnTo>
                <a:lnTo>
                  <a:pt x="4293" y="15370"/>
                </a:lnTo>
                <a:lnTo>
                  <a:pt x="3999" y="15480"/>
                </a:lnTo>
                <a:lnTo>
                  <a:pt x="3632" y="15590"/>
                </a:lnTo>
                <a:lnTo>
                  <a:pt x="3816" y="15333"/>
                </a:lnTo>
                <a:lnTo>
                  <a:pt x="4109" y="14746"/>
                </a:lnTo>
                <a:lnTo>
                  <a:pt x="4109" y="14673"/>
                </a:lnTo>
                <a:lnTo>
                  <a:pt x="4109" y="14600"/>
                </a:lnTo>
                <a:lnTo>
                  <a:pt x="4072" y="14526"/>
                </a:lnTo>
                <a:lnTo>
                  <a:pt x="4036" y="14490"/>
                </a:lnTo>
                <a:lnTo>
                  <a:pt x="3962" y="14453"/>
                </a:lnTo>
                <a:lnTo>
                  <a:pt x="3889" y="14453"/>
                </a:lnTo>
                <a:lnTo>
                  <a:pt x="3816" y="14490"/>
                </a:lnTo>
                <a:lnTo>
                  <a:pt x="3779" y="14563"/>
                </a:lnTo>
                <a:lnTo>
                  <a:pt x="3486" y="15150"/>
                </a:lnTo>
                <a:lnTo>
                  <a:pt x="3339" y="15407"/>
                </a:lnTo>
                <a:lnTo>
                  <a:pt x="3229" y="15663"/>
                </a:lnTo>
                <a:lnTo>
                  <a:pt x="2899" y="15700"/>
                </a:lnTo>
                <a:lnTo>
                  <a:pt x="2532" y="15627"/>
                </a:lnTo>
                <a:lnTo>
                  <a:pt x="2752" y="15407"/>
                </a:lnTo>
                <a:lnTo>
                  <a:pt x="2935" y="15187"/>
                </a:lnTo>
                <a:lnTo>
                  <a:pt x="3119" y="14893"/>
                </a:lnTo>
                <a:lnTo>
                  <a:pt x="3265" y="14600"/>
                </a:lnTo>
                <a:lnTo>
                  <a:pt x="3339" y="14600"/>
                </a:lnTo>
                <a:lnTo>
                  <a:pt x="3375" y="14526"/>
                </a:lnTo>
                <a:lnTo>
                  <a:pt x="3412" y="14490"/>
                </a:lnTo>
                <a:lnTo>
                  <a:pt x="3449" y="14380"/>
                </a:lnTo>
                <a:lnTo>
                  <a:pt x="3412" y="14343"/>
                </a:lnTo>
                <a:lnTo>
                  <a:pt x="3412" y="14270"/>
                </a:lnTo>
                <a:lnTo>
                  <a:pt x="3339" y="14233"/>
                </a:lnTo>
                <a:lnTo>
                  <a:pt x="3229" y="14196"/>
                </a:lnTo>
                <a:lnTo>
                  <a:pt x="3155" y="14196"/>
                </a:lnTo>
                <a:lnTo>
                  <a:pt x="3045" y="14233"/>
                </a:lnTo>
                <a:lnTo>
                  <a:pt x="2935" y="14380"/>
                </a:lnTo>
                <a:lnTo>
                  <a:pt x="2752" y="14673"/>
                </a:lnTo>
                <a:lnTo>
                  <a:pt x="2495" y="15077"/>
                </a:lnTo>
                <a:lnTo>
                  <a:pt x="2238" y="15443"/>
                </a:lnTo>
                <a:lnTo>
                  <a:pt x="2202" y="15553"/>
                </a:lnTo>
                <a:lnTo>
                  <a:pt x="1908" y="15370"/>
                </a:lnTo>
                <a:lnTo>
                  <a:pt x="1615" y="15187"/>
                </a:lnTo>
                <a:lnTo>
                  <a:pt x="1761" y="15077"/>
                </a:lnTo>
                <a:lnTo>
                  <a:pt x="1872" y="14967"/>
                </a:lnTo>
                <a:lnTo>
                  <a:pt x="2238" y="14563"/>
                </a:lnTo>
                <a:lnTo>
                  <a:pt x="2568" y="14196"/>
                </a:lnTo>
                <a:lnTo>
                  <a:pt x="2715" y="13976"/>
                </a:lnTo>
                <a:lnTo>
                  <a:pt x="2789" y="13756"/>
                </a:lnTo>
                <a:lnTo>
                  <a:pt x="2789" y="13683"/>
                </a:lnTo>
                <a:lnTo>
                  <a:pt x="2752" y="13609"/>
                </a:lnTo>
                <a:lnTo>
                  <a:pt x="2642" y="13609"/>
                </a:lnTo>
                <a:lnTo>
                  <a:pt x="2422" y="13719"/>
                </a:lnTo>
                <a:lnTo>
                  <a:pt x="2238" y="13866"/>
                </a:lnTo>
                <a:lnTo>
                  <a:pt x="1945" y="14233"/>
                </a:lnTo>
                <a:lnTo>
                  <a:pt x="1578" y="14673"/>
                </a:lnTo>
                <a:lnTo>
                  <a:pt x="1505" y="14820"/>
                </a:lnTo>
                <a:lnTo>
                  <a:pt x="1431" y="15003"/>
                </a:lnTo>
                <a:lnTo>
                  <a:pt x="1138" y="14636"/>
                </a:lnTo>
                <a:lnTo>
                  <a:pt x="1468" y="14306"/>
                </a:lnTo>
                <a:lnTo>
                  <a:pt x="1761" y="13939"/>
                </a:lnTo>
                <a:lnTo>
                  <a:pt x="2312" y="13206"/>
                </a:lnTo>
                <a:lnTo>
                  <a:pt x="2312" y="13132"/>
                </a:lnTo>
                <a:lnTo>
                  <a:pt x="2312" y="13059"/>
                </a:lnTo>
                <a:lnTo>
                  <a:pt x="2238" y="12949"/>
                </a:lnTo>
                <a:lnTo>
                  <a:pt x="2202" y="12912"/>
                </a:lnTo>
                <a:lnTo>
                  <a:pt x="2055" y="12912"/>
                </a:lnTo>
                <a:lnTo>
                  <a:pt x="1982" y="12949"/>
                </a:lnTo>
                <a:lnTo>
                  <a:pt x="1431" y="13646"/>
                </a:lnTo>
                <a:lnTo>
                  <a:pt x="1211" y="14013"/>
                </a:lnTo>
                <a:lnTo>
                  <a:pt x="991" y="14380"/>
                </a:lnTo>
                <a:lnTo>
                  <a:pt x="844" y="14050"/>
                </a:lnTo>
                <a:lnTo>
                  <a:pt x="698" y="13719"/>
                </a:lnTo>
                <a:lnTo>
                  <a:pt x="1028" y="13426"/>
                </a:lnTo>
                <a:lnTo>
                  <a:pt x="1358" y="13096"/>
                </a:lnTo>
                <a:lnTo>
                  <a:pt x="1872" y="12436"/>
                </a:lnTo>
                <a:lnTo>
                  <a:pt x="1908" y="12362"/>
                </a:lnTo>
                <a:lnTo>
                  <a:pt x="1908" y="12289"/>
                </a:lnTo>
                <a:lnTo>
                  <a:pt x="1872" y="12215"/>
                </a:lnTo>
                <a:lnTo>
                  <a:pt x="1835" y="12179"/>
                </a:lnTo>
                <a:lnTo>
                  <a:pt x="1761" y="12142"/>
                </a:lnTo>
                <a:lnTo>
                  <a:pt x="1688" y="12105"/>
                </a:lnTo>
                <a:lnTo>
                  <a:pt x="1615" y="12105"/>
                </a:lnTo>
                <a:lnTo>
                  <a:pt x="1541" y="12179"/>
                </a:lnTo>
                <a:lnTo>
                  <a:pt x="1065" y="12729"/>
                </a:lnTo>
                <a:lnTo>
                  <a:pt x="808" y="13022"/>
                </a:lnTo>
                <a:lnTo>
                  <a:pt x="624" y="13353"/>
                </a:lnTo>
                <a:lnTo>
                  <a:pt x="588" y="13206"/>
                </a:lnTo>
                <a:lnTo>
                  <a:pt x="551" y="12876"/>
                </a:lnTo>
                <a:lnTo>
                  <a:pt x="771" y="12656"/>
                </a:lnTo>
                <a:lnTo>
                  <a:pt x="1028" y="12399"/>
                </a:lnTo>
                <a:lnTo>
                  <a:pt x="1321" y="12069"/>
                </a:lnTo>
                <a:lnTo>
                  <a:pt x="1468" y="11885"/>
                </a:lnTo>
                <a:lnTo>
                  <a:pt x="1505" y="11775"/>
                </a:lnTo>
                <a:lnTo>
                  <a:pt x="1505" y="11665"/>
                </a:lnTo>
                <a:lnTo>
                  <a:pt x="1505" y="11592"/>
                </a:lnTo>
                <a:lnTo>
                  <a:pt x="1468" y="11555"/>
                </a:lnTo>
                <a:lnTo>
                  <a:pt x="1395" y="11518"/>
                </a:lnTo>
                <a:lnTo>
                  <a:pt x="1358" y="11555"/>
                </a:lnTo>
                <a:lnTo>
                  <a:pt x="1175" y="11629"/>
                </a:lnTo>
                <a:lnTo>
                  <a:pt x="1028" y="11775"/>
                </a:lnTo>
                <a:lnTo>
                  <a:pt x="771" y="12105"/>
                </a:lnTo>
                <a:lnTo>
                  <a:pt x="514" y="12436"/>
                </a:lnTo>
                <a:lnTo>
                  <a:pt x="514" y="11922"/>
                </a:lnTo>
                <a:lnTo>
                  <a:pt x="624" y="11812"/>
                </a:lnTo>
                <a:lnTo>
                  <a:pt x="734" y="11702"/>
                </a:lnTo>
                <a:lnTo>
                  <a:pt x="808" y="11482"/>
                </a:lnTo>
                <a:lnTo>
                  <a:pt x="991" y="11445"/>
                </a:lnTo>
                <a:lnTo>
                  <a:pt x="1138" y="11408"/>
                </a:lnTo>
                <a:lnTo>
                  <a:pt x="1248" y="11298"/>
                </a:lnTo>
                <a:lnTo>
                  <a:pt x="1358" y="11188"/>
                </a:lnTo>
                <a:lnTo>
                  <a:pt x="1468" y="11078"/>
                </a:lnTo>
                <a:lnTo>
                  <a:pt x="1505" y="10932"/>
                </a:lnTo>
                <a:lnTo>
                  <a:pt x="1505" y="10858"/>
                </a:lnTo>
                <a:lnTo>
                  <a:pt x="1505" y="10785"/>
                </a:lnTo>
                <a:lnTo>
                  <a:pt x="1468" y="10711"/>
                </a:lnTo>
                <a:lnTo>
                  <a:pt x="1395" y="10675"/>
                </a:lnTo>
                <a:lnTo>
                  <a:pt x="1175" y="10675"/>
                </a:lnTo>
                <a:lnTo>
                  <a:pt x="1101" y="10748"/>
                </a:lnTo>
                <a:lnTo>
                  <a:pt x="1065" y="10822"/>
                </a:lnTo>
                <a:lnTo>
                  <a:pt x="1028" y="10932"/>
                </a:lnTo>
                <a:lnTo>
                  <a:pt x="954" y="11005"/>
                </a:lnTo>
                <a:lnTo>
                  <a:pt x="844" y="11042"/>
                </a:lnTo>
                <a:lnTo>
                  <a:pt x="698" y="11078"/>
                </a:lnTo>
                <a:lnTo>
                  <a:pt x="881" y="10785"/>
                </a:lnTo>
                <a:lnTo>
                  <a:pt x="954" y="10675"/>
                </a:lnTo>
                <a:lnTo>
                  <a:pt x="1101" y="10565"/>
                </a:lnTo>
                <a:lnTo>
                  <a:pt x="1211" y="10455"/>
                </a:lnTo>
                <a:lnTo>
                  <a:pt x="1395" y="10418"/>
                </a:lnTo>
                <a:lnTo>
                  <a:pt x="1541" y="10345"/>
                </a:lnTo>
                <a:lnTo>
                  <a:pt x="1725" y="10345"/>
                </a:lnTo>
                <a:lnTo>
                  <a:pt x="2092" y="10308"/>
                </a:lnTo>
                <a:lnTo>
                  <a:pt x="2422" y="10271"/>
                </a:lnTo>
                <a:lnTo>
                  <a:pt x="2715" y="10161"/>
                </a:lnTo>
                <a:lnTo>
                  <a:pt x="3009" y="9978"/>
                </a:lnTo>
                <a:lnTo>
                  <a:pt x="3229" y="9721"/>
                </a:lnTo>
                <a:lnTo>
                  <a:pt x="3412" y="9464"/>
                </a:lnTo>
                <a:lnTo>
                  <a:pt x="3559" y="9171"/>
                </a:lnTo>
                <a:lnTo>
                  <a:pt x="3706" y="8841"/>
                </a:lnTo>
                <a:lnTo>
                  <a:pt x="3706" y="8804"/>
                </a:lnTo>
                <a:lnTo>
                  <a:pt x="3706" y="8767"/>
                </a:lnTo>
                <a:lnTo>
                  <a:pt x="3926" y="8731"/>
                </a:lnTo>
                <a:lnTo>
                  <a:pt x="4146" y="8657"/>
                </a:lnTo>
                <a:lnTo>
                  <a:pt x="4366" y="8584"/>
                </a:lnTo>
                <a:lnTo>
                  <a:pt x="4586" y="8547"/>
                </a:lnTo>
                <a:close/>
                <a:moveTo>
                  <a:pt x="3265" y="7484"/>
                </a:moveTo>
                <a:lnTo>
                  <a:pt x="3009" y="7557"/>
                </a:lnTo>
                <a:lnTo>
                  <a:pt x="2789" y="7704"/>
                </a:lnTo>
                <a:lnTo>
                  <a:pt x="2568" y="7850"/>
                </a:lnTo>
                <a:lnTo>
                  <a:pt x="2422" y="7997"/>
                </a:lnTo>
                <a:lnTo>
                  <a:pt x="2275" y="8180"/>
                </a:lnTo>
                <a:lnTo>
                  <a:pt x="2165" y="8364"/>
                </a:lnTo>
                <a:lnTo>
                  <a:pt x="2092" y="8584"/>
                </a:lnTo>
                <a:lnTo>
                  <a:pt x="2018" y="8254"/>
                </a:lnTo>
                <a:lnTo>
                  <a:pt x="1945" y="7924"/>
                </a:lnTo>
                <a:lnTo>
                  <a:pt x="1872" y="7850"/>
                </a:lnTo>
                <a:lnTo>
                  <a:pt x="1835" y="7850"/>
                </a:lnTo>
                <a:lnTo>
                  <a:pt x="1761" y="7887"/>
                </a:lnTo>
                <a:lnTo>
                  <a:pt x="1688" y="7997"/>
                </a:lnTo>
                <a:lnTo>
                  <a:pt x="1651" y="8107"/>
                </a:lnTo>
                <a:lnTo>
                  <a:pt x="1615" y="8364"/>
                </a:lnTo>
                <a:lnTo>
                  <a:pt x="1651" y="8657"/>
                </a:lnTo>
                <a:lnTo>
                  <a:pt x="1725" y="8914"/>
                </a:lnTo>
                <a:lnTo>
                  <a:pt x="1872" y="9208"/>
                </a:lnTo>
                <a:lnTo>
                  <a:pt x="2055" y="9428"/>
                </a:lnTo>
                <a:lnTo>
                  <a:pt x="2275" y="9611"/>
                </a:lnTo>
                <a:lnTo>
                  <a:pt x="2495" y="9758"/>
                </a:lnTo>
                <a:lnTo>
                  <a:pt x="2312" y="9831"/>
                </a:lnTo>
                <a:lnTo>
                  <a:pt x="2128" y="9868"/>
                </a:lnTo>
                <a:lnTo>
                  <a:pt x="1688" y="9868"/>
                </a:lnTo>
                <a:lnTo>
                  <a:pt x="1468" y="9905"/>
                </a:lnTo>
                <a:lnTo>
                  <a:pt x="1248" y="9941"/>
                </a:lnTo>
                <a:lnTo>
                  <a:pt x="1065" y="10015"/>
                </a:lnTo>
                <a:lnTo>
                  <a:pt x="881" y="10125"/>
                </a:lnTo>
                <a:lnTo>
                  <a:pt x="588" y="10381"/>
                </a:lnTo>
                <a:lnTo>
                  <a:pt x="441" y="10528"/>
                </a:lnTo>
                <a:lnTo>
                  <a:pt x="331" y="10711"/>
                </a:lnTo>
                <a:lnTo>
                  <a:pt x="221" y="10932"/>
                </a:lnTo>
                <a:lnTo>
                  <a:pt x="147" y="11115"/>
                </a:lnTo>
                <a:lnTo>
                  <a:pt x="37" y="11592"/>
                </a:lnTo>
                <a:lnTo>
                  <a:pt x="1" y="12069"/>
                </a:lnTo>
                <a:lnTo>
                  <a:pt x="1" y="12546"/>
                </a:lnTo>
                <a:lnTo>
                  <a:pt x="74" y="13022"/>
                </a:lnTo>
                <a:lnTo>
                  <a:pt x="147" y="13463"/>
                </a:lnTo>
                <a:lnTo>
                  <a:pt x="258" y="13903"/>
                </a:lnTo>
                <a:lnTo>
                  <a:pt x="404" y="14270"/>
                </a:lnTo>
                <a:lnTo>
                  <a:pt x="588" y="14673"/>
                </a:lnTo>
                <a:lnTo>
                  <a:pt x="844" y="15040"/>
                </a:lnTo>
                <a:lnTo>
                  <a:pt x="1101" y="15333"/>
                </a:lnTo>
                <a:lnTo>
                  <a:pt x="1431" y="15627"/>
                </a:lnTo>
                <a:lnTo>
                  <a:pt x="1761" y="15847"/>
                </a:lnTo>
                <a:lnTo>
                  <a:pt x="2165" y="16030"/>
                </a:lnTo>
                <a:lnTo>
                  <a:pt x="2568" y="16140"/>
                </a:lnTo>
                <a:lnTo>
                  <a:pt x="2789" y="16177"/>
                </a:lnTo>
                <a:lnTo>
                  <a:pt x="3009" y="16177"/>
                </a:lnTo>
                <a:lnTo>
                  <a:pt x="3486" y="16140"/>
                </a:lnTo>
                <a:lnTo>
                  <a:pt x="3926" y="16030"/>
                </a:lnTo>
                <a:lnTo>
                  <a:pt x="4329" y="15884"/>
                </a:lnTo>
                <a:lnTo>
                  <a:pt x="4696" y="15700"/>
                </a:lnTo>
                <a:lnTo>
                  <a:pt x="5100" y="15517"/>
                </a:lnTo>
                <a:lnTo>
                  <a:pt x="5430" y="15297"/>
                </a:lnTo>
                <a:lnTo>
                  <a:pt x="5613" y="15150"/>
                </a:lnTo>
                <a:lnTo>
                  <a:pt x="5723" y="15003"/>
                </a:lnTo>
                <a:lnTo>
                  <a:pt x="6310" y="14490"/>
                </a:lnTo>
                <a:lnTo>
                  <a:pt x="6567" y="14270"/>
                </a:lnTo>
                <a:lnTo>
                  <a:pt x="6714" y="14160"/>
                </a:lnTo>
                <a:lnTo>
                  <a:pt x="6787" y="14013"/>
                </a:lnTo>
                <a:lnTo>
                  <a:pt x="6970" y="13683"/>
                </a:lnTo>
                <a:lnTo>
                  <a:pt x="7117" y="13316"/>
                </a:lnTo>
                <a:lnTo>
                  <a:pt x="7227" y="12949"/>
                </a:lnTo>
                <a:lnTo>
                  <a:pt x="7300" y="12619"/>
                </a:lnTo>
                <a:lnTo>
                  <a:pt x="7374" y="12252"/>
                </a:lnTo>
                <a:lnTo>
                  <a:pt x="7410" y="11885"/>
                </a:lnTo>
                <a:lnTo>
                  <a:pt x="7410" y="11518"/>
                </a:lnTo>
                <a:lnTo>
                  <a:pt x="7374" y="11152"/>
                </a:lnTo>
                <a:lnTo>
                  <a:pt x="7337" y="10785"/>
                </a:lnTo>
                <a:lnTo>
                  <a:pt x="7264" y="10418"/>
                </a:lnTo>
                <a:lnTo>
                  <a:pt x="7154" y="10125"/>
                </a:lnTo>
                <a:lnTo>
                  <a:pt x="7007" y="9794"/>
                </a:lnTo>
                <a:lnTo>
                  <a:pt x="6860" y="9538"/>
                </a:lnTo>
                <a:lnTo>
                  <a:pt x="6677" y="9244"/>
                </a:lnTo>
                <a:lnTo>
                  <a:pt x="6457" y="8987"/>
                </a:lnTo>
                <a:lnTo>
                  <a:pt x="6237" y="8767"/>
                </a:lnTo>
                <a:lnTo>
                  <a:pt x="5980" y="8584"/>
                </a:lnTo>
                <a:lnTo>
                  <a:pt x="5686" y="8401"/>
                </a:lnTo>
                <a:lnTo>
                  <a:pt x="5393" y="8291"/>
                </a:lnTo>
                <a:lnTo>
                  <a:pt x="5100" y="8180"/>
                </a:lnTo>
                <a:lnTo>
                  <a:pt x="4769" y="8144"/>
                </a:lnTo>
                <a:lnTo>
                  <a:pt x="4476" y="8144"/>
                </a:lnTo>
                <a:lnTo>
                  <a:pt x="4219" y="8180"/>
                </a:lnTo>
                <a:lnTo>
                  <a:pt x="3926" y="8291"/>
                </a:lnTo>
                <a:lnTo>
                  <a:pt x="3816" y="8364"/>
                </a:lnTo>
                <a:lnTo>
                  <a:pt x="3706" y="8437"/>
                </a:lnTo>
                <a:lnTo>
                  <a:pt x="3632" y="8547"/>
                </a:lnTo>
                <a:lnTo>
                  <a:pt x="3559" y="8657"/>
                </a:lnTo>
                <a:lnTo>
                  <a:pt x="3559" y="8694"/>
                </a:lnTo>
                <a:lnTo>
                  <a:pt x="3522" y="8731"/>
                </a:lnTo>
                <a:lnTo>
                  <a:pt x="3486" y="8767"/>
                </a:lnTo>
                <a:lnTo>
                  <a:pt x="3192" y="9171"/>
                </a:lnTo>
                <a:lnTo>
                  <a:pt x="3009" y="9354"/>
                </a:lnTo>
                <a:lnTo>
                  <a:pt x="2825" y="9538"/>
                </a:lnTo>
                <a:lnTo>
                  <a:pt x="2789" y="9464"/>
                </a:lnTo>
                <a:lnTo>
                  <a:pt x="2458" y="9171"/>
                </a:lnTo>
                <a:lnTo>
                  <a:pt x="2348" y="9024"/>
                </a:lnTo>
                <a:lnTo>
                  <a:pt x="2202" y="8877"/>
                </a:lnTo>
                <a:lnTo>
                  <a:pt x="2275" y="8877"/>
                </a:lnTo>
                <a:lnTo>
                  <a:pt x="2312" y="8841"/>
                </a:lnTo>
                <a:lnTo>
                  <a:pt x="2532" y="8841"/>
                </a:lnTo>
                <a:lnTo>
                  <a:pt x="2715" y="8804"/>
                </a:lnTo>
                <a:lnTo>
                  <a:pt x="2899" y="8731"/>
                </a:lnTo>
                <a:lnTo>
                  <a:pt x="3045" y="8621"/>
                </a:lnTo>
                <a:lnTo>
                  <a:pt x="3265" y="8474"/>
                </a:lnTo>
                <a:lnTo>
                  <a:pt x="3486" y="8254"/>
                </a:lnTo>
                <a:lnTo>
                  <a:pt x="3669" y="8034"/>
                </a:lnTo>
                <a:lnTo>
                  <a:pt x="3816" y="7814"/>
                </a:lnTo>
                <a:lnTo>
                  <a:pt x="3852" y="7740"/>
                </a:lnTo>
                <a:lnTo>
                  <a:pt x="3852" y="7667"/>
                </a:lnTo>
                <a:lnTo>
                  <a:pt x="3779" y="7557"/>
                </a:lnTo>
                <a:lnTo>
                  <a:pt x="3669" y="7484"/>
                </a:lnTo>
                <a:lnTo>
                  <a:pt x="3596" y="7484"/>
                </a:lnTo>
                <a:lnTo>
                  <a:pt x="3522" y="7520"/>
                </a:lnTo>
                <a:lnTo>
                  <a:pt x="3412" y="7484"/>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2" name="Shape 222"/>
          <p:cNvSpPr/>
          <p:nvPr/>
        </p:nvSpPr>
        <p:spPr>
          <a:xfrm>
            <a:off x="945960" y="4042835"/>
            <a:ext cx="414157" cy="507761"/>
          </a:xfrm>
          <a:custGeom>
            <a:avLst/>
            <a:gdLst/>
            <a:ahLst/>
            <a:cxnLst/>
            <a:rect l="0" t="0" r="0" b="0"/>
            <a:pathLst>
              <a:path w="14601" h="17901" extrusionOk="0">
                <a:moveTo>
                  <a:pt x="10492" y="4329"/>
                </a:moveTo>
                <a:lnTo>
                  <a:pt x="10859" y="4769"/>
                </a:lnTo>
                <a:lnTo>
                  <a:pt x="10712" y="4769"/>
                </a:lnTo>
                <a:lnTo>
                  <a:pt x="10712" y="4696"/>
                </a:lnTo>
                <a:lnTo>
                  <a:pt x="10675" y="4622"/>
                </a:lnTo>
                <a:lnTo>
                  <a:pt x="10639" y="4622"/>
                </a:lnTo>
                <a:lnTo>
                  <a:pt x="10602" y="4549"/>
                </a:lnTo>
                <a:lnTo>
                  <a:pt x="10565" y="4512"/>
                </a:lnTo>
                <a:lnTo>
                  <a:pt x="10455" y="4475"/>
                </a:lnTo>
                <a:lnTo>
                  <a:pt x="10345" y="4512"/>
                </a:lnTo>
                <a:lnTo>
                  <a:pt x="10308" y="4549"/>
                </a:lnTo>
                <a:lnTo>
                  <a:pt x="10272" y="4622"/>
                </a:lnTo>
                <a:lnTo>
                  <a:pt x="10272" y="4696"/>
                </a:lnTo>
                <a:lnTo>
                  <a:pt x="10052" y="4622"/>
                </a:lnTo>
                <a:lnTo>
                  <a:pt x="10492" y="4329"/>
                </a:lnTo>
                <a:close/>
                <a:moveTo>
                  <a:pt x="6897" y="3448"/>
                </a:moveTo>
                <a:lnTo>
                  <a:pt x="7044" y="3485"/>
                </a:lnTo>
                <a:lnTo>
                  <a:pt x="7227" y="3522"/>
                </a:lnTo>
                <a:lnTo>
                  <a:pt x="7374" y="3595"/>
                </a:lnTo>
                <a:lnTo>
                  <a:pt x="7484" y="3705"/>
                </a:lnTo>
                <a:lnTo>
                  <a:pt x="7521" y="3815"/>
                </a:lnTo>
                <a:lnTo>
                  <a:pt x="7521" y="3889"/>
                </a:lnTo>
                <a:lnTo>
                  <a:pt x="7484" y="3999"/>
                </a:lnTo>
                <a:lnTo>
                  <a:pt x="7447" y="4109"/>
                </a:lnTo>
                <a:lnTo>
                  <a:pt x="7264" y="4292"/>
                </a:lnTo>
                <a:lnTo>
                  <a:pt x="7154" y="4439"/>
                </a:lnTo>
                <a:lnTo>
                  <a:pt x="6934" y="4732"/>
                </a:lnTo>
                <a:lnTo>
                  <a:pt x="6714" y="4952"/>
                </a:lnTo>
                <a:lnTo>
                  <a:pt x="6494" y="5099"/>
                </a:lnTo>
                <a:lnTo>
                  <a:pt x="6384" y="5136"/>
                </a:lnTo>
                <a:lnTo>
                  <a:pt x="6310" y="5136"/>
                </a:lnTo>
                <a:lnTo>
                  <a:pt x="6237" y="5062"/>
                </a:lnTo>
                <a:lnTo>
                  <a:pt x="6200" y="4989"/>
                </a:lnTo>
                <a:lnTo>
                  <a:pt x="6163" y="4806"/>
                </a:lnTo>
                <a:lnTo>
                  <a:pt x="6163" y="4659"/>
                </a:lnTo>
                <a:lnTo>
                  <a:pt x="6163" y="4145"/>
                </a:lnTo>
                <a:lnTo>
                  <a:pt x="6127" y="3595"/>
                </a:lnTo>
                <a:lnTo>
                  <a:pt x="6273" y="3522"/>
                </a:lnTo>
                <a:lnTo>
                  <a:pt x="6420" y="3485"/>
                </a:lnTo>
                <a:lnTo>
                  <a:pt x="6567" y="3448"/>
                </a:lnTo>
                <a:close/>
                <a:moveTo>
                  <a:pt x="6457" y="3118"/>
                </a:moveTo>
                <a:lnTo>
                  <a:pt x="6237" y="3192"/>
                </a:lnTo>
                <a:lnTo>
                  <a:pt x="6017" y="3265"/>
                </a:lnTo>
                <a:lnTo>
                  <a:pt x="5833" y="3375"/>
                </a:lnTo>
                <a:lnTo>
                  <a:pt x="5723" y="3558"/>
                </a:lnTo>
                <a:lnTo>
                  <a:pt x="5723" y="3632"/>
                </a:lnTo>
                <a:lnTo>
                  <a:pt x="5760" y="3668"/>
                </a:lnTo>
                <a:lnTo>
                  <a:pt x="5797" y="3705"/>
                </a:lnTo>
                <a:lnTo>
                  <a:pt x="5870" y="3705"/>
                </a:lnTo>
                <a:lnTo>
                  <a:pt x="5980" y="3668"/>
                </a:lnTo>
                <a:lnTo>
                  <a:pt x="5943" y="4219"/>
                </a:lnTo>
                <a:lnTo>
                  <a:pt x="5943" y="4769"/>
                </a:lnTo>
                <a:lnTo>
                  <a:pt x="5943" y="4952"/>
                </a:lnTo>
                <a:lnTo>
                  <a:pt x="5980" y="5099"/>
                </a:lnTo>
                <a:lnTo>
                  <a:pt x="6053" y="5209"/>
                </a:lnTo>
                <a:lnTo>
                  <a:pt x="6163" y="5319"/>
                </a:lnTo>
                <a:lnTo>
                  <a:pt x="6237" y="5393"/>
                </a:lnTo>
                <a:lnTo>
                  <a:pt x="6530" y="5393"/>
                </a:lnTo>
                <a:lnTo>
                  <a:pt x="6714" y="5282"/>
                </a:lnTo>
                <a:lnTo>
                  <a:pt x="6897" y="5136"/>
                </a:lnTo>
                <a:lnTo>
                  <a:pt x="7227" y="4806"/>
                </a:lnTo>
                <a:lnTo>
                  <a:pt x="7447" y="4512"/>
                </a:lnTo>
                <a:lnTo>
                  <a:pt x="7594" y="4329"/>
                </a:lnTo>
                <a:lnTo>
                  <a:pt x="7741" y="4182"/>
                </a:lnTo>
                <a:lnTo>
                  <a:pt x="7814" y="3962"/>
                </a:lnTo>
                <a:lnTo>
                  <a:pt x="7851" y="3852"/>
                </a:lnTo>
                <a:lnTo>
                  <a:pt x="7851" y="3742"/>
                </a:lnTo>
                <a:lnTo>
                  <a:pt x="7777" y="3595"/>
                </a:lnTo>
                <a:lnTo>
                  <a:pt x="7667" y="3448"/>
                </a:lnTo>
                <a:lnTo>
                  <a:pt x="7521" y="3302"/>
                </a:lnTo>
                <a:lnTo>
                  <a:pt x="7374" y="3228"/>
                </a:lnTo>
                <a:lnTo>
                  <a:pt x="7190" y="3155"/>
                </a:lnTo>
                <a:lnTo>
                  <a:pt x="6970" y="3118"/>
                </a:lnTo>
                <a:close/>
                <a:moveTo>
                  <a:pt x="2789" y="3522"/>
                </a:moveTo>
                <a:lnTo>
                  <a:pt x="2935" y="3668"/>
                </a:lnTo>
                <a:lnTo>
                  <a:pt x="3082" y="3779"/>
                </a:lnTo>
                <a:lnTo>
                  <a:pt x="3449" y="3925"/>
                </a:lnTo>
                <a:lnTo>
                  <a:pt x="3632" y="3999"/>
                </a:lnTo>
                <a:lnTo>
                  <a:pt x="3669" y="4072"/>
                </a:lnTo>
                <a:lnTo>
                  <a:pt x="3706" y="4145"/>
                </a:lnTo>
                <a:lnTo>
                  <a:pt x="3706" y="4219"/>
                </a:lnTo>
                <a:lnTo>
                  <a:pt x="3742" y="4255"/>
                </a:lnTo>
                <a:lnTo>
                  <a:pt x="3779" y="4292"/>
                </a:lnTo>
                <a:lnTo>
                  <a:pt x="3852" y="4329"/>
                </a:lnTo>
                <a:lnTo>
                  <a:pt x="4036" y="4402"/>
                </a:lnTo>
                <a:lnTo>
                  <a:pt x="4219" y="4475"/>
                </a:lnTo>
                <a:lnTo>
                  <a:pt x="4403" y="4586"/>
                </a:lnTo>
                <a:lnTo>
                  <a:pt x="4549" y="4696"/>
                </a:lnTo>
                <a:lnTo>
                  <a:pt x="4843" y="5026"/>
                </a:lnTo>
                <a:lnTo>
                  <a:pt x="5100" y="5319"/>
                </a:lnTo>
                <a:lnTo>
                  <a:pt x="4770" y="5356"/>
                </a:lnTo>
                <a:lnTo>
                  <a:pt x="4476" y="5356"/>
                </a:lnTo>
                <a:lnTo>
                  <a:pt x="3816" y="5319"/>
                </a:lnTo>
                <a:lnTo>
                  <a:pt x="3486" y="5319"/>
                </a:lnTo>
                <a:lnTo>
                  <a:pt x="3156" y="5393"/>
                </a:lnTo>
                <a:lnTo>
                  <a:pt x="2972" y="5466"/>
                </a:lnTo>
                <a:lnTo>
                  <a:pt x="2789" y="5576"/>
                </a:lnTo>
                <a:lnTo>
                  <a:pt x="2605" y="5649"/>
                </a:lnTo>
                <a:lnTo>
                  <a:pt x="2495" y="5686"/>
                </a:lnTo>
                <a:lnTo>
                  <a:pt x="2349" y="5686"/>
                </a:lnTo>
                <a:lnTo>
                  <a:pt x="2312" y="5723"/>
                </a:lnTo>
                <a:lnTo>
                  <a:pt x="2275" y="5796"/>
                </a:lnTo>
                <a:lnTo>
                  <a:pt x="2275" y="5833"/>
                </a:lnTo>
                <a:lnTo>
                  <a:pt x="2349" y="6676"/>
                </a:lnTo>
                <a:lnTo>
                  <a:pt x="2128" y="6493"/>
                </a:lnTo>
                <a:lnTo>
                  <a:pt x="1908" y="6383"/>
                </a:lnTo>
                <a:lnTo>
                  <a:pt x="1908" y="6126"/>
                </a:lnTo>
                <a:lnTo>
                  <a:pt x="1835" y="5906"/>
                </a:lnTo>
                <a:lnTo>
                  <a:pt x="1725" y="5796"/>
                </a:lnTo>
                <a:lnTo>
                  <a:pt x="1578" y="5723"/>
                </a:lnTo>
                <a:lnTo>
                  <a:pt x="1285" y="5649"/>
                </a:lnTo>
                <a:lnTo>
                  <a:pt x="1101" y="5649"/>
                </a:lnTo>
                <a:lnTo>
                  <a:pt x="918" y="5686"/>
                </a:lnTo>
                <a:lnTo>
                  <a:pt x="918" y="5686"/>
                </a:lnTo>
                <a:lnTo>
                  <a:pt x="1101" y="5356"/>
                </a:lnTo>
                <a:lnTo>
                  <a:pt x="1285" y="5026"/>
                </a:lnTo>
                <a:lnTo>
                  <a:pt x="1468" y="4732"/>
                </a:lnTo>
                <a:lnTo>
                  <a:pt x="1688" y="4439"/>
                </a:lnTo>
                <a:lnTo>
                  <a:pt x="1945" y="4182"/>
                </a:lnTo>
                <a:lnTo>
                  <a:pt x="2202" y="3962"/>
                </a:lnTo>
                <a:lnTo>
                  <a:pt x="2495" y="3742"/>
                </a:lnTo>
                <a:lnTo>
                  <a:pt x="2789" y="3522"/>
                </a:lnTo>
                <a:close/>
                <a:moveTo>
                  <a:pt x="10639" y="7520"/>
                </a:moveTo>
                <a:lnTo>
                  <a:pt x="11042" y="7703"/>
                </a:lnTo>
                <a:lnTo>
                  <a:pt x="11336" y="7850"/>
                </a:lnTo>
                <a:lnTo>
                  <a:pt x="11482" y="7924"/>
                </a:lnTo>
                <a:lnTo>
                  <a:pt x="11629" y="7960"/>
                </a:lnTo>
                <a:lnTo>
                  <a:pt x="11556" y="8254"/>
                </a:lnTo>
                <a:lnTo>
                  <a:pt x="11225" y="8107"/>
                </a:lnTo>
                <a:lnTo>
                  <a:pt x="10895" y="7960"/>
                </a:lnTo>
                <a:lnTo>
                  <a:pt x="10785" y="7887"/>
                </a:lnTo>
                <a:lnTo>
                  <a:pt x="10639" y="7520"/>
                </a:lnTo>
                <a:close/>
                <a:moveTo>
                  <a:pt x="10272" y="8070"/>
                </a:moveTo>
                <a:lnTo>
                  <a:pt x="10382" y="8144"/>
                </a:lnTo>
                <a:lnTo>
                  <a:pt x="10529" y="8217"/>
                </a:lnTo>
                <a:lnTo>
                  <a:pt x="10565" y="8327"/>
                </a:lnTo>
                <a:lnTo>
                  <a:pt x="10602" y="8400"/>
                </a:lnTo>
                <a:lnTo>
                  <a:pt x="10712" y="8437"/>
                </a:lnTo>
                <a:lnTo>
                  <a:pt x="10932" y="8510"/>
                </a:lnTo>
                <a:lnTo>
                  <a:pt x="11042" y="8547"/>
                </a:lnTo>
                <a:lnTo>
                  <a:pt x="11042" y="8584"/>
                </a:lnTo>
                <a:lnTo>
                  <a:pt x="11042" y="8657"/>
                </a:lnTo>
                <a:lnTo>
                  <a:pt x="11079" y="8731"/>
                </a:lnTo>
                <a:lnTo>
                  <a:pt x="11152" y="8804"/>
                </a:lnTo>
                <a:lnTo>
                  <a:pt x="11336" y="8841"/>
                </a:lnTo>
                <a:lnTo>
                  <a:pt x="11152" y="9244"/>
                </a:lnTo>
                <a:lnTo>
                  <a:pt x="11079" y="9171"/>
                </a:lnTo>
                <a:lnTo>
                  <a:pt x="10602" y="8767"/>
                </a:lnTo>
                <a:lnTo>
                  <a:pt x="10602" y="8547"/>
                </a:lnTo>
                <a:lnTo>
                  <a:pt x="10565" y="8364"/>
                </a:lnTo>
                <a:lnTo>
                  <a:pt x="10492" y="8254"/>
                </a:lnTo>
                <a:lnTo>
                  <a:pt x="10345" y="8180"/>
                </a:lnTo>
                <a:lnTo>
                  <a:pt x="10272" y="8070"/>
                </a:lnTo>
                <a:close/>
                <a:moveTo>
                  <a:pt x="9135" y="4806"/>
                </a:moveTo>
                <a:lnTo>
                  <a:pt x="9501" y="4842"/>
                </a:lnTo>
                <a:lnTo>
                  <a:pt x="9575" y="4879"/>
                </a:lnTo>
                <a:lnTo>
                  <a:pt x="9611" y="4842"/>
                </a:lnTo>
                <a:lnTo>
                  <a:pt x="9905" y="4916"/>
                </a:lnTo>
                <a:lnTo>
                  <a:pt x="10198" y="5026"/>
                </a:lnTo>
                <a:lnTo>
                  <a:pt x="10015" y="5246"/>
                </a:lnTo>
                <a:lnTo>
                  <a:pt x="10015" y="5319"/>
                </a:lnTo>
                <a:lnTo>
                  <a:pt x="10052" y="5393"/>
                </a:lnTo>
                <a:lnTo>
                  <a:pt x="10125" y="5429"/>
                </a:lnTo>
                <a:lnTo>
                  <a:pt x="10198" y="5429"/>
                </a:lnTo>
                <a:lnTo>
                  <a:pt x="10418" y="5319"/>
                </a:lnTo>
                <a:lnTo>
                  <a:pt x="10639" y="5246"/>
                </a:lnTo>
                <a:lnTo>
                  <a:pt x="10859" y="5209"/>
                </a:lnTo>
                <a:lnTo>
                  <a:pt x="11115" y="5172"/>
                </a:lnTo>
                <a:lnTo>
                  <a:pt x="11336" y="5613"/>
                </a:lnTo>
                <a:lnTo>
                  <a:pt x="10859" y="5723"/>
                </a:lnTo>
                <a:lnTo>
                  <a:pt x="10602" y="5796"/>
                </a:lnTo>
                <a:lnTo>
                  <a:pt x="10382" y="5906"/>
                </a:lnTo>
                <a:lnTo>
                  <a:pt x="10345" y="5943"/>
                </a:lnTo>
                <a:lnTo>
                  <a:pt x="10345" y="5979"/>
                </a:lnTo>
                <a:lnTo>
                  <a:pt x="10345" y="6016"/>
                </a:lnTo>
                <a:lnTo>
                  <a:pt x="10382" y="6053"/>
                </a:lnTo>
                <a:lnTo>
                  <a:pt x="10639" y="6126"/>
                </a:lnTo>
                <a:lnTo>
                  <a:pt x="10932" y="6126"/>
                </a:lnTo>
                <a:lnTo>
                  <a:pt x="11225" y="6089"/>
                </a:lnTo>
                <a:lnTo>
                  <a:pt x="11482" y="6016"/>
                </a:lnTo>
                <a:lnTo>
                  <a:pt x="11629" y="6566"/>
                </a:lnTo>
                <a:lnTo>
                  <a:pt x="11666" y="6640"/>
                </a:lnTo>
                <a:lnTo>
                  <a:pt x="11666" y="6640"/>
                </a:lnTo>
                <a:lnTo>
                  <a:pt x="11262" y="6530"/>
                </a:lnTo>
                <a:lnTo>
                  <a:pt x="10932" y="6456"/>
                </a:lnTo>
                <a:lnTo>
                  <a:pt x="10749" y="6420"/>
                </a:lnTo>
                <a:lnTo>
                  <a:pt x="10565" y="6456"/>
                </a:lnTo>
                <a:lnTo>
                  <a:pt x="10529" y="6456"/>
                </a:lnTo>
                <a:lnTo>
                  <a:pt x="10565" y="6530"/>
                </a:lnTo>
                <a:lnTo>
                  <a:pt x="10712" y="6640"/>
                </a:lnTo>
                <a:lnTo>
                  <a:pt x="10895" y="6750"/>
                </a:lnTo>
                <a:lnTo>
                  <a:pt x="11336" y="6933"/>
                </a:lnTo>
                <a:lnTo>
                  <a:pt x="11702" y="7043"/>
                </a:lnTo>
                <a:lnTo>
                  <a:pt x="11666" y="7593"/>
                </a:lnTo>
                <a:lnTo>
                  <a:pt x="11482" y="7520"/>
                </a:lnTo>
                <a:lnTo>
                  <a:pt x="11299" y="7447"/>
                </a:lnTo>
                <a:lnTo>
                  <a:pt x="10785" y="7227"/>
                </a:lnTo>
                <a:lnTo>
                  <a:pt x="10529" y="7153"/>
                </a:lnTo>
                <a:lnTo>
                  <a:pt x="10235" y="7117"/>
                </a:lnTo>
                <a:lnTo>
                  <a:pt x="10198" y="7117"/>
                </a:lnTo>
                <a:lnTo>
                  <a:pt x="10198" y="7153"/>
                </a:lnTo>
                <a:lnTo>
                  <a:pt x="10198" y="7190"/>
                </a:lnTo>
                <a:lnTo>
                  <a:pt x="10198" y="7227"/>
                </a:lnTo>
                <a:lnTo>
                  <a:pt x="10492" y="7410"/>
                </a:lnTo>
                <a:lnTo>
                  <a:pt x="10418" y="7447"/>
                </a:lnTo>
                <a:lnTo>
                  <a:pt x="10015" y="7593"/>
                </a:lnTo>
                <a:lnTo>
                  <a:pt x="9905" y="7483"/>
                </a:lnTo>
                <a:lnTo>
                  <a:pt x="9832" y="7447"/>
                </a:lnTo>
                <a:lnTo>
                  <a:pt x="9795" y="7483"/>
                </a:lnTo>
                <a:lnTo>
                  <a:pt x="9758" y="7520"/>
                </a:lnTo>
                <a:lnTo>
                  <a:pt x="9722" y="7557"/>
                </a:lnTo>
                <a:lnTo>
                  <a:pt x="9722" y="7703"/>
                </a:lnTo>
                <a:lnTo>
                  <a:pt x="9685" y="7740"/>
                </a:lnTo>
                <a:lnTo>
                  <a:pt x="9685" y="7813"/>
                </a:lnTo>
                <a:lnTo>
                  <a:pt x="9722" y="7924"/>
                </a:lnTo>
                <a:lnTo>
                  <a:pt x="9942" y="8180"/>
                </a:lnTo>
                <a:lnTo>
                  <a:pt x="9611" y="7960"/>
                </a:lnTo>
                <a:lnTo>
                  <a:pt x="9281" y="7777"/>
                </a:lnTo>
                <a:lnTo>
                  <a:pt x="9245" y="7777"/>
                </a:lnTo>
                <a:lnTo>
                  <a:pt x="9208" y="7813"/>
                </a:lnTo>
                <a:lnTo>
                  <a:pt x="9171" y="7850"/>
                </a:lnTo>
                <a:lnTo>
                  <a:pt x="9171" y="7924"/>
                </a:lnTo>
                <a:lnTo>
                  <a:pt x="9391" y="8180"/>
                </a:lnTo>
                <a:lnTo>
                  <a:pt x="9648" y="8437"/>
                </a:lnTo>
                <a:lnTo>
                  <a:pt x="10162" y="8877"/>
                </a:lnTo>
                <a:lnTo>
                  <a:pt x="10235" y="8951"/>
                </a:lnTo>
                <a:lnTo>
                  <a:pt x="10162" y="9134"/>
                </a:lnTo>
                <a:lnTo>
                  <a:pt x="10052" y="9317"/>
                </a:lnTo>
                <a:lnTo>
                  <a:pt x="9905" y="9391"/>
                </a:lnTo>
                <a:lnTo>
                  <a:pt x="9832" y="9354"/>
                </a:lnTo>
                <a:lnTo>
                  <a:pt x="9428" y="9097"/>
                </a:lnTo>
                <a:lnTo>
                  <a:pt x="9318" y="8914"/>
                </a:lnTo>
                <a:lnTo>
                  <a:pt x="9171" y="8694"/>
                </a:lnTo>
                <a:lnTo>
                  <a:pt x="8951" y="8547"/>
                </a:lnTo>
                <a:lnTo>
                  <a:pt x="8768" y="8400"/>
                </a:lnTo>
                <a:lnTo>
                  <a:pt x="8658" y="8290"/>
                </a:lnTo>
                <a:lnTo>
                  <a:pt x="8548" y="8107"/>
                </a:lnTo>
                <a:lnTo>
                  <a:pt x="8511" y="7887"/>
                </a:lnTo>
                <a:lnTo>
                  <a:pt x="8474" y="7887"/>
                </a:lnTo>
                <a:lnTo>
                  <a:pt x="8474" y="7777"/>
                </a:lnTo>
                <a:lnTo>
                  <a:pt x="8438" y="7740"/>
                </a:lnTo>
                <a:lnTo>
                  <a:pt x="8364" y="7740"/>
                </a:lnTo>
                <a:lnTo>
                  <a:pt x="7887" y="7667"/>
                </a:lnTo>
                <a:lnTo>
                  <a:pt x="7374" y="7630"/>
                </a:lnTo>
                <a:lnTo>
                  <a:pt x="7117" y="7630"/>
                </a:lnTo>
                <a:lnTo>
                  <a:pt x="6860" y="7667"/>
                </a:lnTo>
                <a:lnTo>
                  <a:pt x="6640" y="7740"/>
                </a:lnTo>
                <a:lnTo>
                  <a:pt x="6457" y="7887"/>
                </a:lnTo>
                <a:lnTo>
                  <a:pt x="6384" y="7777"/>
                </a:lnTo>
                <a:lnTo>
                  <a:pt x="6347" y="7703"/>
                </a:lnTo>
                <a:lnTo>
                  <a:pt x="6384" y="7630"/>
                </a:lnTo>
                <a:lnTo>
                  <a:pt x="6420" y="7557"/>
                </a:lnTo>
                <a:lnTo>
                  <a:pt x="6604" y="7410"/>
                </a:lnTo>
                <a:lnTo>
                  <a:pt x="6787" y="7337"/>
                </a:lnTo>
                <a:lnTo>
                  <a:pt x="7080" y="7300"/>
                </a:lnTo>
                <a:lnTo>
                  <a:pt x="7374" y="7227"/>
                </a:lnTo>
                <a:lnTo>
                  <a:pt x="7521" y="7153"/>
                </a:lnTo>
                <a:lnTo>
                  <a:pt x="7704" y="7006"/>
                </a:lnTo>
                <a:lnTo>
                  <a:pt x="7741" y="6896"/>
                </a:lnTo>
                <a:lnTo>
                  <a:pt x="7777" y="6823"/>
                </a:lnTo>
                <a:lnTo>
                  <a:pt x="7741" y="6750"/>
                </a:lnTo>
                <a:lnTo>
                  <a:pt x="7667" y="6676"/>
                </a:lnTo>
                <a:lnTo>
                  <a:pt x="7594" y="6603"/>
                </a:lnTo>
                <a:lnTo>
                  <a:pt x="7484" y="6603"/>
                </a:lnTo>
                <a:lnTo>
                  <a:pt x="7227" y="6640"/>
                </a:lnTo>
                <a:lnTo>
                  <a:pt x="7007" y="6713"/>
                </a:lnTo>
                <a:lnTo>
                  <a:pt x="6787" y="6786"/>
                </a:lnTo>
                <a:lnTo>
                  <a:pt x="6714" y="6786"/>
                </a:lnTo>
                <a:lnTo>
                  <a:pt x="6640" y="6750"/>
                </a:lnTo>
                <a:lnTo>
                  <a:pt x="6640" y="6676"/>
                </a:lnTo>
                <a:lnTo>
                  <a:pt x="6677" y="6603"/>
                </a:lnTo>
                <a:lnTo>
                  <a:pt x="6750" y="6456"/>
                </a:lnTo>
                <a:lnTo>
                  <a:pt x="6824" y="6346"/>
                </a:lnTo>
                <a:lnTo>
                  <a:pt x="7080" y="6199"/>
                </a:lnTo>
                <a:lnTo>
                  <a:pt x="7337" y="6016"/>
                </a:lnTo>
                <a:lnTo>
                  <a:pt x="7704" y="5759"/>
                </a:lnTo>
                <a:lnTo>
                  <a:pt x="8108" y="5466"/>
                </a:lnTo>
                <a:lnTo>
                  <a:pt x="8181" y="5539"/>
                </a:lnTo>
                <a:lnTo>
                  <a:pt x="8218" y="5539"/>
                </a:lnTo>
                <a:lnTo>
                  <a:pt x="8254" y="5503"/>
                </a:lnTo>
                <a:lnTo>
                  <a:pt x="8511" y="5172"/>
                </a:lnTo>
                <a:lnTo>
                  <a:pt x="8731" y="4806"/>
                </a:lnTo>
                <a:close/>
                <a:moveTo>
                  <a:pt x="10492" y="9171"/>
                </a:moveTo>
                <a:lnTo>
                  <a:pt x="10749" y="9391"/>
                </a:lnTo>
                <a:lnTo>
                  <a:pt x="10969" y="9611"/>
                </a:lnTo>
                <a:lnTo>
                  <a:pt x="10675" y="10124"/>
                </a:lnTo>
                <a:lnTo>
                  <a:pt x="10602" y="10198"/>
                </a:lnTo>
                <a:lnTo>
                  <a:pt x="10565" y="10161"/>
                </a:lnTo>
                <a:lnTo>
                  <a:pt x="10529" y="10088"/>
                </a:lnTo>
                <a:lnTo>
                  <a:pt x="10418" y="9941"/>
                </a:lnTo>
                <a:lnTo>
                  <a:pt x="10308" y="9758"/>
                </a:lnTo>
                <a:lnTo>
                  <a:pt x="10162" y="9611"/>
                </a:lnTo>
                <a:lnTo>
                  <a:pt x="10272" y="9501"/>
                </a:lnTo>
                <a:lnTo>
                  <a:pt x="10345" y="9427"/>
                </a:lnTo>
                <a:lnTo>
                  <a:pt x="10492" y="9171"/>
                </a:lnTo>
                <a:close/>
                <a:moveTo>
                  <a:pt x="551" y="7300"/>
                </a:moveTo>
                <a:lnTo>
                  <a:pt x="808" y="7483"/>
                </a:lnTo>
                <a:lnTo>
                  <a:pt x="991" y="7703"/>
                </a:lnTo>
                <a:lnTo>
                  <a:pt x="1211" y="7924"/>
                </a:lnTo>
                <a:lnTo>
                  <a:pt x="1431" y="8144"/>
                </a:lnTo>
                <a:lnTo>
                  <a:pt x="1982" y="8584"/>
                </a:lnTo>
                <a:lnTo>
                  <a:pt x="2238" y="8841"/>
                </a:lnTo>
                <a:lnTo>
                  <a:pt x="2349" y="8987"/>
                </a:lnTo>
                <a:lnTo>
                  <a:pt x="2422" y="9134"/>
                </a:lnTo>
                <a:lnTo>
                  <a:pt x="2202" y="9281"/>
                </a:lnTo>
                <a:lnTo>
                  <a:pt x="2018" y="9464"/>
                </a:lnTo>
                <a:lnTo>
                  <a:pt x="1872" y="9684"/>
                </a:lnTo>
                <a:lnTo>
                  <a:pt x="1762" y="9978"/>
                </a:lnTo>
                <a:lnTo>
                  <a:pt x="1725" y="10344"/>
                </a:lnTo>
                <a:lnTo>
                  <a:pt x="1762" y="10675"/>
                </a:lnTo>
                <a:lnTo>
                  <a:pt x="1908" y="11408"/>
                </a:lnTo>
                <a:lnTo>
                  <a:pt x="1542" y="10968"/>
                </a:lnTo>
                <a:lnTo>
                  <a:pt x="1248" y="10528"/>
                </a:lnTo>
                <a:lnTo>
                  <a:pt x="991" y="10014"/>
                </a:lnTo>
                <a:lnTo>
                  <a:pt x="808" y="9501"/>
                </a:lnTo>
                <a:lnTo>
                  <a:pt x="661" y="8951"/>
                </a:lnTo>
                <a:lnTo>
                  <a:pt x="551" y="8400"/>
                </a:lnTo>
                <a:lnTo>
                  <a:pt x="514" y="7850"/>
                </a:lnTo>
                <a:lnTo>
                  <a:pt x="551" y="7300"/>
                </a:lnTo>
                <a:close/>
                <a:moveTo>
                  <a:pt x="6897" y="8620"/>
                </a:moveTo>
                <a:lnTo>
                  <a:pt x="6934" y="8694"/>
                </a:lnTo>
                <a:lnTo>
                  <a:pt x="7007" y="8731"/>
                </a:lnTo>
                <a:lnTo>
                  <a:pt x="7264" y="8877"/>
                </a:lnTo>
                <a:lnTo>
                  <a:pt x="7484" y="9024"/>
                </a:lnTo>
                <a:lnTo>
                  <a:pt x="7704" y="9207"/>
                </a:lnTo>
                <a:lnTo>
                  <a:pt x="7887" y="9427"/>
                </a:lnTo>
                <a:lnTo>
                  <a:pt x="8034" y="9648"/>
                </a:lnTo>
                <a:lnTo>
                  <a:pt x="8181" y="9904"/>
                </a:lnTo>
                <a:lnTo>
                  <a:pt x="8254" y="10161"/>
                </a:lnTo>
                <a:lnTo>
                  <a:pt x="8254" y="10418"/>
                </a:lnTo>
                <a:lnTo>
                  <a:pt x="8218" y="10638"/>
                </a:lnTo>
                <a:lnTo>
                  <a:pt x="7704" y="10088"/>
                </a:lnTo>
                <a:lnTo>
                  <a:pt x="7154" y="9611"/>
                </a:lnTo>
                <a:lnTo>
                  <a:pt x="7080" y="9611"/>
                </a:lnTo>
                <a:lnTo>
                  <a:pt x="7044" y="9648"/>
                </a:lnTo>
                <a:lnTo>
                  <a:pt x="7080" y="9684"/>
                </a:lnTo>
                <a:lnTo>
                  <a:pt x="7557" y="10344"/>
                </a:lnTo>
                <a:lnTo>
                  <a:pt x="8071" y="10968"/>
                </a:lnTo>
                <a:lnTo>
                  <a:pt x="7887" y="11188"/>
                </a:lnTo>
                <a:lnTo>
                  <a:pt x="7741" y="11408"/>
                </a:lnTo>
                <a:lnTo>
                  <a:pt x="7521" y="11628"/>
                </a:lnTo>
                <a:lnTo>
                  <a:pt x="7227" y="11372"/>
                </a:lnTo>
                <a:lnTo>
                  <a:pt x="6860" y="11005"/>
                </a:lnTo>
                <a:lnTo>
                  <a:pt x="6787" y="10748"/>
                </a:lnTo>
                <a:lnTo>
                  <a:pt x="6750" y="10491"/>
                </a:lnTo>
                <a:lnTo>
                  <a:pt x="6640" y="10234"/>
                </a:lnTo>
                <a:lnTo>
                  <a:pt x="6530" y="9978"/>
                </a:lnTo>
                <a:lnTo>
                  <a:pt x="6457" y="9868"/>
                </a:lnTo>
                <a:lnTo>
                  <a:pt x="6310" y="9868"/>
                </a:lnTo>
                <a:lnTo>
                  <a:pt x="5870" y="10014"/>
                </a:lnTo>
                <a:lnTo>
                  <a:pt x="5650" y="10088"/>
                </a:lnTo>
                <a:lnTo>
                  <a:pt x="5577" y="10088"/>
                </a:lnTo>
                <a:lnTo>
                  <a:pt x="5466" y="10014"/>
                </a:lnTo>
                <a:lnTo>
                  <a:pt x="5210" y="9904"/>
                </a:lnTo>
                <a:lnTo>
                  <a:pt x="5026" y="9758"/>
                </a:lnTo>
                <a:lnTo>
                  <a:pt x="4953" y="9648"/>
                </a:lnTo>
                <a:lnTo>
                  <a:pt x="4880" y="9538"/>
                </a:lnTo>
                <a:lnTo>
                  <a:pt x="4843" y="9427"/>
                </a:lnTo>
                <a:lnTo>
                  <a:pt x="4843" y="9281"/>
                </a:lnTo>
                <a:lnTo>
                  <a:pt x="4880" y="9134"/>
                </a:lnTo>
                <a:lnTo>
                  <a:pt x="4953" y="8987"/>
                </a:lnTo>
                <a:lnTo>
                  <a:pt x="5063" y="8877"/>
                </a:lnTo>
                <a:lnTo>
                  <a:pt x="5210" y="8804"/>
                </a:lnTo>
                <a:lnTo>
                  <a:pt x="5577" y="8694"/>
                </a:lnTo>
                <a:lnTo>
                  <a:pt x="5870" y="8657"/>
                </a:lnTo>
                <a:lnTo>
                  <a:pt x="6384" y="8657"/>
                </a:lnTo>
                <a:lnTo>
                  <a:pt x="6897" y="8620"/>
                </a:lnTo>
                <a:close/>
                <a:moveTo>
                  <a:pt x="8621" y="10088"/>
                </a:moveTo>
                <a:lnTo>
                  <a:pt x="9355" y="10565"/>
                </a:lnTo>
                <a:lnTo>
                  <a:pt x="9501" y="10711"/>
                </a:lnTo>
                <a:lnTo>
                  <a:pt x="9648" y="10858"/>
                </a:lnTo>
                <a:lnTo>
                  <a:pt x="9758" y="11005"/>
                </a:lnTo>
                <a:lnTo>
                  <a:pt x="9868" y="11151"/>
                </a:lnTo>
                <a:lnTo>
                  <a:pt x="9355" y="11628"/>
                </a:lnTo>
                <a:lnTo>
                  <a:pt x="9318" y="11592"/>
                </a:lnTo>
                <a:lnTo>
                  <a:pt x="9208" y="11482"/>
                </a:lnTo>
                <a:lnTo>
                  <a:pt x="9061" y="11408"/>
                </a:lnTo>
                <a:lnTo>
                  <a:pt x="8878" y="11298"/>
                </a:lnTo>
                <a:lnTo>
                  <a:pt x="8768" y="11188"/>
                </a:lnTo>
                <a:lnTo>
                  <a:pt x="8511" y="10931"/>
                </a:lnTo>
                <a:lnTo>
                  <a:pt x="8548" y="10821"/>
                </a:lnTo>
                <a:lnTo>
                  <a:pt x="8621" y="10638"/>
                </a:lnTo>
                <a:lnTo>
                  <a:pt x="8658" y="10455"/>
                </a:lnTo>
                <a:lnTo>
                  <a:pt x="8658" y="10271"/>
                </a:lnTo>
                <a:lnTo>
                  <a:pt x="8621" y="10088"/>
                </a:lnTo>
                <a:close/>
                <a:moveTo>
                  <a:pt x="6860" y="11555"/>
                </a:moveTo>
                <a:lnTo>
                  <a:pt x="7190" y="11885"/>
                </a:lnTo>
                <a:lnTo>
                  <a:pt x="7007" y="11958"/>
                </a:lnTo>
                <a:lnTo>
                  <a:pt x="6897" y="11958"/>
                </a:lnTo>
                <a:lnTo>
                  <a:pt x="6787" y="11922"/>
                </a:lnTo>
                <a:lnTo>
                  <a:pt x="6860" y="11555"/>
                </a:lnTo>
                <a:close/>
                <a:moveTo>
                  <a:pt x="8328" y="11262"/>
                </a:moveTo>
                <a:lnTo>
                  <a:pt x="8474" y="11445"/>
                </a:lnTo>
                <a:lnTo>
                  <a:pt x="8658" y="11628"/>
                </a:lnTo>
                <a:lnTo>
                  <a:pt x="8878" y="11775"/>
                </a:lnTo>
                <a:lnTo>
                  <a:pt x="8988" y="11812"/>
                </a:lnTo>
                <a:lnTo>
                  <a:pt x="9098" y="11848"/>
                </a:lnTo>
                <a:lnTo>
                  <a:pt x="8731" y="12105"/>
                </a:lnTo>
                <a:lnTo>
                  <a:pt x="8328" y="12325"/>
                </a:lnTo>
                <a:lnTo>
                  <a:pt x="8291" y="12289"/>
                </a:lnTo>
                <a:lnTo>
                  <a:pt x="7814" y="11885"/>
                </a:lnTo>
                <a:lnTo>
                  <a:pt x="8071" y="11592"/>
                </a:lnTo>
                <a:lnTo>
                  <a:pt x="8328" y="11262"/>
                </a:lnTo>
                <a:close/>
                <a:moveTo>
                  <a:pt x="6970" y="2678"/>
                </a:moveTo>
                <a:lnTo>
                  <a:pt x="7374" y="2715"/>
                </a:lnTo>
                <a:lnTo>
                  <a:pt x="7777" y="2788"/>
                </a:lnTo>
                <a:lnTo>
                  <a:pt x="8181" y="2898"/>
                </a:lnTo>
                <a:lnTo>
                  <a:pt x="8548" y="3008"/>
                </a:lnTo>
                <a:lnTo>
                  <a:pt x="8915" y="3192"/>
                </a:lnTo>
                <a:lnTo>
                  <a:pt x="9281" y="3375"/>
                </a:lnTo>
                <a:lnTo>
                  <a:pt x="9611" y="3595"/>
                </a:lnTo>
                <a:lnTo>
                  <a:pt x="9501" y="3632"/>
                </a:lnTo>
                <a:lnTo>
                  <a:pt x="9281" y="3815"/>
                </a:lnTo>
                <a:lnTo>
                  <a:pt x="9171" y="3925"/>
                </a:lnTo>
                <a:lnTo>
                  <a:pt x="9061" y="4035"/>
                </a:lnTo>
                <a:lnTo>
                  <a:pt x="9061" y="4072"/>
                </a:lnTo>
                <a:lnTo>
                  <a:pt x="9061" y="4109"/>
                </a:lnTo>
                <a:lnTo>
                  <a:pt x="9135" y="4109"/>
                </a:lnTo>
                <a:lnTo>
                  <a:pt x="9245" y="4072"/>
                </a:lnTo>
                <a:lnTo>
                  <a:pt x="9355" y="4072"/>
                </a:lnTo>
                <a:lnTo>
                  <a:pt x="9685" y="3925"/>
                </a:lnTo>
                <a:lnTo>
                  <a:pt x="9905" y="3815"/>
                </a:lnTo>
                <a:lnTo>
                  <a:pt x="10198" y="4035"/>
                </a:lnTo>
                <a:lnTo>
                  <a:pt x="9905" y="4255"/>
                </a:lnTo>
                <a:lnTo>
                  <a:pt x="9611" y="4512"/>
                </a:lnTo>
                <a:lnTo>
                  <a:pt x="9281" y="4475"/>
                </a:lnTo>
                <a:lnTo>
                  <a:pt x="8731" y="4475"/>
                </a:lnTo>
                <a:lnTo>
                  <a:pt x="8584" y="4512"/>
                </a:lnTo>
                <a:lnTo>
                  <a:pt x="8548" y="4549"/>
                </a:lnTo>
                <a:lnTo>
                  <a:pt x="8511" y="4622"/>
                </a:lnTo>
                <a:lnTo>
                  <a:pt x="8328" y="4989"/>
                </a:lnTo>
                <a:lnTo>
                  <a:pt x="8108" y="5356"/>
                </a:lnTo>
                <a:lnTo>
                  <a:pt x="7851" y="5466"/>
                </a:lnTo>
                <a:lnTo>
                  <a:pt x="7594" y="5613"/>
                </a:lnTo>
                <a:lnTo>
                  <a:pt x="7117" y="5906"/>
                </a:lnTo>
                <a:lnTo>
                  <a:pt x="6714" y="6163"/>
                </a:lnTo>
                <a:lnTo>
                  <a:pt x="6530" y="6310"/>
                </a:lnTo>
                <a:lnTo>
                  <a:pt x="6457" y="6383"/>
                </a:lnTo>
                <a:lnTo>
                  <a:pt x="6420" y="6493"/>
                </a:lnTo>
                <a:lnTo>
                  <a:pt x="6384" y="6676"/>
                </a:lnTo>
                <a:lnTo>
                  <a:pt x="6420" y="6786"/>
                </a:lnTo>
                <a:lnTo>
                  <a:pt x="6457" y="6896"/>
                </a:lnTo>
                <a:lnTo>
                  <a:pt x="6567" y="6970"/>
                </a:lnTo>
                <a:lnTo>
                  <a:pt x="6677" y="6970"/>
                </a:lnTo>
                <a:lnTo>
                  <a:pt x="6824" y="7006"/>
                </a:lnTo>
                <a:lnTo>
                  <a:pt x="7117" y="6933"/>
                </a:lnTo>
                <a:lnTo>
                  <a:pt x="7301" y="6860"/>
                </a:lnTo>
                <a:lnTo>
                  <a:pt x="7447" y="6823"/>
                </a:lnTo>
                <a:lnTo>
                  <a:pt x="7484" y="6860"/>
                </a:lnTo>
                <a:lnTo>
                  <a:pt x="7411" y="6896"/>
                </a:lnTo>
                <a:lnTo>
                  <a:pt x="7227" y="7006"/>
                </a:lnTo>
                <a:lnTo>
                  <a:pt x="6860" y="7080"/>
                </a:lnTo>
                <a:lnTo>
                  <a:pt x="6530" y="7153"/>
                </a:lnTo>
                <a:lnTo>
                  <a:pt x="6347" y="7227"/>
                </a:lnTo>
                <a:lnTo>
                  <a:pt x="6237" y="7337"/>
                </a:lnTo>
                <a:lnTo>
                  <a:pt x="6163" y="7483"/>
                </a:lnTo>
                <a:lnTo>
                  <a:pt x="6127" y="7630"/>
                </a:lnTo>
                <a:lnTo>
                  <a:pt x="6127" y="7777"/>
                </a:lnTo>
                <a:lnTo>
                  <a:pt x="6163" y="7924"/>
                </a:lnTo>
                <a:lnTo>
                  <a:pt x="6237" y="8070"/>
                </a:lnTo>
                <a:lnTo>
                  <a:pt x="6384" y="8180"/>
                </a:lnTo>
                <a:lnTo>
                  <a:pt x="6494" y="8180"/>
                </a:lnTo>
                <a:lnTo>
                  <a:pt x="6567" y="8144"/>
                </a:lnTo>
                <a:lnTo>
                  <a:pt x="6640" y="8070"/>
                </a:lnTo>
                <a:lnTo>
                  <a:pt x="6714" y="7997"/>
                </a:lnTo>
                <a:lnTo>
                  <a:pt x="6897" y="7924"/>
                </a:lnTo>
                <a:lnTo>
                  <a:pt x="7337" y="7924"/>
                </a:lnTo>
                <a:lnTo>
                  <a:pt x="8328" y="7997"/>
                </a:lnTo>
                <a:lnTo>
                  <a:pt x="8328" y="8144"/>
                </a:lnTo>
                <a:lnTo>
                  <a:pt x="8364" y="8327"/>
                </a:lnTo>
                <a:lnTo>
                  <a:pt x="8438" y="8474"/>
                </a:lnTo>
                <a:lnTo>
                  <a:pt x="8548" y="8584"/>
                </a:lnTo>
                <a:lnTo>
                  <a:pt x="8768" y="8767"/>
                </a:lnTo>
                <a:lnTo>
                  <a:pt x="8548" y="8694"/>
                </a:lnTo>
                <a:lnTo>
                  <a:pt x="8328" y="8657"/>
                </a:lnTo>
                <a:lnTo>
                  <a:pt x="8291" y="8657"/>
                </a:lnTo>
                <a:lnTo>
                  <a:pt x="8291" y="8731"/>
                </a:lnTo>
                <a:lnTo>
                  <a:pt x="8511" y="8951"/>
                </a:lnTo>
                <a:lnTo>
                  <a:pt x="8768" y="9171"/>
                </a:lnTo>
                <a:lnTo>
                  <a:pt x="9355" y="9501"/>
                </a:lnTo>
                <a:lnTo>
                  <a:pt x="9428" y="9574"/>
                </a:lnTo>
                <a:lnTo>
                  <a:pt x="9538" y="9648"/>
                </a:lnTo>
                <a:lnTo>
                  <a:pt x="9648" y="9684"/>
                </a:lnTo>
                <a:lnTo>
                  <a:pt x="9795" y="9794"/>
                </a:lnTo>
                <a:lnTo>
                  <a:pt x="9942" y="9941"/>
                </a:lnTo>
                <a:lnTo>
                  <a:pt x="10125" y="10198"/>
                </a:lnTo>
                <a:lnTo>
                  <a:pt x="10272" y="10344"/>
                </a:lnTo>
                <a:lnTo>
                  <a:pt x="10418" y="10491"/>
                </a:lnTo>
                <a:lnTo>
                  <a:pt x="10125" y="10858"/>
                </a:lnTo>
                <a:lnTo>
                  <a:pt x="9978" y="10638"/>
                </a:lnTo>
                <a:lnTo>
                  <a:pt x="9795" y="10455"/>
                </a:lnTo>
                <a:lnTo>
                  <a:pt x="9428" y="10161"/>
                </a:lnTo>
                <a:lnTo>
                  <a:pt x="8988" y="9904"/>
                </a:lnTo>
                <a:lnTo>
                  <a:pt x="8401" y="9501"/>
                </a:lnTo>
                <a:lnTo>
                  <a:pt x="8144" y="9171"/>
                </a:lnTo>
                <a:lnTo>
                  <a:pt x="7851" y="8877"/>
                </a:lnTo>
                <a:lnTo>
                  <a:pt x="7557" y="8657"/>
                </a:lnTo>
                <a:lnTo>
                  <a:pt x="7227" y="8437"/>
                </a:lnTo>
                <a:lnTo>
                  <a:pt x="7190" y="8437"/>
                </a:lnTo>
                <a:lnTo>
                  <a:pt x="7190" y="8400"/>
                </a:lnTo>
                <a:lnTo>
                  <a:pt x="7154" y="8400"/>
                </a:lnTo>
                <a:lnTo>
                  <a:pt x="7044" y="8364"/>
                </a:lnTo>
                <a:lnTo>
                  <a:pt x="6677" y="8327"/>
                </a:lnTo>
                <a:lnTo>
                  <a:pt x="6273" y="8290"/>
                </a:lnTo>
                <a:lnTo>
                  <a:pt x="5870" y="8327"/>
                </a:lnTo>
                <a:lnTo>
                  <a:pt x="5466" y="8364"/>
                </a:lnTo>
                <a:lnTo>
                  <a:pt x="5173" y="8437"/>
                </a:lnTo>
                <a:lnTo>
                  <a:pt x="4990" y="8510"/>
                </a:lnTo>
                <a:lnTo>
                  <a:pt x="4843" y="8620"/>
                </a:lnTo>
                <a:lnTo>
                  <a:pt x="4733" y="8731"/>
                </a:lnTo>
                <a:lnTo>
                  <a:pt x="4623" y="8841"/>
                </a:lnTo>
                <a:lnTo>
                  <a:pt x="4549" y="8987"/>
                </a:lnTo>
                <a:lnTo>
                  <a:pt x="4476" y="9171"/>
                </a:lnTo>
                <a:lnTo>
                  <a:pt x="4476" y="9317"/>
                </a:lnTo>
                <a:lnTo>
                  <a:pt x="4476" y="9464"/>
                </a:lnTo>
                <a:lnTo>
                  <a:pt x="4513" y="9611"/>
                </a:lnTo>
                <a:lnTo>
                  <a:pt x="4549" y="9721"/>
                </a:lnTo>
                <a:lnTo>
                  <a:pt x="4733" y="9978"/>
                </a:lnTo>
                <a:lnTo>
                  <a:pt x="4953" y="10161"/>
                </a:lnTo>
                <a:lnTo>
                  <a:pt x="5246" y="10344"/>
                </a:lnTo>
                <a:lnTo>
                  <a:pt x="5577" y="10491"/>
                </a:lnTo>
                <a:lnTo>
                  <a:pt x="5687" y="10491"/>
                </a:lnTo>
                <a:lnTo>
                  <a:pt x="5797" y="10418"/>
                </a:lnTo>
                <a:lnTo>
                  <a:pt x="6090" y="10308"/>
                </a:lnTo>
                <a:lnTo>
                  <a:pt x="6090" y="10418"/>
                </a:lnTo>
                <a:lnTo>
                  <a:pt x="6090" y="10528"/>
                </a:lnTo>
                <a:lnTo>
                  <a:pt x="6163" y="10785"/>
                </a:lnTo>
                <a:lnTo>
                  <a:pt x="6310" y="10968"/>
                </a:lnTo>
                <a:lnTo>
                  <a:pt x="6494" y="11188"/>
                </a:lnTo>
                <a:lnTo>
                  <a:pt x="6494" y="11592"/>
                </a:lnTo>
                <a:lnTo>
                  <a:pt x="6420" y="11958"/>
                </a:lnTo>
                <a:lnTo>
                  <a:pt x="6384" y="12105"/>
                </a:lnTo>
                <a:lnTo>
                  <a:pt x="6420" y="12142"/>
                </a:lnTo>
                <a:lnTo>
                  <a:pt x="6457" y="12179"/>
                </a:lnTo>
                <a:lnTo>
                  <a:pt x="6714" y="12289"/>
                </a:lnTo>
                <a:lnTo>
                  <a:pt x="6970" y="12325"/>
                </a:lnTo>
                <a:lnTo>
                  <a:pt x="7227" y="12252"/>
                </a:lnTo>
                <a:lnTo>
                  <a:pt x="7447" y="12142"/>
                </a:lnTo>
                <a:lnTo>
                  <a:pt x="7924" y="12509"/>
                </a:lnTo>
                <a:lnTo>
                  <a:pt x="7484" y="12655"/>
                </a:lnTo>
                <a:lnTo>
                  <a:pt x="7044" y="12802"/>
                </a:lnTo>
                <a:lnTo>
                  <a:pt x="6714" y="12876"/>
                </a:lnTo>
                <a:lnTo>
                  <a:pt x="6604" y="12765"/>
                </a:lnTo>
                <a:lnTo>
                  <a:pt x="6494" y="12582"/>
                </a:lnTo>
                <a:lnTo>
                  <a:pt x="6310" y="12289"/>
                </a:lnTo>
                <a:lnTo>
                  <a:pt x="6090" y="12032"/>
                </a:lnTo>
                <a:lnTo>
                  <a:pt x="5870" y="11812"/>
                </a:lnTo>
                <a:lnTo>
                  <a:pt x="5466" y="11372"/>
                </a:lnTo>
                <a:lnTo>
                  <a:pt x="5100" y="10895"/>
                </a:lnTo>
                <a:lnTo>
                  <a:pt x="5063" y="10858"/>
                </a:lnTo>
                <a:lnTo>
                  <a:pt x="4990" y="10858"/>
                </a:lnTo>
                <a:lnTo>
                  <a:pt x="4953" y="10895"/>
                </a:lnTo>
                <a:lnTo>
                  <a:pt x="4953" y="10931"/>
                </a:lnTo>
                <a:lnTo>
                  <a:pt x="4953" y="11151"/>
                </a:lnTo>
                <a:lnTo>
                  <a:pt x="5026" y="11335"/>
                </a:lnTo>
                <a:lnTo>
                  <a:pt x="5100" y="11518"/>
                </a:lnTo>
                <a:lnTo>
                  <a:pt x="5246" y="11702"/>
                </a:lnTo>
                <a:lnTo>
                  <a:pt x="5540" y="12032"/>
                </a:lnTo>
                <a:lnTo>
                  <a:pt x="5833" y="12325"/>
                </a:lnTo>
                <a:lnTo>
                  <a:pt x="6017" y="12582"/>
                </a:lnTo>
                <a:lnTo>
                  <a:pt x="6200" y="12912"/>
                </a:lnTo>
                <a:lnTo>
                  <a:pt x="5650" y="12949"/>
                </a:lnTo>
                <a:lnTo>
                  <a:pt x="5026" y="12362"/>
                </a:lnTo>
                <a:lnTo>
                  <a:pt x="4659" y="11995"/>
                </a:lnTo>
                <a:lnTo>
                  <a:pt x="4513" y="11812"/>
                </a:lnTo>
                <a:lnTo>
                  <a:pt x="4439" y="11555"/>
                </a:lnTo>
                <a:lnTo>
                  <a:pt x="4403" y="11518"/>
                </a:lnTo>
                <a:lnTo>
                  <a:pt x="4329" y="11482"/>
                </a:lnTo>
                <a:lnTo>
                  <a:pt x="4256" y="11482"/>
                </a:lnTo>
                <a:lnTo>
                  <a:pt x="4219" y="11555"/>
                </a:lnTo>
                <a:lnTo>
                  <a:pt x="4219" y="11665"/>
                </a:lnTo>
                <a:lnTo>
                  <a:pt x="4219" y="11812"/>
                </a:lnTo>
                <a:lnTo>
                  <a:pt x="4293" y="12032"/>
                </a:lnTo>
                <a:lnTo>
                  <a:pt x="4403" y="12252"/>
                </a:lnTo>
                <a:lnTo>
                  <a:pt x="4586" y="12435"/>
                </a:lnTo>
                <a:lnTo>
                  <a:pt x="4953" y="12876"/>
                </a:lnTo>
                <a:lnTo>
                  <a:pt x="4880" y="12876"/>
                </a:lnTo>
                <a:lnTo>
                  <a:pt x="4880" y="12839"/>
                </a:lnTo>
                <a:lnTo>
                  <a:pt x="4880" y="12802"/>
                </a:lnTo>
                <a:lnTo>
                  <a:pt x="4843" y="12765"/>
                </a:lnTo>
                <a:lnTo>
                  <a:pt x="4549" y="12692"/>
                </a:lnTo>
                <a:lnTo>
                  <a:pt x="4439" y="12655"/>
                </a:lnTo>
                <a:lnTo>
                  <a:pt x="4366" y="12545"/>
                </a:lnTo>
                <a:lnTo>
                  <a:pt x="4293" y="12362"/>
                </a:lnTo>
                <a:lnTo>
                  <a:pt x="4073" y="11995"/>
                </a:lnTo>
                <a:lnTo>
                  <a:pt x="3926" y="11848"/>
                </a:lnTo>
                <a:lnTo>
                  <a:pt x="3816" y="11738"/>
                </a:lnTo>
                <a:lnTo>
                  <a:pt x="3816" y="11665"/>
                </a:lnTo>
                <a:lnTo>
                  <a:pt x="3816" y="11592"/>
                </a:lnTo>
                <a:lnTo>
                  <a:pt x="3779" y="11555"/>
                </a:lnTo>
                <a:lnTo>
                  <a:pt x="3742" y="11518"/>
                </a:lnTo>
                <a:lnTo>
                  <a:pt x="3669" y="11555"/>
                </a:lnTo>
                <a:lnTo>
                  <a:pt x="3559" y="11628"/>
                </a:lnTo>
                <a:lnTo>
                  <a:pt x="3522" y="11702"/>
                </a:lnTo>
                <a:lnTo>
                  <a:pt x="3522" y="11848"/>
                </a:lnTo>
                <a:lnTo>
                  <a:pt x="3559" y="11958"/>
                </a:lnTo>
                <a:lnTo>
                  <a:pt x="3669" y="12105"/>
                </a:lnTo>
                <a:lnTo>
                  <a:pt x="3779" y="12252"/>
                </a:lnTo>
                <a:lnTo>
                  <a:pt x="3889" y="12435"/>
                </a:lnTo>
                <a:lnTo>
                  <a:pt x="3963" y="12655"/>
                </a:lnTo>
                <a:lnTo>
                  <a:pt x="3963" y="12655"/>
                </a:lnTo>
                <a:lnTo>
                  <a:pt x="3376" y="12435"/>
                </a:lnTo>
                <a:lnTo>
                  <a:pt x="2825" y="12105"/>
                </a:lnTo>
                <a:lnTo>
                  <a:pt x="2789" y="12069"/>
                </a:lnTo>
                <a:lnTo>
                  <a:pt x="2715" y="11958"/>
                </a:lnTo>
                <a:lnTo>
                  <a:pt x="2605" y="11885"/>
                </a:lnTo>
                <a:lnTo>
                  <a:pt x="2349" y="11812"/>
                </a:lnTo>
                <a:lnTo>
                  <a:pt x="2312" y="11738"/>
                </a:lnTo>
                <a:lnTo>
                  <a:pt x="2165" y="11115"/>
                </a:lnTo>
                <a:lnTo>
                  <a:pt x="2092" y="10748"/>
                </a:lnTo>
                <a:lnTo>
                  <a:pt x="2055" y="10381"/>
                </a:lnTo>
                <a:lnTo>
                  <a:pt x="2055" y="10051"/>
                </a:lnTo>
                <a:lnTo>
                  <a:pt x="2092" y="9868"/>
                </a:lnTo>
                <a:lnTo>
                  <a:pt x="2165" y="9758"/>
                </a:lnTo>
                <a:lnTo>
                  <a:pt x="2238" y="9611"/>
                </a:lnTo>
                <a:lnTo>
                  <a:pt x="2349" y="9538"/>
                </a:lnTo>
                <a:lnTo>
                  <a:pt x="2495" y="9464"/>
                </a:lnTo>
                <a:lnTo>
                  <a:pt x="2679" y="9391"/>
                </a:lnTo>
                <a:lnTo>
                  <a:pt x="2715" y="9391"/>
                </a:lnTo>
                <a:lnTo>
                  <a:pt x="2752" y="9354"/>
                </a:lnTo>
                <a:lnTo>
                  <a:pt x="2789" y="9281"/>
                </a:lnTo>
                <a:lnTo>
                  <a:pt x="2789" y="9207"/>
                </a:lnTo>
                <a:lnTo>
                  <a:pt x="2715" y="9024"/>
                </a:lnTo>
                <a:lnTo>
                  <a:pt x="2605" y="8841"/>
                </a:lnTo>
                <a:lnTo>
                  <a:pt x="2495" y="8694"/>
                </a:lnTo>
                <a:lnTo>
                  <a:pt x="2349" y="8510"/>
                </a:lnTo>
                <a:lnTo>
                  <a:pt x="2055" y="8254"/>
                </a:lnTo>
                <a:lnTo>
                  <a:pt x="1725" y="7960"/>
                </a:lnTo>
                <a:lnTo>
                  <a:pt x="1505" y="7813"/>
                </a:lnTo>
                <a:lnTo>
                  <a:pt x="1285" y="7630"/>
                </a:lnTo>
                <a:lnTo>
                  <a:pt x="1175" y="7447"/>
                </a:lnTo>
                <a:lnTo>
                  <a:pt x="991" y="7300"/>
                </a:lnTo>
                <a:lnTo>
                  <a:pt x="771" y="7153"/>
                </a:lnTo>
                <a:lnTo>
                  <a:pt x="551" y="7117"/>
                </a:lnTo>
                <a:lnTo>
                  <a:pt x="661" y="6566"/>
                </a:lnTo>
                <a:lnTo>
                  <a:pt x="771" y="6089"/>
                </a:lnTo>
                <a:lnTo>
                  <a:pt x="808" y="6016"/>
                </a:lnTo>
                <a:lnTo>
                  <a:pt x="955" y="5943"/>
                </a:lnTo>
                <a:lnTo>
                  <a:pt x="1101" y="5906"/>
                </a:lnTo>
                <a:lnTo>
                  <a:pt x="1248" y="5906"/>
                </a:lnTo>
                <a:lnTo>
                  <a:pt x="1395" y="5943"/>
                </a:lnTo>
                <a:lnTo>
                  <a:pt x="1505" y="6016"/>
                </a:lnTo>
                <a:lnTo>
                  <a:pt x="1615" y="6126"/>
                </a:lnTo>
                <a:lnTo>
                  <a:pt x="1652" y="6236"/>
                </a:lnTo>
                <a:lnTo>
                  <a:pt x="1652" y="6420"/>
                </a:lnTo>
                <a:lnTo>
                  <a:pt x="1652" y="6530"/>
                </a:lnTo>
                <a:lnTo>
                  <a:pt x="1688" y="6566"/>
                </a:lnTo>
                <a:lnTo>
                  <a:pt x="1725" y="6566"/>
                </a:lnTo>
                <a:lnTo>
                  <a:pt x="1945" y="6676"/>
                </a:lnTo>
                <a:lnTo>
                  <a:pt x="2128" y="6786"/>
                </a:lnTo>
                <a:lnTo>
                  <a:pt x="2275" y="6970"/>
                </a:lnTo>
                <a:lnTo>
                  <a:pt x="2385" y="7153"/>
                </a:lnTo>
                <a:lnTo>
                  <a:pt x="2459" y="7227"/>
                </a:lnTo>
                <a:lnTo>
                  <a:pt x="2532" y="7227"/>
                </a:lnTo>
                <a:lnTo>
                  <a:pt x="2605" y="7190"/>
                </a:lnTo>
                <a:lnTo>
                  <a:pt x="2642" y="7080"/>
                </a:lnTo>
                <a:lnTo>
                  <a:pt x="2532" y="5943"/>
                </a:lnTo>
                <a:lnTo>
                  <a:pt x="2752" y="5906"/>
                </a:lnTo>
                <a:lnTo>
                  <a:pt x="3009" y="5796"/>
                </a:lnTo>
                <a:lnTo>
                  <a:pt x="3229" y="5723"/>
                </a:lnTo>
                <a:lnTo>
                  <a:pt x="3449" y="5686"/>
                </a:lnTo>
                <a:lnTo>
                  <a:pt x="3669" y="5649"/>
                </a:lnTo>
                <a:lnTo>
                  <a:pt x="3889" y="5686"/>
                </a:lnTo>
                <a:lnTo>
                  <a:pt x="4293" y="5723"/>
                </a:lnTo>
                <a:lnTo>
                  <a:pt x="5100" y="5723"/>
                </a:lnTo>
                <a:lnTo>
                  <a:pt x="5283" y="5649"/>
                </a:lnTo>
                <a:lnTo>
                  <a:pt x="5503" y="5576"/>
                </a:lnTo>
                <a:lnTo>
                  <a:pt x="5577" y="5539"/>
                </a:lnTo>
                <a:lnTo>
                  <a:pt x="5613" y="5466"/>
                </a:lnTo>
                <a:lnTo>
                  <a:pt x="5613" y="5356"/>
                </a:lnTo>
                <a:lnTo>
                  <a:pt x="5577" y="5282"/>
                </a:lnTo>
                <a:lnTo>
                  <a:pt x="5246" y="4916"/>
                </a:lnTo>
                <a:lnTo>
                  <a:pt x="4880" y="4549"/>
                </a:lnTo>
                <a:lnTo>
                  <a:pt x="4696" y="4365"/>
                </a:lnTo>
                <a:lnTo>
                  <a:pt x="4513" y="4219"/>
                </a:lnTo>
                <a:lnTo>
                  <a:pt x="4293" y="4109"/>
                </a:lnTo>
                <a:lnTo>
                  <a:pt x="4036" y="3999"/>
                </a:lnTo>
                <a:lnTo>
                  <a:pt x="3999" y="3889"/>
                </a:lnTo>
                <a:lnTo>
                  <a:pt x="3963" y="3815"/>
                </a:lnTo>
                <a:lnTo>
                  <a:pt x="3852" y="3742"/>
                </a:lnTo>
                <a:lnTo>
                  <a:pt x="3742" y="3668"/>
                </a:lnTo>
                <a:lnTo>
                  <a:pt x="3376" y="3522"/>
                </a:lnTo>
                <a:lnTo>
                  <a:pt x="3192" y="3448"/>
                </a:lnTo>
                <a:lnTo>
                  <a:pt x="2972" y="3412"/>
                </a:lnTo>
                <a:lnTo>
                  <a:pt x="3412" y="3228"/>
                </a:lnTo>
                <a:lnTo>
                  <a:pt x="3816" y="3045"/>
                </a:lnTo>
                <a:lnTo>
                  <a:pt x="4256" y="2935"/>
                </a:lnTo>
                <a:lnTo>
                  <a:pt x="4696" y="2861"/>
                </a:lnTo>
                <a:lnTo>
                  <a:pt x="5136" y="2788"/>
                </a:lnTo>
                <a:lnTo>
                  <a:pt x="6494" y="2788"/>
                </a:lnTo>
                <a:lnTo>
                  <a:pt x="6567" y="2751"/>
                </a:lnTo>
                <a:lnTo>
                  <a:pt x="6567" y="2678"/>
                </a:lnTo>
                <a:close/>
                <a:moveTo>
                  <a:pt x="5100" y="15590"/>
                </a:moveTo>
                <a:lnTo>
                  <a:pt x="5246" y="15627"/>
                </a:lnTo>
                <a:lnTo>
                  <a:pt x="5503" y="15700"/>
                </a:lnTo>
                <a:lnTo>
                  <a:pt x="5393" y="15737"/>
                </a:lnTo>
                <a:lnTo>
                  <a:pt x="5320" y="15810"/>
                </a:lnTo>
                <a:lnTo>
                  <a:pt x="5246" y="15920"/>
                </a:lnTo>
                <a:lnTo>
                  <a:pt x="5246" y="16030"/>
                </a:lnTo>
                <a:lnTo>
                  <a:pt x="5210" y="16177"/>
                </a:lnTo>
                <a:lnTo>
                  <a:pt x="5246" y="16360"/>
                </a:lnTo>
                <a:lnTo>
                  <a:pt x="5246" y="16434"/>
                </a:lnTo>
                <a:lnTo>
                  <a:pt x="5283" y="16507"/>
                </a:lnTo>
                <a:lnTo>
                  <a:pt x="5356" y="16580"/>
                </a:lnTo>
                <a:lnTo>
                  <a:pt x="5430" y="16617"/>
                </a:lnTo>
                <a:lnTo>
                  <a:pt x="5540" y="16617"/>
                </a:lnTo>
                <a:lnTo>
                  <a:pt x="5870" y="16947"/>
                </a:lnTo>
                <a:lnTo>
                  <a:pt x="6237" y="17167"/>
                </a:lnTo>
                <a:lnTo>
                  <a:pt x="6567" y="17351"/>
                </a:lnTo>
                <a:lnTo>
                  <a:pt x="6750" y="17424"/>
                </a:lnTo>
                <a:lnTo>
                  <a:pt x="3449" y="17387"/>
                </a:lnTo>
                <a:lnTo>
                  <a:pt x="3596" y="17314"/>
                </a:lnTo>
                <a:lnTo>
                  <a:pt x="3926" y="17167"/>
                </a:lnTo>
                <a:lnTo>
                  <a:pt x="4256" y="16984"/>
                </a:lnTo>
                <a:lnTo>
                  <a:pt x="4476" y="16837"/>
                </a:lnTo>
                <a:lnTo>
                  <a:pt x="4696" y="16654"/>
                </a:lnTo>
                <a:lnTo>
                  <a:pt x="4770" y="16690"/>
                </a:lnTo>
                <a:lnTo>
                  <a:pt x="4880" y="16690"/>
                </a:lnTo>
                <a:lnTo>
                  <a:pt x="4953" y="16654"/>
                </a:lnTo>
                <a:lnTo>
                  <a:pt x="5026" y="16580"/>
                </a:lnTo>
                <a:lnTo>
                  <a:pt x="5136" y="16397"/>
                </a:lnTo>
                <a:lnTo>
                  <a:pt x="5210" y="16214"/>
                </a:lnTo>
                <a:lnTo>
                  <a:pt x="5173" y="16103"/>
                </a:lnTo>
                <a:lnTo>
                  <a:pt x="5100" y="16030"/>
                </a:lnTo>
                <a:lnTo>
                  <a:pt x="5063" y="15993"/>
                </a:lnTo>
                <a:lnTo>
                  <a:pt x="5100" y="15773"/>
                </a:lnTo>
                <a:lnTo>
                  <a:pt x="5100" y="15590"/>
                </a:lnTo>
                <a:close/>
                <a:moveTo>
                  <a:pt x="9795" y="0"/>
                </a:moveTo>
                <a:lnTo>
                  <a:pt x="9648" y="74"/>
                </a:lnTo>
                <a:lnTo>
                  <a:pt x="9391" y="110"/>
                </a:lnTo>
                <a:lnTo>
                  <a:pt x="9171" y="220"/>
                </a:lnTo>
                <a:lnTo>
                  <a:pt x="9061" y="294"/>
                </a:lnTo>
                <a:lnTo>
                  <a:pt x="8988" y="404"/>
                </a:lnTo>
                <a:lnTo>
                  <a:pt x="8951" y="514"/>
                </a:lnTo>
                <a:lnTo>
                  <a:pt x="8915" y="661"/>
                </a:lnTo>
                <a:lnTo>
                  <a:pt x="8915" y="771"/>
                </a:lnTo>
                <a:lnTo>
                  <a:pt x="8915" y="881"/>
                </a:lnTo>
                <a:lnTo>
                  <a:pt x="8988" y="1027"/>
                </a:lnTo>
                <a:lnTo>
                  <a:pt x="9025" y="1137"/>
                </a:lnTo>
                <a:lnTo>
                  <a:pt x="8254" y="2348"/>
                </a:lnTo>
                <a:lnTo>
                  <a:pt x="7631" y="2201"/>
                </a:lnTo>
                <a:lnTo>
                  <a:pt x="7007" y="2165"/>
                </a:lnTo>
                <a:lnTo>
                  <a:pt x="6384" y="2165"/>
                </a:lnTo>
                <a:lnTo>
                  <a:pt x="5797" y="2238"/>
                </a:lnTo>
                <a:lnTo>
                  <a:pt x="5650" y="2275"/>
                </a:lnTo>
                <a:lnTo>
                  <a:pt x="5577" y="2385"/>
                </a:lnTo>
                <a:lnTo>
                  <a:pt x="5100" y="2348"/>
                </a:lnTo>
                <a:lnTo>
                  <a:pt x="4623" y="2421"/>
                </a:lnTo>
                <a:lnTo>
                  <a:pt x="4109" y="2495"/>
                </a:lnTo>
                <a:lnTo>
                  <a:pt x="3632" y="2641"/>
                </a:lnTo>
                <a:lnTo>
                  <a:pt x="3192" y="2825"/>
                </a:lnTo>
                <a:lnTo>
                  <a:pt x="2715" y="3045"/>
                </a:lnTo>
                <a:lnTo>
                  <a:pt x="2312" y="3302"/>
                </a:lnTo>
                <a:lnTo>
                  <a:pt x="1945" y="3558"/>
                </a:lnTo>
                <a:lnTo>
                  <a:pt x="1505" y="3925"/>
                </a:lnTo>
                <a:lnTo>
                  <a:pt x="1138" y="4365"/>
                </a:lnTo>
                <a:lnTo>
                  <a:pt x="808" y="4806"/>
                </a:lnTo>
                <a:lnTo>
                  <a:pt x="551" y="5282"/>
                </a:lnTo>
                <a:lnTo>
                  <a:pt x="331" y="5796"/>
                </a:lnTo>
                <a:lnTo>
                  <a:pt x="184" y="6346"/>
                </a:lnTo>
                <a:lnTo>
                  <a:pt x="74" y="6896"/>
                </a:lnTo>
                <a:lnTo>
                  <a:pt x="1" y="7447"/>
                </a:lnTo>
                <a:lnTo>
                  <a:pt x="1" y="7997"/>
                </a:lnTo>
                <a:lnTo>
                  <a:pt x="38" y="8547"/>
                </a:lnTo>
                <a:lnTo>
                  <a:pt x="148" y="9097"/>
                </a:lnTo>
                <a:lnTo>
                  <a:pt x="294" y="9648"/>
                </a:lnTo>
                <a:lnTo>
                  <a:pt x="478" y="10161"/>
                </a:lnTo>
                <a:lnTo>
                  <a:pt x="698" y="10638"/>
                </a:lnTo>
                <a:lnTo>
                  <a:pt x="991" y="11115"/>
                </a:lnTo>
                <a:lnTo>
                  <a:pt x="1358" y="11555"/>
                </a:lnTo>
                <a:lnTo>
                  <a:pt x="1725" y="11958"/>
                </a:lnTo>
                <a:lnTo>
                  <a:pt x="2165" y="12325"/>
                </a:lnTo>
                <a:lnTo>
                  <a:pt x="2679" y="12655"/>
                </a:lnTo>
                <a:lnTo>
                  <a:pt x="3156" y="12912"/>
                </a:lnTo>
                <a:lnTo>
                  <a:pt x="3706" y="13132"/>
                </a:lnTo>
                <a:lnTo>
                  <a:pt x="4256" y="13279"/>
                </a:lnTo>
                <a:lnTo>
                  <a:pt x="4806" y="13389"/>
                </a:lnTo>
                <a:lnTo>
                  <a:pt x="5393" y="13462"/>
                </a:lnTo>
                <a:lnTo>
                  <a:pt x="5943" y="13462"/>
                </a:lnTo>
                <a:lnTo>
                  <a:pt x="6494" y="13426"/>
                </a:lnTo>
                <a:lnTo>
                  <a:pt x="7044" y="13352"/>
                </a:lnTo>
                <a:lnTo>
                  <a:pt x="7594" y="13206"/>
                </a:lnTo>
                <a:lnTo>
                  <a:pt x="8108" y="13022"/>
                </a:lnTo>
                <a:lnTo>
                  <a:pt x="8621" y="12802"/>
                </a:lnTo>
                <a:lnTo>
                  <a:pt x="9098" y="12509"/>
                </a:lnTo>
                <a:lnTo>
                  <a:pt x="9538" y="12215"/>
                </a:lnTo>
                <a:lnTo>
                  <a:pt x="10052" y="11775"/>
                </a:lnTo>
                <a:lnTo>
                  <a:pt x="10492" y="11262"/>
                </a:lnTo>
                <a:lnTo>
                  <a:pt x="10932" y="10711"/>
                </a:lnTo>
                <a:lnTo>
                  <a:pt x="11299" y="10161"/>
                </a:lnTo>
                <a:lnTo>
                  <a:pt x="11629" y="9538"/>
                </a:lnTo>
                <a:lnTo>
                  <a:pt x="11886" y="8914"/>
                </a:lnTo>
                <a:lnTo>
                  <a:pt x="12106" y="8290"/>
                </a:lnTo>
                <a:lnTo>
                  <a:pt x="12179" y="7924"/>
                </a:lnTo>
                <a:lnTo>
                  <a:pt x="12216" y="7593"/>
                </a:lnTo>
                <a:lnTo>
                  <a:pt x="12253" y="7080"/>
                </a:lnTo>
                <a:lnTo>
                  <a:pt x="12216" y="6603"/>
                </a:lnTo>
                <a:lnTo>
                  <a:pt x="12106" y="6126"/>
                </a:lnTo>
                <a:lnTo>
                  <a:pt x="11922" y="5649"/>
                </a:lnTo>
                <a:lnTo>
                  <a:pt x="11739" y="5172"/>
                </a:lnTo>
                <a:lnTo>
                  <a:pt x="11482" y="4732"/>
                </a:lnTo>
                <a:lnTo>
                  <a:pt x="11189" y="4329"/>
                </a:lnTo>
                <a:lnTo>
                  <a:pt x="10859" y="3962"/>
                </a:lnTo>
                <a:lnTo>
                  <a:pt x="10822" y="3852"/>
                </a:lnTo>
                <a:lnTo>
                  <a:pt x="10712" y="3815"/>
                </a:lnTo>
                <a:lnTo>
                  <a:pt x="10272" y="3375"/>
                </a:lnTo>
                <a:lnTo>
                  <a:pt x="10162" y="3302"/>
                </a:lnTo>
                <a:lnTo>
                  <a:pt x="9832" y="3082"/>
                </a:lnTo>
                <a:lnTo>
                  <a:pt x="9501" y="2861"/>
                </a:lnTo>
                <a:lnTo>
                  <a:pt x="9135" y="2678"/>
                </a:lnTo>
                <a:lnTo>
                  <a:pt x="8768" y="2531"/>
                </a:lnTo>
                <a:lnTo>
                  <a:pt x="8804" y="2458"/>
                </a:lnTo>
                <a:lnTo>
                  <a:pt x="8841" y="2421"/>
                </a:lnTo>
                <a:lnTo>
                  <a:pt x="8804" y="2348"/>
                </a:lnTo>
                <a:lnTo>
                  <a:pt x="9171" y="1871"/>
                </a:lnTo>
                <a:lnTo>
                  <a:pt x="9501" y="1394"/>
                </a:lnTo>
                <a:lnTo>
                  <a:pt x="9758" y="1394"/>
                </a:lnTo>
                <a:lnTo>
                  <a:pt x="9868" y="1358"/>
                </a:lnTo>
                <a:lnTo>
                  <a:pt x="9978" y="1284"/>
                </a:lnTo>
                <a:lnTo>
                  <a:pt x="10052" y="1211"/>
                </a:lnTo>
                <a:lnTo>
                  <a:pt x="10602" y="1468"/>
                </a:lnTo>
                <a:lnTo>
                  <a:pt x="11079" y="1798"/>
                </a:lnTo>
                <a:lnTo>
                  <a:pt x="11556" y="2128"/>
                </a:lnTo>
                <a:lnTo>
                  <a:pt x="11996" y="2531"/>
                </a:lnTo>
                <a:lnTo>
                  <a:pt x="12399" y="2972"/>
                </a:lnTo>
                <a:lnTo>
                  <a:pt x="12766" y="3412"/>
                </a:lnTo>
                <a:lnTo>
                  <a:pt x="13060" y="3925"/>
                </a:lnTo>
                <a:lnTo>
                  <a:pt x="13353" y="4439"/>
                </a:lnTo>
                <a:lnTo>
                  <a:pt x="13573" y="4989"/>
                </a:lnTo>
                <a:lnTo>
                  <a:pt x="13757" y="5539"/>
                </a:lnTo>
                <a:lnTo>
                  <a:pt x="13903" y="6126"/>
                </a:lnTo>
                <a:lnTo>
                  <a:pt x="14013" y="6713"/>
                </a:lnTo>
                <a:lnTo>
                  <a:pt x="14087" y="7300"/>
                </a:lnTo>
                <a:lnTo>
                  <a:pt x="14087" y="7887"/>
                </a:lnTo>
                <a:lnTo>
                  <a:pt x="14087" y="8510"/>
                </a:lnTo>
                <a:lnTo>
                  <a:pt x="14013" y="9097"/>
                </a:lnTo>
                <a:lnTo>
                  <a:pt x="13867" y="9758"/>
                </a:lnTo>
                <a:lnTo>
                  <a:pt x="13720" y="10381"/>
                </a:lnTo>
                <a:lnTo>
                  <a:pt x="13463" y="11005"/>
                </a:lnTo>
                <a:lnTo>
                  <a:pt x="13206" y="11592"/>
                </a:lnTo>
                <a:lnTo>
                  <a:pt x="12876" y="12179"/>
                </a:lnTo>
                <a:lnTo>
                  <a:pt x="12473" y="12692"/>
                </a:lnTo>
                <a:lnTo>
                  <a:pt x="12069" y="13206"/>
                </a:lnTo>
                <a:lnTo>
                  <a:pt x="11592" y="13683"/>
                </a:lnTo>
                <a:lnTo>
                  <a:pt x="11079" y="14049"/>
                </a:lnTo>
                <a:lnTo>
                  <a:pt x="10565" y="14416"/>
                </a:lnTo>
                <a:lnTo>
                  <a:pt x="9978" y="14710"/>
                </a:lnTo>
                <a:lnTo>
                  <a:pt x="9391" y="14966"/>
                </a:lnTo>
                <a:lnTo>
                  <a:pt x="8804" y="15150"/>
                </a:lnTo>
                <a:lnTo>
                  <a:pt x="8181" y="15260"/>
                </a:lnTo>
                <a:lnTo>
                  <a:pt x="7557" y="15333"/>
                </a:lnTo>
                <a:lnTo>
                  <a:pt x="6897" y="15370"/>
                </a:lnTo>
                <a:lnTo>
                  <a:pt x="6420" y="15333"/>
                </a:lnTo>
                <a:lnTo>
                  <a:pt x="5943" y="15296"/>
                </a:lnTo>
                <a:lnTo>
                  <a:pt x="5466" y="15186"/>
                </a:lnTo>
                <a:lnTo>
                  <a:pt x="5026" y="15076"/>
                </a:lnTo>
                <a:lnTo>
                  <a:pt x="4549" y="14893"/>
                </a:lnTo>
                <a:lnTo>
                  <a:pt x="4109" y="14673"/>
                </a:lnTo>
                <a:lnTo>
                  <a:pt x="3632" y="14453"/>
                </a:lnTo>
                <a:lnTo>
                  <a:pt x="3669" y="14416"/>
                </a:lnTo>
                <a:lnTo>
                  <a:pt x="3706" y="14343"/>
                </a:lnTo>
                <a:lnTo>
                  <a:pt x="3706" y="14269"/>
                </a:lnTo>
                <a:lnTo>
                  <a:pt x="3706" y="14196"/>
                </a:lnTo>
                <a:lnTo>
                  <a:pt x="3669" y="14123"/>
                </a:lnTo>
                <a:lnTo>
                  <a:pt x="3522" y="14013"/>
                </a:lnTo>
                <a:lnTo>
                  <a:pt x="3376" y="13939"/>
                </a:lnTo>
                <a:lnTo>
                  <a:pt x="3229" y="13903"/>
                </a:lnTo>
                <a:lnTo>
                  <a:pt x="3009" y="13903"/>
                </a:lnTo>
                <a:lnTo>
                  <a:pt x="2899" y="13939"/>
                </a:lnTo>
                <a:lnTo>
                  <a:pt x="2752" y="14013"/>
                </a:lnTo>
                <a:lnTo>
                  <a:pt x="2642" y="14123"/>
                </a:lnTo>
                <a:lnTo>
                  <a:pt x="2605" y="14269"/>
                </a:lnTo>
                <a:lnTo>
                  <a:pt x="2605" y="14416"/>
                </a:lnTo>
                <a:lnTo>
                  <a:pt x="2642" y="14563"/>
                </a:lnTo>
                <a:lnTo>
                  <a:pt x="2715" y="14710"/>
                </a:lnTo>
                <a:lnTo>
                  <a:pt x="2825" y="14820"/>
                </a:lnTo>
                <a:lnTo>
                  <a:pt x="2972" y="14856"/>
                </a:lnTo>
                <a:lnTo>
                  <a:pt x="3119" y="14893"/>
                </a:lnTo>
                <a:lnTo>
                  <a:pt x="3266" y="14856"/>
                </a:lnTo>
                <a:lnTo>
                  <a:pt x="3376" y="14746"/>
                </a:lnTo>
                <a:lnTo>
                  <a:pt x="3522" y="14856"/>
                </a:lnTo>
                <a:lnTo>
                  <a:pt x="4036" y="15150"/>
                </a:lnTo>
                <a:lnTo>
                  <a:pt x="4439" y="15333"/>
                </a:lnTo>
                <a:lnTo>
                  <a:pt x="4806" y="15480"/>
                </a:lnTo>
                <a:lnTo>
                  <a:pt x="4770" y="15553"/>
                </a:lnTo>
                <a:lnTo>
                  <a:pt x="4733" y="15590"/>
                </a:lnTo>
                <a:lnTo>
                  <a:pt x="4659" y="15810"/>
                </a:lnTo>
                <a:lnTo>
                  <a:pt x="4623" y="16030"/>
                </a:lnTo>
                <a:lnTo>
                  <a:pt x="4586" y="16470"/>
                </a:lnTo>
                <a:lnTo>
                  <a:pt x="3963" y="16654"/>
                </a:lnTo>
                <a:lnTo>
                  <a:pt x="3376" y="16910"/>
                </a:lnTo>
                <a:lnTo>
                  <a:pt x="2752" y="17167"/>
                </a:lnTo>
                <a:lnTo>
                  <a:pt x="2128" y="17387"/>
                </a:lnTo>
                <a:lnTo>
                  <a:pt x="2055" y="17424"/>
                </a:lnTo>
                <a:lnTo>
                  <a:pt x="2018" y="17497"/>
                </a:lnTo>
                <a:lnTo>
                  <a:pt x="1982" y="17571"/>
                </a:lnTo>
                <a:lnTo>
                  <a:pt x="1982" y="17644"/>
                </a:lnTo>
                <a:lnTo>
                  <a:pt x="2018" y="17717"/>
                </a:lnTo>
                <a:lnTo>
                  <a:pt x="2055" y="17791"/>
                </a:lnTo>
                <a:lnTo>
                  <a:pt x="2128" y="17828"/>
                </a:lnTo>
                <a:lnTo>
                  <a:pt x="2202" y="17864"/>
                </a:lnTo>
                <a:lnTo>
                  <a:pt x="8401" y="17901"/>
                </a:lnTo>
                <a:lnTo>
                  <a:pt x="8474" y="17901"/>
                </a:lnTo>
                <a:lnTo>
                  <a:pt x="8548" y="17864"/>
                </a:lnTo>
                <a:lnTo>
                  <a:pt x="8621" y="17791"/>
                </a:lnTo>
                <a:lnTo>
                  <a:pt x="8621" y="17717"/>
                </a:lnTo>
                <a:lnTo>
                  <a:pt x="8621" y="17644"/>
                </a:lnTo>
                <a:lnTo>
                  <a:pt x="8621" y="17571"/>
                </a:lnTo>
                <a:lnTo>
                  <a:pt x="8584" y="17497"/>
                </a:lnTo>
                <a:lnTo>
                  <a:pt x="8474" y="17424"/>
                </a:lnTo>
                <a:lnTo>
                  <a:pt x="8108" y="17277"/>
                </a:lnTo>
                <a:lnTo>
                  <a:pt x="7667" y="17167"/>
                </a:lnTo>
                <a:lnTo>
                  <a:pt x="7264" y="17057"/>
                </a:lnTo>
                <a:lnTo>
                  <a:pt x="6860" y="16947"/>
                </a:lnTo>
                <a:lnTo>
                  <a:pt x="6494" y="16764"/>
                </a:lnTo>
                <a:lnTo>
                  <a:pt x="6163" y="16544"/>
                </a:lnTo>
                <a:lnTo>
                  <a:pt x="5907" y="16324"/>
                </a:lnTo>
                <a:lnTo>
                  <a:pt x="5797" y="16214"/>
                </a:lnTo>
                <a:lnTo>
                  <a:pt x="5650" y="16140"/>
                </a:lnTo>
                <a:lnTo>
                  <a:pt x="5650" y="16103"/>
                </a:lnTo>
                <a:lnTo>
                  <a:pt x="5687" y="15920"/>
                </a:lnTo>
                <a:lnTo>
                  <a:pt x="5650" y="15737"/>
                </a:lnTo>
                <a:lnTo>
                  <a:pt x="6127" y="15810"/>
                </a:lnTo>
                <a:lnTo>
                  <a:pt x="6640" y="15847"/>
                </a:lnTo>
                <a:lnTo>
                  <a:pt x="7631" y="15847"/>
                </a:lnTo>
                <a:lnTo>
                  <a:pt x="8218" y="15773"/>
                </a:lnTo>
                <a:lnTo>
                  <a:pt x="8841" y="15627"/>
                </a:lnTo>
                <a:lnTo>
                  <a:pt x="9428" y="15480"/>
                </a:lnTo>
                <a:lnTo>
                  <a:pt x="10015" y="15260"/>
                </a:lnTo>
                <a:lnTo>
                  <a:pt x="10565" y="14966"/>
                </a:lnTo>
                <a:lnTo>
                  <a:pt x="11079" y="14673"/>
                </a:lnTo>
                <a:lnTo>
                  <a:pt x="11592" y="14306"/>
                </a:lnTo>
                <a:lnTo>
                  <a:pt x="12069" y="13903"/>
                </a:lnTo>
                <a:lnTo>
                  <a:pt x="12509" y="13462"/>
                </a:lnTo>
                <a:lnTo>
                  <a:pt x="12913" y="12986"/>
                </a:lnTo>
                <a:lnTo>
                  <a:pt x="13280" y="12472"/>
                </a:lnTo>
                <a:lnTo>
                  <a:pt x="13573" y="11922"/>
                </a:lnTo>
                <a:lnTo>
                  <a:pt x="13867" y="11372"/>
                </a:lnTo>
                <a:lnTo>
                  <a:pt x="14087" y="10785"/>
                </a:lnTo>
                <a:lnTo>
                  <a:pt x="14307" y="10198"/>
                </a:lnTo>
                <a:lnTo>
                  <a:pt x="14417" y="9574"/>
                </a:lnTo>
                <a:lnTo>
                  <a:pt x="14527" y="8951"/>
                </a:lnTo>
                <a:lnTo>
                  <a:pt x="14600" y="8327"/>
                </a:lnTo>
                <a:lnTo>
                  <a:pt x="14600" y="7703"/>
                </a:lnTo>
                <a:lnTo>
                  <a:pt x="14564" y="7080"/>
                </a:lnTo>
                <a:lnTo>
                  <a:pt x="14490" y="6456"/>
                </a:lnTo>
                <a:lnTo>
                  <a:pt x="14380" y="5833"/>
                </a:lnTo>
                <a:lnTo>
                  <a:pt x="14197" y="5209"/>
                </a:lnTo>
                <a:lnTo>
                  <a:pt x="13977" y="4622"/>
                </a:lnTo>
                <a:lnTo>
                  <a:pt x="13720" y="3999"/>
                </a:lnTo>
                <a:lnTo>
                  <a:pt x="13353" y="3412"/>
                </a:lnTo>
                <a:lnTo>
                  <a:pt x="12986" y="2861"/>
                </a:lnTo>
                <a:lnTo>
                  <a:pt x="12509" y="2311"/>
                </a:lnTo>
                <a:lnTo>
                  <a:pt x="12032" y="1834"/>
                </a:lnTo>
                <a:lnTo>
                  <a:pt x="11482" y="1394"/>
                </a:lnTo>
                <a:lnTo>
                  <a:pt x="10895" y="1027"/>
                </a:lnTo>
                <a:lnTo>
                  <a:pt x="10602" y="881"/>
                </a:lnTo>
                <a:lnTo>
                  <a:pt x="10272" y="734"/>
                </a:lnTo>
                <a:lnTo>
                  <a:pt x="10308" y="587"/>
                </a:lnTo>
                <a:lnTo>
                  <a:pt x="10308" y="441"/>
                </a:lnTo>
                <a:lnTo>
                  <a:pt x="10272" y="294"/>
                </a:lnTo>
                <a:lnTo>
                  <a:pt x="10198" y="147"/>
                </a:lnTo>
                <a:lnTo>
                  <a:pt x="10088" y="74"/>
                </a:lnTo>
                <a:lnTo>
                  <a:pt x="994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3" name="Shape 223"/>
          <p:cNvSpPr/>
          <p:nvPr/>
        </p:nvSpPr>
        <p:spPr>
          <a:xfrm>
            <a:off x="2263010" y="4132027"/>
            <a:ext cx="456818" cy="425588"/>
          </a:xfrm>
          <a:custGeom>
            <a:avLst/>
            <a:gdLst/>
            <a:ahLst/>
            <a:cxnLst/>
            <a:rect l="0" t="0" r="0" b="0"/>
            <a:pathLst>
              <a:path w="16105" h="15004" extrusionOk="0">
                <a:moveTo>
                  <a:pt x="13170" y="587"/>
                </a:moveTo>
                <a:lnTo>
                  <a:pt x="13206" y="624"/>
                </a:lnTo>
                <a:lnTo>
                  <a:pt x="13280" y="661"/>
                </a:lnTo>
                <a:lnTo>
                  <a:pt x="13353" y="697"/>
                </a:lnTo>
                <a:lnTo>
                  <a:pt x="13610" y="771"/>
                </a:lnTo>
                <a:lnTo>
                  <a:pt x="13830" y="844"/>
                </a:lnTo>
                <a:lnTo>
                  <a:pt x="14013" y="954"/>
                </a:lnTo>
                <a:lnTo>
                  <a:pt x="14160" y="1174"/>
                </a:lnTo>
                <a:lnTo>
                  <a:pt x="14307" y="1394"/>
                </a:lnTo>
                <a:lnTo>
                  <a:pt x="14343" y="1651"/>
                </a:lnTo>
                <a:lnTo>
                  <a:pt x="14307" y="1908"/>
                </a:lnTo>
                <a:lnTo>
                  <a:pt x="14233" y="2128"/>
                </a:lnTo>
                <a:lnTo>
                  <a:pt x="14087" y="2348"/>
                </a:lnTo>
                <a:lnTo>
                  <a:pt x="13903" y="2531"/>
                </a:lnTo>
                <a:lnTo>
                  <a:pt x="13683" y="2678"/>
                </a:lnTo>
                <a:lnTo>
                  <a:pt x="13463" y="2788"/>
                </a:lnTo>
                <a:lnTo>
                  <a:pt x="13170" y="2825"/>
                </a:lnTo>
                <a:lnTo>
                  <a:pt x="12840" y="2788"/>
                </a:lnTo>
                <a:lnTo>
                  <a:pt x="12656" y="2751"/>
                </a:lnTo>
                <a:lnTo>
                  <a:pt x="12546" y="2715"/>
                </a:lnTo>
                <a:lnTo>
                  <a:pt x="12436" y="2641"/>
                </a:lnTo>
                <a:lnTo>
                  <a:pt x="12363" y="2495"/>
                </a:lnTo>
                <a:lnTo>
                  <a:pt x="12289" y="2495"/>
                </a:lnTo>
                <a:lnTo>
                  <a:pt x="12253" y="2275"/>
                </a:lnTo>
                <a:lnTo>
                  <a:pt x="12253" y="2054"/>
                </a:lnTo>
                <a:lnTo>
                  <a:pt x="12253" y="1871"/>
                </a:lnTo>
                <a:lnTo>
                  <a:pt x="12289" y="1724"/>
                </a:lnTo>
                <a:lnTo>
                  <a:pt x="12399" y="1394"/>
                </a:lnTo>
                <a:lnTo>
                  <a:pt x="12583" y="1064"/>
                </a:lnTo>
                <a:lnTo>
                  <a:pt x="12840" y="807"/>
                </a:lnTo>
                <a:lnTo>
                  <a:pt x="12986" y="697"/>
                </a:lnTo>
                <a:lnTo>
                  <a:pt x="13170" y="587"/>
                </a:lnTo>
                <a:close/>
                <a:moveTo>
                  <a:pt x="9061" y="3338"/>
                </a:moveTo>
                <a:lnTo>
                  <a:pt x="9245" y="3412"/>
                </a:lnTo>
                <a:lnTo>
                  <a:pt x="9245" y="3448"/>
                </a:lnTo>
                <a:lnTo>
                  <a:pt x="9171" y="3632"/>
                </a:lnTo>
                <a:lnTo>
                  <a:pt x="9171" y="3668"/>
                </a:lnTo>
                <a:lnTo>
                  <a:pt x="9135" y="3632"/>
                </a:lnTo>
                <a:lnTo>
                  <a:pt x="9061" y="3522"/>
                </a:lnTo>
                <a:lnTo>
                  <a:pt x="8988" y="3448"/>
                </a:lnTo>
                <a:lnTo>
                  <a:pt x="8988" y="3412"/>
                </a:lnTo>
                <a:lnTo>
                  <a:pt x="8988" y="3375"/>
                </a:lnTo>
                <a:lnTo>
                  <a:pt x="9061" y="3338"/>
                </a:lnTo>
                <a:close/>
                <a:moveTo>
                  <a:pt x="14123" y="440"/>
                </a:moveTo>
                <a:lnTo>
                  <a:pt x="14233" y="477"/>
                </a:lnTo>
                <a:lnTo>
                  <a:pt x="14307" y="587"/>
                </a:lnTo>
                <a:lnTo>
                  <a:pt x="14417" y="661"/>
                </a:lnTo>
                <a:lnTo>
                  <a:pt x="14454" y="807"/>
                </a:lnTo>
                <a:lnTo>
                  <a:pt x="14527" y="807"/>
                </a:lnTo>
                <a:lnTo>
                  <a:pt x="14490" y="624"/>
                </a:lnTo>
                <a:lnTo>
                  <a:pt x="14454" y="477"/>
                </a:lnTo>
                <a:lnTo>
                  <a:pt x="14600" y="551"/>
                </a:lnTo>
                <a:lnTo>
                  <a:pt x="14784" y="624"/>
                </a:lnTo>
                <a:lnTo>
                  <a:pt x="14967" y="771"/>
                </a:lnTo>
                <a:lnTo>
                  <a:pt x="15114" y="881"/>
                </a:lnTo>
                <a:lnTo>
                  <a:pt x="15224" y="1064"/>
                </a:lnTo>
                <a:lnTo>
                  <a:pt x="15334" y="1211"/>
                </a:lnTo>
                <a:lnTo>
                  <a:pt x="15444" y="1578"/>
                </a:lnTo>
                <a:lnTo>
                  <a:pt x="15554" y="1944"/>
                </a:lnTo>
                <a:lnTo>
                  <a:pt x="15627" y="2385"/>
                </a:lnTo>
                <a:lnTo>
                  <a:pt x="15664" y="2568"/>
                </a:lnTo>
                <a:lnTo>
                  <a:pt x="15627" y="2788"/>
                </a:lnTo>
                <a:lnTo>
                  <a:pt x="15591" y="2972"/>
                </a:lnTo>
                <a:lnTo>
                  <a:pt x="15481" y="3118"/>
                </a:lnTo>
                <a:lnTo>
                  <a:pt x="15187" y="3412"/>
                </a:lnTo>
                <a:lnTo>
                  <a:pt x="14930" y="3595"/>
                </a:lnTo>
                <a:lnTo>
                  <a:pt x="14600" y="3705"/>
                </a:lnTo>
                <a:lnTo>
                  <a:pt x="14270" y="3779"/>
                </a:lnTo>
                <a:lnTo>
                  <a:pt x="13940" y="3815"/>
                </a:lnTo>
                <a:lnTo>
                  <a:pt x="13720" y="3779"/>
                </a:lnTo>
                <a:lnTo>
                  <a:pt x="13500" y="3742"/>
                </a:lnTo>
                <a:lnTo>
                  <a:pt x="13316" y="3668"/>
                </a:lnTo>
                <a:lnTo>
                  <a:pt x="13133" y="3595"/>
                </a:lnTo>
                <a:lnTo>
                  <a:pt x="12950" y="3485"/>
                </a:lnTo>
                <a:lnTo>
                  <a:pt x="12803" y="3338"/>
                </a:lnTo>
                <a:lnTo>
                  <a:pt x="12656" y="3192"/>
                </a:lnTo>
                <a:lnTo>
                  <a:pt x="12546" y="3045"/>
                </a:lnTo>
                <a:lnTo>
                  <a:pt x="12840" y="3118"/>
                </a:lnTo>
                <a:lnTo>
                  <a:pt x="13133" y="3155"/>
                </a:lnTo>
                <a:lnTo>
                  <a:pt x="13426" y="3118"/>
                </a:lnTo>
                <a:lnTo>
                  <a:pt x="13720" y="3045"/>
                </a:lnTo>
                <a:lnTo>
                  <a:pt x="13977" y="2935"/>
                </a:lnTo>
                <a:lnTo>
                  <a:pt x="14233" y="2751"/>
                </a:lnTo>
                <a:lnTo>
                  <a:pt x="14417" y="2495"/>
                </a:lnTo>
                <a:lnTo>
                  <a:pt x="14600" y="2238"/>
                </a:lnTo>
                <a:lnTo>
                  <a:pt x="14674" y="1981"/>
                </a:lnTo>
                <a:lnTo>
                  <a:pt x="14710" y="1724"/>
                </a:lnTo>
                <a:lnTo>
                  <a:pt x="14674" y="1468"/>
                </a:lnTo>
                <a:lnTo>
                  <a:pt x="14600" y="1211"/>
                </a:lnTo>
                <a:lnTo>
                  <a:pt x="14490" y="991"/>
                </a:lnTo>
                <a:lnTo>
                  <a:pt x="14343" y="771"/>
                </a:lnTo>
                <a:lnTo>
                  <a:pt x="14160" y="587"/>
                </a:lnTo>
                <a:lnTo>
                  <a:pt x="13940" y="440"/>
                </a:lnTo>
                <a:close/>
                <a:moveTo>
                  <a:pt x="13757" y="0"/>
                </a:moveTo>
                <a:lnTo>
                  <a:pt x="13610" y="74"/>
                </a:lnTo>
                <a:lnTo>
                  <a:pt x="13353" y="110"/>
                </a:lnTo>
                <a:lnTo>
                  <a:pt x="13133" y="147"/>
                </a:lnTo>
                <a:lnTo>
                  <a:pt x="12913" y="257"/>
                </a:lnTo>
                <a:lnTo>
                  <a:pt x="12729" y="404"/>
                </a:lnTo>
                <a:lnTo>
                  <a:pt x="12509" y="551"/>
                </a:lnTo>
                <a:lnTo>
                  <a:pt x="12363" y="734"/>
                </a:lnTo>
                <a:lnTo>
                  <a:pt x="12216" y="917"/>
                </a:lnTo>
                <a:lnTo>
                  <a:pt x="12069" y="1137"/>
                </a:lnTo>
                <a:lnTo>
                  <a:pt x="11996" y="1321"/>
                </a:lnTo>
                <a:lnTo>
                  <a:pt x="11922" y="1578"/>
                </a:lnTo>
                <a:lnTo>
                  <a:pt x="11849" y="1798"/>
                </a:lnTo>
                <a:lnTo>
                  <a:pt x="11849" y="2054"/>
                </a:lnTo>
                <a:lnTo>
                  <a:pt x="11849" y="2275"/>
                </a:lnTo>
                <a:lnTo>
                  <a:pt x="11886" y="2531"/>
                </a:lnTo>
                <a:lnTo>
                  <a:pt x="11959" y="2751"/>
                </a:lnTo>
                <a:lnTo>
                  <a:pt x="12033" y="2972"/>
                </a:lnTo>
                <a:lnTo>
                  <a:pt x="12143" y="3192"/>
                </a:lnTo>
                <a:lnTo>
                  <a:pt x="12253" y="3375"/>
                </a:lnTo>
                <a:lnTo>
                  <a:pt x="12399" y="3558"/>
                </a:lnTo>
                <a:lnTo>
                  <a:pt x="12583" y="3705"/>
                </a:lnTo>
                <a:lnTo>
                  <a:pt x="12766" y="3852"/>
                </a:lnTo>
                <a:lnTo>
                  <a:pt x="12986" y="3999"/>
                </a:lnTo>
                <a:lnTo>
                  <a:pt x="13206" y="4072"/>
                </a:lnTo>
                <a:lnTo>
                  <a:pt x="13426" y="4145"/>
                </a:lnTo>
                <a:lnTo>
                  <a:pt x="13683" y="4219"/>
                </a:lnTo>
                <a:lnTo>
                  <a:pt x="14123" y="4219"/>
                </a:lnTo>
                <a:lnTo>
                  <a:pt x="14564" y="4145"/>
                </a:lnTo>
                <a:lnTo>
                  <a:pt x="15004" y="3999"/>
                </a:lnTo>
                <a:lnTo>
                  <a:pt x="15371" y="3779"/>
                </a:lnTo>
                <a:lnTo>
                  <a:pt x="15591" y="3632"/>
                </a:lnTo>
                <a:lnTo>
                  <a:pt x="15737" y="3448"/>
                </a:lnTo>
                <a:lnTo>
                  <a:pt x="15884" y="3265"/>
                </a:lnTo>
                <a:lnTo>
                  <a:pt x="15994" y="3045"/>
                </a:lnTo>
                <a:lnTo>
                  <a:pt x="16067" y="2788"/>
                </a:lnTo>
                <a:lnTo>
                  <a:pt x="16104" y="2495"/>
                </a:lnTo>
                <a:lnTo>
                  <a:pt x="16067" y="2238"/>
                </a:lnTo>
                <a:lnTo>
                  <a:pt x="15994" y="1981"/>
                </a:lnTo>
                <a:lnTo>
                  <a:pt x="15884" y="1431"/>
                </a:lnTo>
                <a:lnTo>
                  <a:pt x="15774" y="1174"/>
                </a:lnTo>
                <a:lnTo>
                  <a:pt x="15664" y="954"/>
                </a:lnTo>
                <a:lnTo>
                  <a:pt x="15517" y="734"/>
                </a:lnTo>
                <a:lnTo>
                  <a:pt x="15371" y="551"/>
                </a:lnTo>
                <a:lnTo>
                  <a:pt x="15150" y="367"/>
                </a:lnTo>
                <a:lnTo>
                  <a:pt x="14930" y="220"/>
                </a:lnTo>
                <a:lnTo>
                  <a:pt x="14637" y="74"/>
                </a:lnTo>
                <a:lnTo>
                  <a:pt x="14270" y="0"/>
                </a:lnTo>
                <a:close/>
                <a:moveTo>
                  <a:pt x="11115" y="4549"/>
                </a:moveTo>
                <a:lnTo>
                  <a:pt x="11446" y="4842"/>
                </a:lnTo>
                <a:lnTo>
                  <a:pt x="11299" y="4952"/>
                </a:lnTo>
                <a:lnTo>
                  <a:pt x="11115" y="4916"/>
                </a:lnTo>
                <a:lnTo>
                  <a:pt x="10932" y="4916"/>
                </a:lnTo>
                <a:lnTo>
                  <a:pt x="10639" y="4952"/>
                </a:lnTo>
                <a:lnTo>
                  <a:pt x="10859" y="4732"/>
                </a:lnTo>
                <a:lnTo>
                  <a:pt x="11115" y="4549"/>
                </a:lnTo>
                <a:close/>
                <a:moveTo>
                  <a:pt x="6860" y="3632"/>
                </a:moveTo>
                <a:lnTo>
                  <a:pt x="7007" y="3668"/>
                </a:lnTo>
                <a:lnTo>
                  <a:pt x="7044" y="3705"/>
                </a:lnTo>
                <a:lnTo>
                  <a:pt x="7044" y="3742"/>
                </a:lnTo>
                <a:lnTo>
                  <a:pt x="7044" y="3779"/>
                </a:lnTo>
                <a:lnTo>
                  <a:pt x="7080" y="3852"/>
                </a:lnTo>
                <a:lnTo>
                  <a:pt x="7191" y="3889"/>
                </a:lnTo>
                <a:lnTo>
                  <a:pt x="7374" y="3889"/>
                </a:lnTo>
                <a:lnTo>
                  <a:pt x="7411" y="3925"/>
                </a:lnTo>
                <a:lnTo>
                  <a:pt x="7447" y="4035"/>
                </a:lnTo>
                <a:lnTo>
                  <a:pt x="7484" y="4145"/>
                </a:lnTo>
                <a:lnTo>
                  <a:pt x="7484" y="4255"/>
                </a:lnTo>
                <a:lnTo>
                  <a:pt x="7447" y="4512"/>
                </a:lnTo>
                <a:lnTo>
                  <a:pt x="7374" y="4769"/>
                </a:lnTo>
                <a:lnTo>
                  <a:pt x="7227" y="5026"/>
                </a:lnTo>
                <a:lnTo>
                  <a:pt x="7154" y="5136"/>
                </a:lnTo>
                <a:lnTo>
                  <a:pt x="7044" y="5209"/>
                </a:lnTo>
                <a:lnTo>
                  <a:pt x="6934" y="5246"/>
                </a:lnTo>
                <a:lnTo>
                  <a:pt x="6787" y="5246"/>
                </a:lnTo>
                <a:lnTo>
                  <a:pt x="6787" y="4989"/>
                </a:lnTo>
                <a:lnTo>
                  <a:pt x="6750" y="4769"/>
                </a:lnTo>
                <a:lnTo>
                  <a:pt x="6640" y="4549"/>
                </a:lnTo>
                <a:lnTo>
                  <a:pt x="6494" y="4329"/>
                </a:lnTo>
                <a:lnTo>
                  <a:pt x="6310" y="4145"/>
                </a:lnTo>
                <a:lnTo>
                  <a:pt x="6090" y="4035"/>
                </a:lnTo>
                <a:lnTo>
                  <a:pt x="6090" y="3925"/>
                </a:lnTo>
                <a:lnTo>
                  <a:pt x="6163" y="3852"/>
                </a:lnTo>
                <a:lnTo>
                  <a:pt x="6237" y="3779"/>
                </a:lnTo>
                <a:lnTo>
                  <a:pt x="6347" y="3742"/>
                </a:lnTo>
                <a:lnTo>
                  <a:pt x="6567" y="3705"/>
                </a:lnTo>
                <a:lnTo>
                  <a:pt x="6860" y="3632"/>
                </a:lnTo>
                <a:close/>
                <a:moveTo>
                  <a:pt x="6530" y="3192"/>
                </a:moveTo>
                <a:lnTo>
                  <a:pt x="6494" y="3228"/>
                </a:lnTo>
                <a:lnTo>
                  <a:pt x="6457" y="3302"/>
                </a:lnTo>
                <a:lnTo>
                  <a:pt x="6457" y="3338"/>
                </a:lnTo>
                <a:lnTo>
                  <a:pt x="6457" y="3412"/>
                </a:lnTo>
                <a:lnTo>
                  <a:pt x="6200" y="3485"/>
                </a:lnTo>
                <a:lnTo>
                  <a:pt x="5980" y="3558"/>
                </a:lnTo>
                <a:lnTo>
                  <a:pt x="5797" y="3742"/>
                </a:lnTo>
                <a:lnTo>
                  <a:pt x="5760" y="3815"/>
                </a:lnTo>
                <a:lnTo>
                  <a:pt x="5687" y="3925"/>
                </a:lnTo>
                <a:lnTo>
                  <a:pt x="5687" y="4035"/>
                </a:lnTo>
                <a:lnTo>
                  <a:pt x="5687" y="4072"/>
                </a:lnTo>
                <a:lnTo>
                  <a:pt x="5797" y="4219"/>
                </a:lnTo>
                <a:lnTo>
                  <a:pt x="5907" y="4292"/>
                </a:lnTo>
                <a:lnTo>
                  <a:pt x="6053" y="4365"/>
                </a:lnTo>
                <a:lnTo>
                  <a:pt x="6163" y="4439"/>
                </a:lnTo>
                <a:lnTo>
                  <a:pt x="6274" y="4512"/>
                </a:lnTo>
                <a:lnTo>
                  <a:pt x="6347" y="4622"/>
                </a:lnTo>
                <a:lnTo>
                  <a:pt x="6420" y="4769"/>
                </a:lnTo>
                <a:lnTo>
                  <a:pt x="6494" y="5026"/>
                </a:lnTo>
                <a:lnTo>
                  <a:pt x="6457" y="5282"/>
                </a:lnTo>
                <a:lnTo>
                  <a:pt x="6494" y="5392"/>
                </a:lnTo>
                <a:lnTo>
                  <a:pt x="6530" y="5466"/>
                </a:lnTo>
                <a:lnTo>
                  <a:pt x="6750" y="5539"/>
                </a:lnTo>
                <a:lnTo>
                  <a:pt x="6934" y="5539"/>
                </a:lnTo>
                <a:lnTo>
                  <a:pt x="7117" y="5503"/>
                </a:lnTo>
                <a:lnTo>
                  <a:pt x="7264" y="5429"/>
                </a:lnTo>
                <a:lnTo>
                  <a:pt x="7411" y="5282"/>
                </a:lnTo>
                <a:lnTo>
                  <a:pt x="7521" y="5136"/>
                </a:lnTo>
                <a:lnTo>
                  <a:pt x="7631" y="4952"/>
                </a:lnTo>
                <a:lnTo>
                  <a:pt x="7704" y="4769"/>
                </a:lnTo>
                <a:lnTo>
                  <a:pt x="7741" y="4585"/>
                </a:lnTo>
                <a:lnTo>
                  <a:pt x="7777" y="4365"/>
                </a:lnTo>
                <a:lnTo>
                  <a:pt x="7777" y="4145"/>
                </a:lnTo>
                <a:lnTo>
                  <a:pt x="7777" y="3925"/>
                </a:lnTo>
                <a:lnTo>
                  <a:pt x="7704" y="3779"/>
                </a:lnTo>
                <a:lnTo>
                  <a:pt x="7631" y="3668"/>
                </a:lnTo>
                <a:lnTo>
                  <a:pt x="7484" y="3595"/>
                </a:lnTo>
                <a:lnTo>
                  <a:pt x="7337" y="3595"/>
                </a:lnTo>
                <a:lnTo>
                  <a:pt x="7301" y="3485"/>
                </a:lnTo>
                <a:lnTo>
                  <a:pt x="7227" y="3448"/>
                </a:lnTo>
                <a:lnTo>
                  <a:pt x="7044" y="3375"/>
                </a:lnTo>
                <a:lnTo>
                  <a:pt x="6824" y="3302"/>
                </a:lnTo>
                <a:lnTo>
                  <a:pt x="6677" y="3228"/>
                </a:lnTo>
                <a:lnTo>
                  <a:pt x="6567" y="3192"/>
                </a:lnTo>
                <a:close/>
                <a:moveTo>
                  <a:pt x="11739" y="5136"/>
                </a:moveTo>
                <a:lnTo>
                  <a:pt x="12179" y="5686"/>
                </a:lnTo>
                <a:lnTo>
                  <a:pt x="11776" y="5796"/>
                </a:lnTo>
                <a:lnTo>
                  <a:pt x="11409" y="6016"/>
                </a:lnTo>
                <a:lnTo>
                  <a:pt x="11042" y="6236"/>
                </a:lnTo>
                <a:lnTo>
                  <a:pt x="10895" y="6383"/>
                </a:lnTo>
                <a:lnTo>
                  <a:pt x="10785" y="6566"/>
                </a:lnTo>
                <a:lnTo>
                  <a:pt x="10749" y="6640"/>
                </a:lnTo>
                <a:lnTo>
                  <a:pt x="10785" y="6676"/>
                </a:lnTo>
                <a:lnTo>
                  <a:pt x="10859" y="6713"/>
                </a:lnTo>
                <a:lnTo>
                  <a:pt x="10932" y="6713"/>
                </a:lnTo>
                <a:lnTo>
                  <a:pt x="11262" y="6493"/>
                </a:lnTo>
                <a:lnTo>
                  <a:pt x="11556" y="6310"/>
                </a:lnTo>
                <a:lnTo>
                  <a:pt x="11849" y="6199"/>
                </a:lnTo>
                <a:lnTo>
                  <a:pt x="12143" y="6089"/>
                </a:lnTo>
                <a:lnTo>
                  <a:pt x="12253" y="6053"/>
                </a:lnTo>
                <a:lnTo>
                  <a:pt x="12363" y="6016"/>
                </a:lnTo>
                <a:lnTo>
                  <a:pt x="12399" y="5979"/>
                </a:lnTo>
                <a:lnTo>
                  <a:pt x="12619" y="6456"/>
                </a:lnTo>
                <a:lnTo>
                  <a:pt x="12840" y="6896"/>
                </a:lnTo>
                <a:lnTo>
                  <a:pt x="12803" y="6933"/>
                </a:lnTo>
                <a:lnTo>
                  <a:pt x="12326" y="7043"/>
                </a:lnTo>
                <a:lnTo>
                  <a:pt x="11812" y="7117"/>
                </a:lnTo>
                <a:lnTo>
                  <a:pt x="11299" y="7117"/>
                </a:lnTo>
                <a:lnTo>
                  <a:pt x="10749" y="7080"/>
                </a:lnTo>
                <a:lnTo>
                  <a:pt x="10675" y="7117"/>
                </a:lnTo>
                <a:lnTo>
                  <a:pt x="10639" y="7153"/>
                </a:lnTo>
                <a:lnTo>
                  <a:pt x="10639" y="7227"/>
                </a:lnTo>
                <a:lnTo>
                  <a:pt x="10712" y="7300"/>
                </a:lnTo>
                <a:lnTo>
                  <a:pt x="10932" y="7373"/>
                </a:lnTo>
                <a:lnTo>
                  <a:pt x="11189" y="7447"/>
                </a:lnTo>
                <a:lnTo>
                  <a:pt x="11702" y="7483"/>
                </a:lnTo>
                <a:lnTo>
                  <a:pt x="11959" y="7483"/>
                </a:lnTo>
                <a:lnTo>
                  <a:pt x="12216" y="7447"/>
                </a:lnTo>
                <a:lnTo>
                  <a:pt x="12583" y="7373"/>
                </a:lnTo>
                <a:lnTo>
                  <a:pt x="12693" y="7373"/>
                </a:lnTo>
                <a:lnTo>
                  <a:pt x="12766" y="7337"/>
                </a:lnTo>
                <a:lnTo>
                  <a:pt x="12803" y="7410"/>
                </a:lnTo>
                <a:lnTo>
                  <a:pt x="12840" y="7447"/>
                </a:lnTo>
                <a:lnTo>
                  <a:pt x="12876" y="7483"/>
                </a:lnTo>
                <a:lnTo>
                  <a:pt x="12986" y="7520"/>
                </a:lnTo>
                <a:lnTo>
                  <a:pt x="13023" y="7777"/>
                </a:lnTo>
                <a:lnTo>
                  <a:pt x="13060" y="8070"/>
                </a:lnTo>
                <a:lnTo>
                  <a:pt x="12986" y="8107"/>
                </a:lnTo>
                <a:lnTo>
                  <a:pt x="12693" y="7997"/>
                </a:lnTo>
                <a:lnTo>
                  <a:pt x="12473" y="7887"/>
                </a:lnTo>
                <a:lnTo>
                  <a:pt x="12253" y="7777"/>
                </a:lnTo>
                <a:lnTo>
                  <a:pt x="11886" y="7777"/>
                </a:lnTo>
                <a:lnTo>
                  <a:pt x="11776" y="7813"/>
                </a:lnTo>
                <a:lnTo>
                  <a:pt x="11226" y="7777"/>
                </a:lnTo>
                <a:lnTo>
                  <a:pt x="10895" y="7740"/>
                </a:lnTo>
                <a:lnTo>
                  <a:pt x="10749" y="7740"/>
                </a:lnTo>
                <a:lnTo>
                  <a:pt x="10675" y="7703"/>
                </a:lnTo>
                <a:lnTo>
                  <a:pt x="10565" y="7483"/>
                </a:lnTo>
                <a:lnTo>
                  <a:pt x="10529" y="7483"/>
                </a:lnTo>
                <a:lnTo>
                  <a:pt x="10529" y="7520"/>
                </a:lnTo>
                <a:lnTo>
                  <a:pt x="10529" y="7887"/>
                </a:lnTo>
                <a:lnTo>
                  <a:pt x="10529" y="7960"/>
                </a:lnTo>
                <a:lnTo>
                  <a:pt x="10602" y="7997"/>
                </a:lnTo>
                <a:lnTo>
                  <a:pt x="11042" y="8107"/>
                </a:lnTo>
                <a:lnTo>
                  <a:pt x="11482" y="8144"/>
                </a:lnTo>
                <a:lnTo>
                  <a:pt x="11482" y="8327"/>
                </a:lnTo>
                <a:lnTo>
                  <a:pt x="11519" y="8474"/>
                </a:lnTo>
                <a:lnTo>
                  <a:pt x="11592" y="8547"/>
                </a:lnTo>
                <a:lnTo>
                  <a:pt x="11629" y="8584"/>
                </a:lnTo>
                <a:lnTo>
                  <a:pt x="11776" y="8657"/>
                </a:lnTo>
                <a:lnTo>
                  <a:pt x="11959" y="8767"/>
                </a:lnTo>
                <a:lnTo>
                  <a:pt x="11409" y="8657"/>
                </a:lnTo>
                <a:lnTo>
                  <a:pt x="10969" y="8474"/>
                </a:lnTo>
                <a:lnTo>
                  <a:pt x="10712" y="8437"/>
                </a:lnTo>
                <a:lnTo>
                  <a:pt x="10455" y="8400"/>
                </a:lnTo>
                <a:lnTo>
                  <a:pt x="10198" y="8217"/>
                </a:lnTo>
                <a:lnTo>
                  <a:pt x="10052" y="8180"/>
                </a:lnTo>
                <a:lnTo>
                  <a:pt x="9942" y="8144"/>
                </a:lnTo>
                <a:lnTo>
                  <a:pt x="9722" y="8180"/>
                </a:lnTo>
                <a:lnTo>
                  <a:pt x="9575" y="8254"/>
                </a:lnTo>
                <a:lnTo>
                  <a:pt x="9465" y="8364"/>
                </a:lnTo>
                <a:lnTo>
                  <a:pt x="9355" y="8510"/>
                </a:lnTo>
                <a:lnTo>
                  <a:pt x="9245" y="8584"/>
                </a:lnTo>
                <a:lnTo>
                  <a:pt x="9098" y="8620"/>
                </a:lnTo>
                <a:lnTo>
                  <a:pt x="8841" y="8584"/>
                </a:lnTo>
                <a:lnTo>
                  <a:pt x="8621" y="8620"/>
                </a:lnTo>
                <a:lnTo>
                  <a:pt x="8401" y="8694"/>
                </a:lnTo>
                <a:lnTo>
                  <a:pt x="8181" y="8804"/>
                </a:lnTo>
                <a:lnTo>
                  <a:pt x="7924" y="8804"/>
                </a:lnTo>
                <a:lnTo>
                  <a:pt x="7851" y="8767"/>
                </a:lnTo>
                <a:lnTo>
                  <a:pt x="7814" y="8730"/>
                </a:lnTo>
                <a:lnTo>
                  <a:pt x="7814" y="8694"/>
                </a:lnTo>
                <a:lnTo>
                  <a:pt x="7887" y="8620"/>
                </a:lnTo>
                <a:lnTo>
                  <a:pt x="7998" y="8510"/>
                </a:lnTo>
                <a:lnTo>
                  <a:pt x="8144" y="8437"/>
                </a:lnTo>
                <a:lnTo>
                  <a:pt x="8401" y="8327"/>
                </a:lnTo>
                <a:lnTo>
                  <a:pt x="8731" y="8180"/>
                </a:lnTo>
                <a:lnTo>
                  <a:pt x="8915" y="8070"/>
                </a:lnTo>
                <a:lnTo>
                  <a:pt x="9025" y="7924"/>
                </a:lnTo>
                <a:lnTo>
                  <a:pt x="9135" y="7777"/>
                </a:lnTo>
                <a:lnTo>
                  <a:pt x="9208" y="7630"/>
                </a:lnTo>
                <a:lnTo>
                  <a:pt x="9208" y="7447"/>
                </a:lnTo>
                <a:lnTo>
                  <a:pt x="9171" y="7227"/>
                </a:lnTo>
                <a:lnTo>
                  <a:pt x="9098" y="7117"/>
                </a:lnTo>
                <a:lnTo>
                  <a:pt x="8988" y="7006"/>
                </a:lnTo>
                <a:lnTo>
                  <a:pt x="8841" y="6896"/>
                </a:lnTo>
                <a:lnTo>
                  <a:pt x="8694" y="6860"/>
                </a:lnTo>
                <a:lnTo>
                  <a:pt x="8548" y="6823"/>
                </a:lnTo>
                <a:lnTo>
                  <a:pt x="8401" y="6823"/>
                </a:lnTo>
                <a:lnTo>
                  <a:pt x="8254" y="6860"/>
                </a:lnTo>
                <a:lnTo>
                  <a:pt x="8108" y="6933"/>
                </a:lnTo>
                <a:lnTo>
                  <a:pt x="7924" y="7117"/>
                </a:lnTo>
                <a:lnTo>
                  <a:pt x="7924" y="7117"/>
                </a:lnTo>
                <a:lnTo>
                  <a:pt x="7998" y="6970"/>
                </a:lnTo>
                <a:lnTo>
                  <a:pt x="8108" y="6860"/>
                </a:lnTo>
                <a:lnTo>
                  <a:pt x="8291" y="6603"/>
                </a:lnTo>
                <a:lnTo>
                  <a:pt x="8511" y="6383"/>
                </a:lnTo>
                <a:lnTo>
                  <a:pt x="8768" y="6126"/>
                </a:lnTo>
                <a:lnTo>
                  <a:pt x="8951" y="5943"/>
                </a:lnTo>
                <a:lnTo>
                  <a:pt x="9135" y="5796"/>
                </a:lnTo>
                <a:lnTo>
                  <a:pt x="9171" y="5796"/>
                </a:lnTo>
                <a:lnTo>
                  <a:pt x="9391" y="5759"/>
                </a:lnTo>
                <a:lnTo>
                  <a:pt x="9612" y="5686"/>
                </a:lnTo>
                <a:lnTo>
                  <a:pt x="10052" y="5539"/>
                </a:lnTo>
                <a:lnTo>
                  <a:pt x="10455" y="5356"/>
                </a:lnTo>
                <a:lnTo>
                  <a:pt x="10639" y="5282"/>
                </a:lnTo>
                <a:lnTo>
                  <a:pt x="10895" y="5246"/>
                </a:lnTo>
                <a:lnTo>
                  <a:pt x="10895" y="5246"/>
                </a:lnTo>
                <a:lnTo>
                  <a:pt x="10602" y="5503"/>
                </a:lnTo>
                <a:lnTo>
                  <a:pt x="10492" y="5649"/>
                </a:lnTo>
                <a:lnTo>
                  <a:pt x="10419" y="5833"/>
                </a:lnTo>
                <a:lnTo>
                  <a:pt x="10455" y="5869"/>
                </a:lnTo>
                <a:lnTo>
                  <a:pt x="10639" y="5796"/>
                </a:lnTo>
                <a:lnTo>
                  <a:pt x="10822" y="5723"/>
                </a:lnTo>
                <a:lnTo>
                  <a:pt x="11152" y="5503"/>
                </a:lnTo>
                <a:lnTo>
                  <a:pt x="11739" y="5136"/>
                </a:lnTo>
                <a:close/>
                <a:moveTo>
                  <a:pt x="11996" y="8254"/>
                </a:moveTo>
                <a:lnTo>
                  <a:pt x="12546" y="8400"/>
                </a:lnTo>
                <a:lnTo>
                  <a:pt x="12729" y="8584"/>
                </a:lnTo>
                <a:lnTo>
                  <a:pt x="12803" y="8620"/>
                </a:lnTo>
                <a:lnTo>
                  <a:pt x="12876" y="8657"/>
                </a:lnTo>
                <a:lnTo>
                  <a:pt x="12950" y="8620"/>
                </a:lnTo>
                <a:lnTo>
                  <a:pt x="13023" y="8584"/>
                </a:lnTo>
                <a:lnTo>
                  <a:pt x="12950" y="9024"/>
                </a:lnTo>
                <a:lnTo>
                  <a:pt x="12509" y="8914"/>
                </a:lnTo>
                <a:lnTo>
                  <a:pt x="12399" y="8657"/>
                </a:lnTo>
                <a:lnTo>
                  <a:pt x="12216" y="8474"/>
                </a:lnTo>
                <a:lnTo>
                  <a:pt x="12033" y="8327"/>
                </a:lnTo>
                <a:lnTo>
                  <a:pt x="11959" y="8290"/>
                </a:lnTo>
                <a:lnTo>
                  <a:pt x="11996" y="8254"/>
                </a:lnTo>
                <a:close/>
                <a:moveTo>
                  <a:pt x="10932" y="8841"/>
                </a:moveTo>
                <a:lnTo>
                  <a:pt x="11519" y="9097"/>
                </a:lnTo>
                <a:lnTo>
                  <a:pt x="12106" y="9244"/>
                </a:lnTo>
                <a:lnTo>
                  <a:pt x="12033" y="9391"/>
                </a:lnTo>
                <a:lnTo>
                  <a:pt x="11922" y="9537"/>
                </a:lnTo>
                <a:lnTo>
                  <a:pt x="11776" y="9611"/>
                </a:lnTo>
                <a:lnTo>
                  <a:pt x="11702" y="9611"/>
                </a:lnTo>
                <a:lnTo>
                  <a:pt x="11629" y="9574"/>
                </a:lnTo>
                <a:lnTo>
                  <a:pt x="11519" y="9537"/>
                </a:lnTo>
                <a:lnTo>
                  <a:pt x="11409" y="9427"/>
                </a:lnTo>
                <a:lnTo>
                  <a:pt x="11226" y="9244"/>
                </a:lnTo>
                <a:lnTo>
                  <a:pt x="10932" y="8841"/>
                </a:lnTo>
                <a:close/>
                <a:moveTo>
                  <a:pt x="12509" y="9354"/>
                </a:moveTo>
                <a:lnTo>
                  <a:pt x="12876" y="9391"/>
                </a:lnTo>
                <a:lnTo>
                  <a:pt x="12656" y="10161"/>
                </a:lnTo>
                <a:lnTo>
                  <a:pt x="12583" y="10088"/>
                </a:lnTo>
                <a:lnTo>
                  <a:pt x="12363" y="10088"/>
                </a:lnTo>
                <a:lnTo>
                  <a:pt x="12216" y="10051"/>
                </a:lnTo>
                <a:lnTo>
                  <a:pt x="11886" y="9978"/>
                </a:lnTo>
                <a:lnTo>
                  <a:pt x="12106" y="9868"/>
                </a:lnTo>
                <a:lnTo>
                  <a:pt x="12289" y="9758"/>
                </a:lnTo>
                <a:lnTo>
                  <a:pt x="12399" y="9574"/>
                </a:lnTo>
                <a:lnTo>
                  <a:pt x="12509" y="9354"/>
                </a:lnTo>
                <a:close/>
                <a:moveTo>
                  <a:pt x="10382" y="9721"/>
                </a:moveTo>
                <a:lnTo>
                  <a:pt x="11409" y="10161"/>
                </a:lnTo>
                <a:lnTo>
                  <a:pt x="11922" y="10381"/>
                </a:lnTo>
                <a:lnTo>
                  <a:pt x="12253" y="10491"/>
                </a:lnTo>
                <a:lnTo>
                  <a:pt x="12399" y="10491"/>
                </a:lnTo>
                <a:lnTo>
                  <a:pt x="12509" y="10455"/>
                </a:lnTo>
                <a:lnTo>
                  <a:pt x="12326" y="10968"/>
                </a:lnTo>
                <a:lnTo>
                  <a:pt x="12033" y="10858"/>
                </a:lnTo>
                <a:lnTo>
                  <a:pt x="11886" y="10785"/>
                </a:lnTo>
                <a:lnTo>
                  <a:pt x="11776" y="10711"/>
                </a:lnTo>
                <a:lnTo>
                  <a:pt x="11519" y="10528"/>
                </a:lnTo>
                <a:lnTo>
                  <a:pt x="11409" y="10418"/>
                </a:lnTo>
                <a:lnTo>
                  <a:pt x="11262" y="10344"/>
                </a:lnTo>
                <a:lnTo>
                  <a:pt x="11079" y="10308"/>
                </a:lnTo>
                <a:lnTo>
                  <a:pt x="10895" y="10271"/>
                </a:lnTo>
                <a:lnTo>
                  <a:pt x="10492" y="10234"/>
                </a:lnTo>
                <a:lnTo>
                  <a:pt x="10455" y="9978"/>
                </a:lnTo>
                <a:lnTo>
                  <a:pt x="10382" y="9721"/>
                </a:lnTo>
                <a:close/>
                <a:moveTo>
                  <a:pt x="10455" y="10528"/>
                </a:moveTo>
                <a:lnTo>
                  <a:pt x="10785" y="10601"/>
                </a:lnTo>
                <a:lnTo>
                  <a:pt x="10969" y="10638"/>
                </a:lnTo>
                <a:lnTo>
                  <a:pt x="11115" y="10711"/>
                </a:lnTo>
                <a:lnTo>
                  <a:pt x="11336" y="10821"/>
                </a:lnTo>
                <a:lnTo>
                  <a:pt x="11519" y="10968"/>
                </a:lnTo>
                <a:lnTo>
                  <a:pt x="11702" y="11115"/>
                </a:lnTo>
                <a:lnTo>
                  <a:pt x="11886" y="11262"/>
                </a:lnTo>
                <a:lnTo>
                  <a:pt x="12106" y="11335"/>
                </a:lnTo>
                <a:lnTo>
                  <a:pt x="11739" y="11922"/>
                </a:lnTo>
                <a:lnTo>
                  <a:pt x="11629" y="11922"/>
                </a:lnTo>
                <a:lnTo>
                  <a:pt x="11482" y="11885"/>
                </a:lnTo>
                <a:lnTo>
                  <a:pt x="11226" y="11738"/>
                </a:lnTo>
                <a:lnTo>
                  <a:pt x="10565" y="11482"/>
                </a:lnTo>
                <a:lnTo>
                  <a:pt x="10272" y="11335"/>
                </a:lnTo>
                <a:lnTo>
                  <a:pt x="10382" y="10968"/>
                </a:lnTo>
                <a:lnTo>
                  <a:pt x="10455" y="10601"/>
                </a:lnTo>
                <a:lnTo>
                  <a:pt x="10455" y="10528"/>
                </a:lnTo>
                <a:close/>
                <a:moveTo>
                  <a:pt x="10125" y="11665"/>
                </a:moveTo>
                <a:lnTo>
                  <a:pt x="10785" y="11958"/>
                </a:lnTo>
                <a:lnTo>
                  <a:pt x="11115" y="12142"/>
                </a:lnTo>
                <a:lnTo>
                  <a:pt x="11299" y="12215"/>
                </a:lnTo>
                <a:lnTo>
                  <a:pt x="11482" y="12289"/>
                </a:lnTo>
                <a:lnTo>
                  <a:pt x="11226" y="12655"/>
                </a:lnTo>
                <a:lnTo>
                  <a:pt x="10895" y="12545"/>
                </a:lnTo>
                <a:lnTo>
                  <a:pt x="10455" y="12399"/>
                </a:lnTo>
                <a:lnTo>
                  <a:pt x="10052" y="12252"/>
                </a:lnTo>
                <a:lnTo>
                  <a:pt x="9868" y="12142"/>
                </a:lnTo>
                <a:lnTo>
                  <a:pt x="10125" y="11665"/>
                </a:lnTo>
                <a:close/>
                <a:moveTo>
                  <a:pt x="9355" y="9574"/>
                </a:moveTo>
                <a:lnTo>
                  <a:pt x="9575" y="9611"/>
                </a:lnTo>
                <a:lnTo>
                  <a:pt x="9795" y="9648"/>
                </a:lnTo>
                <a:lnTo>
                  <a:pt x="9978" y="9758"/>
                </a:lnTo>
                <a:lnTo>
                  <a:pt x="10052" y="9868"/>
                </a:lnTo>
                <a:lnTo>
                  <a:pt x="10088" y="9941"/>
                </a:lnTo>
                <a:lnTo>
                  <a:pt x="10125" y="10088"/>
                </a:lnTo>
                <a:lnTo>
                  <a:pt x="10125" y="10198"/>
                </a:lnTo>
                <a:lnTo>
                  <a:pt x="9832" y="10161"/>
                </a:lnTo>
                <a:lnTo>
                  <a:pt x="9795" y="10198"/>
                </a:lnTo>
                <a:lnTo>
                  <a:pt x="9795" y="10234"/>
                </a:lnTo>
                <a:lnTo>
                  <a:pt x="9942" y="10344"/>
                </a:lnTo>
                <a:lnTo>
                  <a:pt x="10088" y="10455"/>
                </a:lnTo>
                <a:lnTo>
                  <a:pt x="10015" y="10785"/>
                </a:lnTo>
                <a:lnTo>
                  <a:pt x="9942" y="11078"/>
                </a:lnTo>
                <a:lnTo>
                  <a:pt x="9905" y="11188"/>
                </a:lnTo>
                <a:lnTo>
                  <a:pt x="9648" y="11115"/>
                </a:lnTo>
                <a:lnTo>
                  <a:pt x="9391" y="11078"/>
                </a:lnTo>
                <a:lnTo>
                  <a:pt x="9355" y="11078"/>
                </a:lnTo>
                <a:lnTo>
                  <a:pt x="9318" y="11115"/>
                </a:lnTo>
                <a:lnTo>
                  <a:pt x="9318" y="11151"/>
                </a:lnTo>
                <a:lnTo>
                  <a:pt x="9355" y="11188"/>
                </a:lnTo>
                <a:lnTo>
                  <a:pt x="9538" y="11372"/>
                </a:lnTo>
                <a:lnTo>
                  <a:pt x="9795" y="11518"/>
                </a:lnTo>
                <a:lnTo>
                  <a:pt x="9501" y="11995"/>
                </a:lnTo>
                <a:lnTo>
                  <a:pt x="9061" y="11812"/>
                </a:lnTo>
                <a:lnTo>
                  <a:pt x="8584" y="11628"/>
                </a:lnTo>
                <a:lnTo>
                  <a:pt x="8548" y="11628"/>
                </a:lnTo>
                <a:lnTo>
                  <a:pt x="8548" y="11702"/>
                </a:lnTo>
                <a:lnTo>
                  <a:pt x="8731" y="11848"/>
                </a:lnTo>
                <a:lnTo>
                  <a:pt x="8915" y="12032"/>
                </a:lnTo>
                <a:lnTo>
                  <a:pt x="9318" y="12289"/>
                </a:lnTo>
                <a:lnTo>
                  <a:pt x="9061" y="12582"/>
                </a:lnTo>
                <a:lnTo>
                  <a:pt x="8805" y="12802"/>
                </a:lnTo>
                <a:lnTo>
                  <a:pt x="8548" y="12692"/>
                </a:lnTo>
                <a:lnTo>
                  <a:pt x="8401" y="12069"/>
                </a:lnTo>
                <a:lnTo>
                  <a:pt x="8291" y="11445"/>
                </a:lnTo>
                <a:lnTo>
                  <a:pt x="8218" y="11298"/>
                </a:lnTo>
                <a:lnTo>
                  <a:pt x="8144" y="11188"/>
                </a:lnTo>
                <a:lnTo>
                  <a:pt x="8034" y="11115"/>
                </a:lnTo>
                <a:lnTo>
                  <a:pt x="7374" y="11115"/>
                </a:lnTo>
                <a:lnTo>
                  <a:pt x="7264" y="11078"/>
                </a:lnTo>
                <a:lnTo>
                  <a:pt x="7154" y="11041"/>
                </a:lnTo>
                <a:lnTo>
                  <a:pt x="7007" y="10895"/>
                </a:lnTo>
                <a:lnTo>
                  <a:pt x="6897" y="10675"/>
                </a:lnTo>
                <a:lnTo>
                  <a:pt x="6860" y="10455"/>
                </a:lnTo>
                <a:lnTo>
                  <a:pt x="6860" y="10344"/>
                </a:lnTo>
                <a:lnTo>
                  <a:pt x="6897" y="10234"/>
                </a:lnTo>
                <a:lnTo>
                  <a:pt x="6934" y="10124"/>
                </a:lnTo>
                <a:lnTo>
                  <a:pt x="7007" y="10051"/>
                </a:lnTo>
                <a:lnTo>
                  <a:pt x="7227" y="9978"/>
                </a:lnTo>
                <a:lnTo>
                  <a:pt x="7447" y="9904"/>
                </a:lnTo>
                <a:lnTo>
                  <a:pt x="8328" y="9721"/>
                </a:lnTo>
                <a:lnTo>
                  <a:pt x="8401" y="9758"/>
                </a:lnTo>
                <a:lnTo>
                  <a:pt x="8548" y="9758"/>
                </a:lnTo>
                <a:lnTo>
                  <a:pt x="8841" y="9648"/>
                </a:lnTo>
                <a:lnTo>
                  <a:pt x="9135" y="9574"/>
                </a:lnTo>
                <a:close/>
                <a:moveTo>
                  <a:pt x="1028" y="7373"/>
                </a:moveTo>
                <a:lnTo>
                  <a:pt x="1028" y="7887"/>
                </a:lnTo>
                <a:lnTo>
                  <a:pt x="1101" y="8437"/>
                </a:lnTo>
                <a:lnTo>
                  <a:pt x="1138" y="8474"/>
                </a:lnTo>
                <a:lnTo>
                  <a:pt x="1211" y="8510"/>
                </a:lnTo>
                <a:lnTo>
                  <a:pt x="1285" y="8510"/>
                </a:lnTo>
                <a:lnTo>
                  <a:pt x="1358" y="8474"/>
                </a:lnTo>
                <a:lnTo>
                  <a:pt x="1872" y="8070"/>
                </a:lnTo>
                <a:lnTo>
                  <a:pt x="1945" y="8951"/>
                </a:lnTo>
                <a:lnTo>
                  <a:pt x="1982" y="9611"/>
                </a:lnTo>
                <a:lnTo>
                  <a:pt x="1982" y="9758"/>
                </a:lnTo>
                <a:lnTo>
                  <a:pt x="1982" y="9904"/>
                </a:lnTo>
                <a:lnTo>
                  <a:pt x="1872" y="10014"/>
                </a:lnTo>
                <a:lnTo>
                  <a:pt x="1762" y="10088"/>
                </a:lnTo>
                <a:lnTo>
                  <a:pt x="1615" y="10271"/>
                </a:lnTo>
                <a:lnTo>
                  <a:pt x="1505" y="10455"/>
                </a:lnTo>
                <a:lnTo>
                  <a:pt x="1468" y="10638"/>
                </a:lnTo>
                <a:lnTo>
                  <a:pt x="1468" y="10858"/>
                </a:lnTo>
                <a:lnTo>
                  <a:pt x="1505" y="11078"/>
                </a:lnTo>
                <a:lnTo>
                  <a:pt x="1578" y="11298"/>
                </a:lnTo>
                <a:lnTo>
                  <a:pt x="1688" y="11702"/>
                </a:lnTo>
                <a:lnTo>
                  <a:pt x="2165" y="12876"/>
                </a:lnTo>
                <a:lnTo>
                  <a:pt x="1835" y="12509"/>
                </a:lnTo>
                <a:lnTo>
                  <a:pt x="1505" y="12142"/>
                </a:lnTo>
                <a:lnTo>
                  <a:pt x="1211" y="11665"/>
                </a:lnTo>
                <a:lnTo>
                  <a:pt x="918" y="11188"/>
                </a:lnTo>
                <a:lnTo>
                  <a:pt x="735" y="10675"/>
                </a:lnTo>
                <a:lnTo>
                  <a:pt x="588" y="10161"/>
                </a:lnTo>
                <a:lnTo>
                  <a:pt x="551" y="9831"/>
                </a:lnTo>
                <a:lnTo>
                  <a:pt x="514" y="9501"/>
                </a:lnTo>
                <a:lnTo>
                  <a:pt x="551" y="9171"/>
                </a:lnTo>
                <a:lnTo>
                  <a:pt x="588" y="8841"/>
                </a:lnTo>
                <a:lnTo>
                  <a:pt x="771" y="8180"/>
                </a:lnTo>
                <a:lnTo>
                  <a:pt x="955" y="7557"/>
                </a:lnTo>
                <a:lnTo>
                  <a:pt x="1028" y="7373"/>
                </a:lnTo>
                <a:close/>
                <a:moveTo>
                  <a:pt x="9612" y="12472"/>
                </a:moveTo>
                <a:lnTo>
                  <a:pt x="9942" y="12619"/>
                </a:lnTo>
                <a:lnTo>
                  <a:pt x="10675" y="12912"/>
                </a:lnTo>
                <a:lnTo>
                  <a:pt x="10895" y="12986"/>
                </a:lnTo>
                <a:lnTo>
                  <a:pt x="10529" y="13316"/>
                </a:lnTo>
                <a:lnTo>
                  <a:pt x="10162" y="13609"/>
                </a:lnTo>
                <a:lnTo>
                  <a:pt x="9685" y="13279"/>
                </a:lnTo>
                <a:lnTo>
                  <a:pt x="9171" y="12986"/>
                </a:lnTo>
                <a:lnTo>
                  <a:pt x="9391" y="12729"/>
                </a:lnTo>
                <a:lnTo>
                  <a:pt x="9612" y="12472"/>
                </a:lnTo>
                <a:close/>
                <a:moveTo>
                  <a:pt x="2569" y="5209"/>
                </a:moveTo>
                <a:lnTo>
                  <a:pt x="2899" y="5319"/>
                </a:lnTo>
                <a:lnTo>
                  <a:pt x="3266" y="5356"/>
                </a:lnTo>
                <a:lnTo>
                  <a:pt x="3999" y="5356"/>
                </a:lnTo>
                <a:lnTo>
                  <a:pt x="4733" y="5429"/>
                </a:lnTo>
                <a:lnTo>
                  <a:pt x="5467" y="5539"/>
                </a:lnTo>
                <a:lnTo>
                  <a:pt x="5320" y="5649"/>
                </a:lnTo>
                <a:lnTo>
                  <a:pt x="5173" y="5723"/>
                </a:lnTo>
                <a:lnTo>
                  <a:pt x="4880" y="5833"/>
                </a:lnTo>
                <a:lnTo>
                  <a:pt x="4696" y="5943"/>
                </a:lnTo>
                <a:lnTo>
                  <a:pt x="4513" y="6053"/>
                </a:lnTo>
                <a:lnTo>
                  <a:pt x="4366" y="6236"/>
                </a:lnTo>
                <a:lnTo>
                  <a:pt x="4293" y="6420"/>
                </a:lnTo>
                <a:lnTo>
                  <a:pt x="4256" y="6493"/>
                </a:lnTo>
                <a:lnTo>
                  <a:pt x="4293" y="6603"/>
                </a:lnTo>
                <a:lnTo>
                  <a:pt x="4329" y="6676"/>
                </a:lnTo>
                <a:lnTo>
                  <a:pt x="4366" y="6750"/>
                </a:lnTo>
                <a:lnTo>
                  <a:pt x="4439" y="6823"/>
                </a:lnTo>
                <a:lnTo>
                  <a:pt x="4549" y="6823"/>
                </a:lnTo>
                <a:lnTo>
                  <a:pt x="4660" y="6860"/>
                </a:lnTo>
                <a:lnTo>
                  <a:pt x="4696" y="6933"/>
                </a:lnTo>
                <a:lnTo>
                  <a:pt x="4733" y="7117"/>
                </a:lnTo>
                <a:lnTo>
                  <a:pt x="4770" y="7300"/>
                </a:lnTo>
                <a:lnTo>
                  <a:pt x="4770" y="7667"/>
                </a:lnTo>
                <a:lnTo>
                  <a:pt x="4806" y="7813"/>
                </a:lnTo>
                <a:lnTo>
                  <a:pt x="4586" y="7520"/>
                </a:lnTo>
                <a:lnTo>
                  <a:pt x="4366" y="7263"/>
                </a:lnTo>
                <a:lnTo>
                  <a:pt x="4256" y="7190"/>
                </a:lnTo>
                <a:lnTo>
                  <a:pt x="4146" y="7153"/>
                </a:lnTo>
                <a:lnTo>
                  <a:pt x="3999" y="7117"/>
                </a:lnTo>
                <a:lnTo>
                  <a:pt x="3889" y="7153"/>
                </a:lnTo>
                <a:lnTo>
                  <a:pt x="3632" y="7227"/>
                </a:lnTo>
                <a:lnTo>
                  <a:pt x="3412" y="7373"/>
                </a:lnTo>
                <a:lnTo>
                  <a:pt x="3192" y="7593"/>
                </a:lnTo>
                <a:lnTo>
                  <a:pt x="2972" y="7813"/>
                </a:lnTo>
                <a:lnTo>
                  <a:pt x="2825" y="8070"/>
                </a:lnTo>
                <a:lnTo>
                  <a:pt x="2715" y="8364"/>
                </a:lnTo>
                <a:lnTo>
                  <a:pt x="2642" y="8657"/>
                </a:lnTo>
                <a:lnTo>
                  <a:pt x="2605" y="8951"/>
                </a:lnTo>
                <a:lnTo>
                  <a:pt x="2605" y="9244"/>
                </a:lnTo>
                <a:lnTo>
                  <a:pt x="2679" y="9537"/>
                </a:lnTo>
                <a:lnTo>
                  <a:pt x="2679" y="9611"/>
                </a:lnTo>
                <a:lnTo>
                  <a:pt x="2752" y="9648"/>
                </a:lnTo>
                <a:lnTo>
                  <a:pt x="2789" y="9684"/>
                </a:lnTo>
                <a:lnTo>
                  <a:pt x="3156" y="9684"/>
                </a:lnTo>
                <a:lnTo>
                  <a:pt x="3449" y="9758"/>
                </a:lnTo>
                <a:lnTo>
                  <a:pt x="3706" y="9868"/>
                </a:lnTo>
                <a:lnTo>
                  <a:pt x="3963" y="10014"/>
                </a:lnTo>
                <a:lnTo>
                  <a:pt x="4183" y="10198"/>
                </a:lnTo>
                <a:lnTo>
                  <a:pt x="4403" y="10418"/>
                </a:lnTo>
                <a:lnTo>
                  <a:pt x="4770" y="10858"/>
                </a:lnTo>
                <a:lnTo>
                  <a:pt x="4403" y="11151"/>
                </a:lnTo>
                <a:lnTo>
                  <a:pt x="4109" y="11445"/>
                </a:lnTo>
                <a:lnTo>
                  <a:pt x="3816" y="11775"/>
                </a:lnTo>
                <a:lnTo>
                  <a:pt x="3596" y="12142"/>
                </a:lnTo>
                <a:lnTo>
                  <a:pt x="3412" y="12545"/>
                </a:lnTo>
                <a:lnTo>
                  <a:pt x="3266" y="12986"/>
                </a:lnTo>
                <a:lnTo>
                  <a:pt x="3192" y="13426"/>
                </a:lnTo>
                <a:lnTo>
                  <a:pt x="3156" y="13866"/>
                </a:lnTo>
                <a:lnTo>
                  <a:pt x="3082" y="13829"/>
                </a:lnTo>
                <a:lnTo>
                  <a:pt x="2972" y="13719"/>
                </a:lnTo>
                <a:lnTo>
                  <a:pt x="2899" y="13572"/>
                </a:lnTo>
                <a:lnTo>
                  <a:pt x="2459" y="12582"/>
                </a:lnTo>
                <a:lnTo>
                  <a:pt x="2092" y="11702"/>
                </a:lnTo>
                <a:lnTo>
                  <a:pt x="1945" y="11262"/>
                </a:lnTo>
                <a:lnTo>
                  <a:pt x="1872" y="10821"/>
                </a:lnTo>
                <a:lnTo>
                  <a:pt x="1872" y="10638"/>
                </a:lnTo>
                <a:lnTo>
                  <a:pt x="1945" y="10491"/>
                </a:lnTo>
                <a:lnTo>
                  <a:pt x="2055" y="10381"/>
                </a:lnTo>
                <a:lnTo>
                  <a:pt x="2202" y="10271"/>
                </a:lnTo>
                <a:lnTo>
                  <a:pt x="2312" y="10161"/>
                </a:lnTo>
                <a:lnTo>
                  <a:pt x="2385" y="10051"/>
                </a:lnTo>
                <a:lnTo>
                  <a:pt x="2385" y="9904"/>
                </a:lnTo>
                <a:lnTo>
                  <a:pt x="2385" y="9721"/>
                </a:lnTo>
                <a:lnTo>
                  <a:pt x="2312" y="8730"/>
                </a:lnTo>
                <a:lnTo>
                  <a:pt x="2165" y="7740"/>
                </a:lnTo>
                <a:lnTo>
                  <a:pt x="2165" y="7667"/>
                </a:lnTo>
                <a:lnTo>
                  <a:pt x="2092" y="7593"/>
                </a:lnTo>
                <a:lnTo>
                  <a:pt x="1945" y="7593"/>
                </a:lnTo>
                <a:lnTo>
                  <a:pt x="1358" y="8070"/>
                </a:lnTo>
                <a:lnTo>
                  <a:pt x="1321" y="7667"/>
                </a:lnTo>
                <a:lnTo>
                  <a:pt x="1358" y="7263"/>
                </a:lnTo>
                <a:lnTo>
                  <a:pt x="1395" y="6860"/>
                </a:lnTo>
                <a:lnTo>
                  <a:pt x="1505" y="6456"/>
                </a:lnTo>
                <a:lnTo>
                  <a:pt x="1505" y="6383"/>
                </a:lnTo>
                <a:lnTo>
                  <a:pt x="1468" y="6310"/>
                </a:lnTo>
                <a:lnTo>
                  <a:pt x="1725" y="5796"/>
                </a:lnTo>
                <a:lnTo>
                  <a:pt x="1982" y="5319"/>
                </a:lnTo>
                <a:lnTo>
                  <a:pt x="2239" y="5356"/>
                </a:lnTo>
                <a:lnTo>
                  <a:pt x="2495" y="5392"/>
                </a:lnTo>
                <a:lnTo>
                  <a:pt x="2569" y="5356"/>
                </a:lnTo>
                <a:lnTo>
                  <a:pt x="2605" y="5319"/>
                </a:lnTo>
                <a:lnTo>
                  <a:pt x="2605" y="5282"/>
                </a:lnTo>
                <a:lnTo>
                  <a:pt x="2569" y="5209"/>
                </a:lnTo>
                <a:close/>
                <a:moveTo>
                  <a:pt x="8805" y="13939"/>
                </a:moveTo>
                <a:lnTo>
                  <a:pt x="9098" y="13976"/>
                </a:lnTo>
                <a:lnTo>
                  <a:pt x="9391" y="14049"/>
                </a:lnTo>
                <a:lnTo>
                  <a:pt x="9208" y="14086"/>
                </a:lnTo>
                <a:lnTo>
                  <a:pt x="9171" y="14049"/>
                </a:lnTo>
                <a:lnTo>
                  <a:pt x="9061" y="14049"/>
                </a:lnTo>
                <a:lnTo>
                  <a:pt x="8988" y="13976"/>
                </a:lnTo>
                <a:lnTo>
                  <a:pt x="8805" y="13939"/>
                </a:lnTo>
                <a:close/>
                <a:moveTo>
                  <a:pt x="5815" y="14178"/>
                </a:moveTo>
                <a:lnTo>
                  <a:pt x="5797" y="14196"/>
                </a:lnTo>
                <a:lnTo>
                  <a:pt x="5760" y="14196"/>
                </a:lnTo>
                <a:lnTo>
                  <a:pt x="5815" y="14178"/>
                </a:lnTo>
                <a:close/>
                <a:moveTo>
                  <a:pt x="7154" y="2935"/>
                </a:moveTo>
                <a:lnTo>
                  <a:pt x="7594" y="3008"/>
                </a:lnTo>
                <a:lnTo>
                  <a:pt x="8034" y="3082"/>
                </a:lnTo>
                <a:lnTo>
                  <a:pt x="8438" y="3155"/>
                </a:lnTo>
                <a:lnTo>
                  <a:pt x="8401" y="3192"/>
                </a:lnTo>
                <a:lnTo>
                  <a:pt x="8401" y="3228"/>
                </a:lnTo>
                <a:lnTo>
                  <a:pt x="8401" y="3265"/>
                </a:lnTo>
                <a:lnTo>
                  <a:pt x="8438" y="3265"/>
                </a:lnTo>
                <a:lnTo>
                  <a:pt x="8621" y="3228"/>
                </a:lnTo>
                <a:lnTo>
                  <a:pt x="8768" y="3265"/>
                </a:lnTo>
                <a:lnTo>
                  <a:pt x="8805" y="3265"/>
                </a:lnTo>
                <a:lnTo>
                  <a:pt x="8768" y="3338"/>
                </a:lnTo>
                <a:lnTo>
                  <a:pt x="8768" y="3412"/>
                </a:lnTo>
                <a:lnTo>
                  <a:pt x="8768" y="3448"/>
                </a:lnTo>
                <a:lnTo>
                  <a:pt x="8805" y="3485"/>
                </a:lnTo>
                <a:lnTo>
                  <a:pt x="8841" y="3485"/>
                </a:lnTo>
                <a:lnTo>
                  <a:pt x="8915" y="3522"/>
                </a:lnTo>
                <a:lnTo>
                  <a:pt x="8988" y="3558"/>
                </a:lnTo>
                <a:lnTo>
                  <a:pt x="9098" y="3668"/>
                </a:lnTo>
                <a:lnTo>
                  <a:pt x="9208" y="3815"/>
                </a:lnTo>
                <a:lnTo>
                  <a:pt x="9245" y="3852"/>
                </a:lnTo>
                <a:lnTo>
                  <a:pt x="9281" y="3889"/>
                </a:lnTo>
                <a:lnTo>
                  <a:pt x="9318" y="3852"/>
                </a:lnTo>
                <a:lnTo>
                  <a:pt x="9391" y="3742"/>
                </a:lnTo>
                <a:lnTo>
                  <a:pt x="9465" y="3632"/>
                </a:lnTo>
                <a:lnTo>
                  <a:pt x="9538" y="3558"/>
                </a:lnTo>
                <a:lnTo>
                  <a:pt x="9758" y="3632"/>
                </a:lnTo>
                <a:lnTo>
                  <a:pt x="9612" y="3815"/>
                </a:lnTo>
                <a:lnTo>
                  <a:pt x="9501" y="3999"/>
                </a:lnTo>
                <a:lnTo>
                  <a:pt x="9465" y="4072"/>
                </a:lnTo>
                <a:lnTo>
                  <a:pt x="9465" y="4182"/>
                </a:lnTo>
                <a:lnTo>
                  <a:pt x="9575" y="4182"/>
                </a:lnTo>
                <a:lnTo>
                  <a:pt x="9648" y="4145"/>
                </a:lnTo>
                <a:lnTo>
                  <a:pt x="9795" y="4035"/>
                </a:lnTo>
                <a:lnTo>
                  <a:pt x="10052" y="3815"/>
                </a:lnTo>
                <a:lnTo>
                  <a:pt x="10308" y="3962"/>
                </a:lnTo>
                <a:lnTo>
                  <a:pt x="10235" y="4035"/>
                </a:lnTo>
                <a:lnTo>
                  <a:pt x="9978" y="4365"/>
                </a:lnTo>
                <a:lnTo>
                  <a:pt x="9868" y="4512"/>
                </a:lnTo>
                <a:lnTo>
                  <a:pt x="9795" y="4696"/>
                </a:lnTo>
                <a:lnTo>
                  <a:pt x="9795" y="4732"/>
                </a:lnTo>
                <a:lnTo>
                  <a:pt x="9832" y="4732"/>
                </a:lnTo>
                <a:lnTo>
                  <a:pt x="10015" y="4659"/>
                </a:lnTo>
                <a:lnTo>
                  <a:pt x="10198" y="4549"/>
                </a:lnTo>
                <a:lnTo>
                  <a:pt x="10492" y="4329"/>
                </a:lnTo>
                <a:lnTo>
                  <a:pt x="10639" y="4182"/>
                </a:lnTo>
                <a:lnTo>
                  <a:pt x="10822" y="4292"/>
                </a:lnTo>
                <a:lnTo>
                  <a:pt x="10565" y="4549"/>
                </a:lnTo>
                <a:lnTo>
                  <a:pt x="10272" y="4879"/>
                </a:lnTo>
                <a:lnTo>
                  <a:pt x="10052" y="5209"/>
                </a:lnTo>
                <a:lnTo>
                  <a:pt x="9942" y="5246"/>
                </a:lnTo>
                <a:lnTo>
                  <a:pt x="9648" y="5392"/>
                </a:lnTo>
                <a:lnTo>
                  <a:pt x="9391" y="5539"/>
                </a:lnTo>
                <a:lnTo>
                  <a:pt x="9281" y="5539"/>
                </a:lnTo>
                <a:lnTo>
                  <a:pt x="9135" y="5576"/>
                </a:lnTo>
                <a:lnTo>
                  <a:pt x="8805" y="5759"/>
                </a:lnTo>
                <a:lnTo>
                  <a:pt x="8548" y="5979"/>
                </a:lnTo>
                <a:lnTo>
                  <a:pt x="8364" y="6089"/>
                </a:lnTo>
                <a:lnTo>
                  <a:pt x="8071" y="6346"/>
                </a:lnTo>
                <a:lnTo>
                  <a:pt x="7924" y="6566"/>
                </a:lnTo>
                <a:lnTo>
                  <a:pt x="7741" y="6750"/>
                </a:lnTo>
                <a:lnTo>
                  <a:pt x="7631" y="6970"/>
                </a:lnTo>
                <a:lnTo>
                  <a:pt x="7594" y="7153"/>
                </a:lnTo>
                <a:lnTo>
                  <a:pt x="7631" y="7227"/>
                </a:lnTo>
                <a:lnTo>
                  <a:pt x="7667" y="7300"/>
                </a:lnTo>
                <a:lnTo>
                  <a:pt x="7741" y="7373"/>
                </a:lnTo>
                <a:lnTo>
                  <a:pt x="7851" y="7410"/>
                </a:lnTo>
                <a:lnTo>
                  <a:pt x="7998" y="7410"/>
                </a:lnTo>
                <a:lnTo>
                  <a:pt x="8144" y="7337"/>
                </a:lnTo>
                <a:lnTo>
                  <a:pt x="8401" y="7190"/>
                </a:lnTo>
                <a:lnTo>
                  <a:pt x="8548" y="7153"/>
                </a:lnTo>
                <a:lnTo>
                  <a:pt x="8731" y="7227"/>
                </a:lnTo>
                <a:lnTo>
                  <a:pt x="8805" y="7263"/>
                </a:lnTo>
                <a:lnTo>
                  <a:pt x="8878" y="7337"/>
                </a:lnTo>
                <a:lnTo>
                  <a:pt x="8915" y="7410"/>
                </a:lnTo>
                <a:lnTo>
                  <a:pt x="8915" y="7483"/>
                </a:lnTo>
                <a:lnTo>
                  <a:pt x="8841" y="7593"/>
                </a:lnTo>
                <a:lnTo>
                  <a:pt x="8731" y="7740"/>
                </a:lnTo>
                <a:lnTo>
                  <a:pt x="8584" y="7850"/>
                </a:lnTo>
                <a:lnTo>
                  <a:pt x="8401" y="7960"/>
                </a:lnTo>
                <a:lnTo>
                  <a:pt x="8144" y="8070"/>
                </a:lnTo>
                <a:lnTo>
                  <a:pt x="7961" y="8144"/>
                </a:lnTo>
                <a:lnTo>
                  <a:pt x="7741" y="8254"/>
                </a:lnTo>
                <a:lnTo>
                  <a:pt x="7557" y="8400"/>
                </a:lnTo>
                <a:lnTo>
                  <a:pt x="7521" y="8474"/>
                </a:lnTo>
                <a:lnTo>
                  <a:pt x="7484" y="8584"/>
                </a:lnTo>
                <a:lnTo>
                  <a:pt x="7447" y="8767"/>
                </a:lnTo>
                <a:lnTo>
                  <a:pt x="7521" y="8914"/>
                </a:lnTo>
                <a:lnTo>
                  <a:pt x="7631" y="9061"/>
                </a:lnTo>
                <a:lnTo>
                  <a:pt x="7777" y="9134"/>
                </a:lnTo>
                <a:lnTo>
                  <a:pt x="7887" y="9171"/>
                </a:lnTo>
                <a:lnTo>
                  <a:pt x="8034" y="9207"/>
                </a:lnTo>
                <a:lnTo>
                  <a:pt x="8254" y="9134"/>
                </a:lnTo>
                <a:lnTo>
                  <a:pt x="8694" y="8951"/>
                </a:lnTo>
                <a:lnTo>
                  <a:pt x="9208" y="8951"/>
                </a:lnTo>
                <a:lnTo>
                  <a:pt x="9391" y="8877"/>
                </a:lnTo>
                <a:lnTo>
                  <a:pt x="9575" y="8767"/>
                </a:lnTo>
                <a:lnTo>
                  <a:pt x="9685" y="8657"/>
                </a:lnTo>
                <a:lnTo>
                  <a:pt x="9795" y="8547"/>
                </a:lnTo>
                <a:lnTo>
                  <a:pt x="9905" y="8547"/>
                </a:lnTo>
                <a:lnTo>
                  <a:pt x="10052" y="8584"/>
                </a:lnTo>
                <a:lnTo>
                  <a:pt x="10088" y="8620"/>
                </a:lnTo>
                <a:lnTo>
                  <a:pt x="10125" y="8620"/>
                </a:lnTo>
                <a:lnTo>
                  <a:pt x="10198" y="8657"/>
                </a:lnTo>
                <a:lnTo>
                  <a:pt x="10382" y="8804"/>
                </a:lnTo>
                <a:lnTo>
                  <a:pt x="10565" y="8987"/>
                </a:lnTo>
                <a:lnTo>
                  <a:pt x="11115" y="9648"/>
                </a:lnTo>
                <a:lnTo>
                  <a:pt x="10382" y="9391"/>
                </a:lnTo>
                <a:lnTo>
                  <a:pt x="10015" y="9281"/>
                </a:lnTo>
                <a:lnTo>
                  <a:pt x="9648" y="9171"/>
                </a:lnTo>
                <a:lnTo>
                  <a:pt x="9612" y="9207"/>
                </a:lnTo>
                <a:lnTo>
                  <a:pt x="9281" y="9171"/>
                </a:lnTo>
                <a:lnTo>
                  <a:pt x="8951" y="9207"/>
                </a:lnTo>
                <a:lnTo>
                  <a:pt x="8621" y="9281"/>
                </a:lnTo>
                <a:lnTo>
                  <a:pt x="8328" y="9391"/>
                </a:lnTo>
                <a:lnTo>
                  <a:pt x="8291" y="9427"/>
                </a:lnTo>
                <a:lnTo>
                  <a:pt x="8144" y="9427"/>
                </a:lnTo>
                <a:lnTo>
                  <a:pt x="7631" y="9537"/>
                </a:lnTo>
                <a:lnTo>
                  <a:pt x="7117" y="9648"/>
                </a:lnTo>
                <a:lnTo>
                  <a:pt x="6934" y="9684"/>
                </a:lnTo>
                <a:lnTo>
                  <a:pt x="6787" y="9794"/>
                </a:lnTo>
                <a:lnTo>
                  <a:pt x="6677" y="9904"/>
                </a:lnTo>
                <a:lnTo>
                  <a:pt x="6567" y="10088"/>
                </a:lnTo>
                <a:lnTo>
                  <a:pt x="6494" y="10271"/>
                </a:lnTo>
                <a:lnTo>
                  <a:pt x="6494" y="10455"/>
                </a:lnTo>
                <a:lnTo>
                  <a:pt x="6494" y="10601"/>
                </a:lnTo>
                <a:lnTo>
                  <a:pt x="6530" y="10785"/>
                </a:lnTo>
                <a:lnTo>
                  <a:pt x="6604" y="10968"/>
                </a:lnTo>
                <a:lnTo>
                  <a:pt x="6714" y="11115"/>
                </a:lnTo>
                <a:lnTo>
                  <a:pt x="6824" y="11225"/>
                </a:lnTo>
                <a:lnTo>
                  <a:pt x="6970" y="11335"/>
                </a:lnTo>
                <a:lnTo>
                  <a:pt x="7117" y="11408"/>
                </a:lnTo>
                <a:lnTo>
                  <a:pt x="7301" y="11445"/>
                </a:lnTo>
                <a:lnTo>
                  <a:pt x="7484" y="11482"/>
                </a:lnTo>
                <a:lnTo>
                  <a:pt x="7777" y="11482"/>
                </a:lnTo>
                <a:lnTo>
                  <a:pt x="7851" y="11555"/>
                </a:lnTo>
                <a:lnTo>
                  <a:pt x="7924" y="11665"/>
                </a:lnTo>
                <a:lnTo>
                  <a:pt x="7961" y="11812"/>
                </a:lnTo>
                <a:lnTo>
                  <a:pt x="8034" y="12105"/>
                </a:lnTo>
                <a:lnTo>
                  <a:pt x="8071" y="12362"/>
                </a:lnTo>
                <a:lnTo>
                  <a:pt x="8108" y="12509"/>
                </a:lnTo>
                <a:lnTo>
                  <a:pt x="7851" y="12435"/>
                </a:lnTo>
                <a:lnTo>
                  <a:pt x="7631" y="12399"/>
                </a:lnTo>
                <a:lnTo>
                  <a:pt x="7557" y="12362"/>
                </a:lnTo>
                <a:lnTo>
                  <a:pt x="7521" y="12215"/>
                </a:lnTo>
                <a:lnTo>
                  <a:pt x="7521" y="12179"/>
                </a:lnTo>
                <a:lnTo>
                  <a:pt x="7447" y="12179"/>
                </a:lnTo>
                <a:lnTo>
                  <a:pt x="7447" y="12215"/>
                </a:lnTo>
                <a:lnTo>
                  <a:pt x="7411" y="12472"/>
                </a:lnTo>
                <a:lnTo>
                  <a:pt x="7411" y="12509"/>
                </a:lnTo>
                <a:lnTo>
                  <a:pt x="7447" y="12545"/>
                </a:lnTo>
                <a:lnTo>
                  <a:pt x="7851" y="12729"/>
                </a:lnTo>
                <a:lnTo>
                  <a:pt x="8254" y="12949"/>
                </a:lnTo>
                <a:lnTo>
                  <a:pt x="8438" y="13316"/>
                </a:lnTo>
                <a:lnTo>
                  <a:pt x="8474" y="13389"/>
                </a:lnTo>
                <a:lnTo>
                  <a:pt x="8548" y="13426"/>
                </a:lnTo>
                <a:lnTo>
                  <a:pt x="8621" y="13426"/>
                </a:lnTo>
                <a:lnTo>
                  <a:pt x="8694" y="13389"/>
                </a:lnTo>
                <a:lnTo>
                  <a:pt x="8841" y="13279"/>
                </a:lnTo>
                <a:lnTo>
                  <a:pt x="9428" y="13609"/>
                </a:lnTo>
                <a:lnTo>
                  <a:pt x="9281" y="13609"/>
                </a:lnTo>
                <a:lnTo>
                  <a:pt x="8548" y="13536"/>
                </a:lnTo>
                <a:lnTo>
                  <a:pt x="7851" y="13536"/>
                </a:lnTo>
                <a:lnTo>
                  <a:pt x="7374" y="13206"/>
                </a:lnTo>
                <a:lnTo>
                  <a:pt x="6860" y="12912"/>
                </a:lnTo>
                <a:lnTo>
                  <a:pt x="6824" y="12876"/>
                </a:lnTo>
                <a:lnTo>
                  <a:pt x="6750" y="12912"/>
                </a:lnTo>
                <a:lnTo>
                  <a:pt x="6750" y="12949"/>
                </a:lnTo>
                <a:lnTo>
                  <a:pt x="6750" y="13022"/>
                </a:lnTo>
                <a:lnTo>
                  <a:pt x="6970" y="13316"/>
                </a:lnTo>
                <a:lnTo>
                  <a:pt x="7227" y="13572"/>
                </a:lnTo>
                <a:lnTo>
                  <a:pt x="6897" y="13609"/>
                </a:lnTo>
                <a:lnTo>
                  <a:pt x="6567" y="13646"/>
                </a:lnTo>
                <a:lnTo>
                  <a:pt x="6310" y="13426"/>
                </a:lnTo>
                <a:lnTo>
                  <a:pt x="6090" y="13169"/>
                </a:lnTo>
                <a:lnTo>
                  <a:pt x="6017" y="13169"/>
                </a:lnTo>
                <a:lnTo>
                  <a:pt x="5943" y="13242"/>
                </a:lnTo>
                <a:lnTo>
                  <a:pt x="5907" y="13389"/>
                </a:lnTo>
                <a:lnTo>
                  <a:pt x="5943" y="13499"/>
                </a:lnTo>
                <a:lnTo>
                  <a:pt x="5980" y="13646"/>
                </a:lnTo>
                <a:lnTo>
                  <a:pt x="6090" y="13756"/>
                </a:lnTo>
                <a:lnTo>
                  <a:pt x="5760" y="13829"/>
                </a:lnTo>
                <a:lnTo>
                  <a:pt x="5430" y="13939"/>
                </a:lnTo>
                <a:lnTo>
                  <a:pt x="5393" y="13903"/>
                </a:lnTo>
                <a:lnTo>
                  <a:pt x="5173" y="13682"/>
                </a:lnTo>
                <a:lnTo>
                  <a:pt x="5026" y="13609"/>
                </a:lnTo>
                <a:lnTo>
                  <a:pt x="4916" y="13572"/>
                </a:lnTo>
                <a:lnTo>
                  <a:pt x="4880" y="13572"/>
                </a:lnTo>
                <a:lnTo>
                  <a:pt x="4880" y="13609"/>
                </a:lnTo>
                <a:lnTo>
                  <a:pt x="4880" y="13682"/>
                </a:lnTo>
                <a:lnTo>
                  <a:pt x="4916" y="13793"/>
                </a:lnTo>
                <a:lnTo>
                  <a:pt x="4990" y="13939"/>
                </a:lnTo>
                <a:lnTo>
                  <a:pt x="5100" y="14086"/>
                </a:lnTo>
                <a:lnTo>
                  <a:pt x="5136" y="14086"/>
                </a:lnTo>
                <a:lnTo>
                  <a:pt x="4843" y="14306"/>
                </a:lnTo>
                <a:lnTo>
                  <a:pt x="4623" y="14269"/>
                </a:lnTo>
                <a:lnTo>
                  <a:pt x="4109" y="14196"/>
                </a:lnTo>
                <a:lnTo>
                  <a:pt x="3853" y="14159"/>
                </a:lnTo>
                <a:lnTo>
                  <a:pt x="3596" y="14086"/>
                </a:lnTo>
                <a:lnTo>
                  <a:pt x="3669" y="14013"/>
                </a:lnTo>
                <a:lnTo>
                  <a:pt x="3706" y="13903"/>
                </a:lnTo>
                <a:lnTo>
                  <a:pt x="3706" y="13829"/>
                </a:lnTo>
                <a:lnTo>
                  <a:pt x="3669" y="13719"/>
                </a:lnTo>
                <a:lnTo>
                  <a:pt x="3632" y="13646"/>
                </a:lnTo>
                <a:lnTo>
                  <a:pt x="3559" y="13609"/>
                </a:lnTo>
                <a:lnTo>
                  <a:pt x="3632" y="13242"/>
                </a:lnTo>
                <a:lnTo>
                  <a:pt x="3742" y="12876"/>
                </a:lnTo>
                <a:lnTo>
                  <a:pt x="3889" y="12509"/>
                </a:lnTo>
                <a:lnTo>
                  <a:pt x="4073" y="12179"/>
                </a:lnTo>
                <a:lnTo>
                  <a:pt x="4293" y="11848"/>
                </a:lnTo>
                <a:lnTo>
                  <a:pt x="4549" y="11555"/>
                </a:lnTo>
                <a:lnTo>
                  <a:pt x="4843" y="11298"/>
                </a:lnTo>
                <a:lnTo>
                  <a:pt x="5173" y="11115"/>
                </a:lnTo>
                <a:lnTo>
                  <a:pt x="5246" y="11041"/>
                </a:lnTo>
                <a:lnTo>
                  <a:pt x="5283" y="10931"/>
                </a:lnTo>
                <a:lnTo>
                  <a:pt x="5283" y="10858"/>
                </a:lnTo>
                <a:lnTo>
                  <a:pt x="5210" y="10785"/>
                </a:lnTo>
                <a:lnTo>
                  <a:pt x="4770" y="10234"/>
                </a:lnTo>
                <a:lnTo>
                  <a:pt x="4549" y="9978"/>
                </a:lnTo>
                <a:lnTo>
                  <a:pt x="4293" y="9758"/>
                </a:lnTo>
                <a:lnTo>
                  <a:pt x="3999" y="9574"/>
                </a:lnTo>
                <a:lnTo>
                  <a:pt x="3706" y="9427"/>
                </a:lnTo>
                <a:lnTo>
                  <a:pt x="3376" y="9317"/>
                </a:lnTo>
                <a:lnTo>
                  <a:pt x="3046" y="9281"/>
                </a:lnTo>
                <a:lnTo>
                  <a:pt x="3046" y="8877"/>
                </a:lnTo>
                <a:lnTo>
                  <a:pt x="3119" y="8510"/>
                </a:lnTo>
                <a:lnTo>
                  <a:pt x="3266" y="8180"/>
                </a:lnTo>
                <a:lnTo>
                  <a:pt x="3486" y="7887"/>
                </a:lnTo>
                <a:lnTo>
                  <a:pt x="3632" y="7740"/>
                </a:lnTo>
                <a:lnTo>
                  <a:pt x="3816" y="7593"/>
                </a:lnTo>
                <a:lnTo>
                  <a:pt x="3889" y="7557"/>
                </a:lnTo>
                <a:lnTo>
                  <a:pt x="3963" y="7557"/>
                </a:lnTo>
                <a:lnTo>
                  <a:pt x="4036" y="7593"/>
                </a:lnTo>
                <a:lnTo>
                  <a:pt x="4109" y="7630"/>
                </a:lnTo>
                <a:lnTo>
                  <a:pt x="4219" y="7740"/>
                </a:lnTo>
                <a:lnTo>
                  <a:pt x="4329" y="7887"/>
                </a:lnTo>
                <a:lnTo>
                  <a:pt x="4916" y="8657"/>
                </a:lnTo>
                <a:lnTo>
                  <a:pt x="5026" y="8730"/>
                </a:lnTo>
                <a:lnTo>
                  <a:pt x="5136" y="8767"/>
                </a:lnTo>
                <a:lnTo>
                  <a:pt x="5210" y="8730"/>
                </a:lnTo>
                <a:lnTo>
                  <a:pt x="5246" y="8694"/>
                </a:lnTo>
                <a:lnTo>
                  <a:pt x="5283" y="8620"/>
                </a:lnTo>
                <a:lnTo>
                  <a:pt x="5283" y="8547"/>
                </a:lnTo>
                <a:lnTo>
                  <a:pt x="5136" y="7006"/>
                </a:lnTo>
                <a:lnTo>
                  <a:pt x="5100" y="6823"/>
                </a:lnTo>
                <a:lnTo>
                  <a:pt x="4990" y="6640"/>
                </a:lnTo>
                <a:lnTo>
                  <a:pt x="4880" y="6493"/>
                </a:lnTo>
                <a:lnTo>
                  <a:pt x="4660" y="6456"/>
                </a:lnTo>
                <a:lnTo>
                  <a:pt x="4733" y="6420"/>
                </a:lnTo>
                <a:lnTo>
                  <a:pt x="4843" y="6346"/>
                </a:lnTo>
                <a:lnTo>
                  <a:pt x="5026" y="6199"/>
                </a:lnTo>
                <a:lnTo>
                  <a:pt x="5430" y="6016"/>
                </a:lnTo>
                <a:lnTo>
                  <a:pt x="5613" y="5943"/>
                </a:lnTo>
                <a:lnTo>
                  <a:pt x="5760" y="5796"/>
                </a:lnTo>
                <a:lnTo>
                  <a:pt x="5870" y="5649"/>
                </a:lnTo>
                <a:lnTo>
                  <a:pt x="5980" y="5466"/>
                </a:lnTo>
                <a:lnTo>
                  <a:pt x="5980" y="5392"/>
                </a:lnTo>
                <a:lnTo>
                  <a:pt x="5943" y="5319"/>
                </a:lnTo>
                <a:lnTo>
                  <a:pt x="5907" y="5246"/>
                </a:lnTo>
                <a:lnTo>
                  <a:pt x="5833" y="5209"/>
                </a:lnTo>
                <a:lnTo>
                  <a:pt x="4990" y="5099"/>
                </a:lnTo>
                <a:lnTo>
                  <a:pt x="4109" y="4989"/>
                </a:lnTo>
                <a:lnTo>
                  <a:pt x="3742" y="4989"/>
                </a:lnTo>
                <a:lnTo>
                  <a:pt x="3302" y="4952"/>
                </a:lnTo>
                <a:lnTo>
                  <a:pt x="2899" y="4989"/>
                </a:lnTo>
                <a:lnTo>
                  <a:pt x="2715" y="5026"/>
                </a:lnTo>
                <a:lnTo>
                  <a:pt x="2532" y="5099"/>
                </a:lnTo>
                <a:lnTo>
                  <a:pt x="2495" y="5136"/>
                </a:lnTo>
                <a:lnTo>
                  <a:pt x="2532" y="5209"/>
                </a:lnTo>
                <a:lnTo>
                  <a:pt x="2165" y="5062"/>
                </a:lnTo>
                <a:lnTo>
                  <a:pt x="2459" y="4732"/>
                </a:lnTo>
                <a:lnTo>
                  <a:pt x="2752" y="4402"/>
                </a:lnTo>
                <a:lnTo>
                  <a:pt x="3082" y="4145"/>
                </a:lnTo>
                <a:lnTo>
                  <a:pt x="3449" y="3889"/>
                </a:lnTo>
                <a:lnTo>
                  <a:pt x="3816" y="3668"/>
                </a:lnTo>
                <a:lnTo>
                  <a:pt x="4219" y="3448"/>
                </a:lnTo>
                <a:lnTo>
                  <a:pt x="4623" y="3302"/>
                </a:lnTo>
                <a:lnTo>
                  <a:pt x="5026" y="3155"/>
                </a:lnTo>
                <a:lnTo>
                  <a:pt x="5467" y="3045"/>
                </a:lnTo>
                <a:lnTo>
                  <a:pt x="5907" y="2972"/>
                </a:lnTo>
                <a:lnTo>
                  <a:pt x="6310" y="2935"/>
                </a:lnTo>
                <a:close/>
                <a:moveTo>
                  <a:pt x="5393" y="14343"/>
                </a:moveTo>
                <a:lnTo>
                  <a:pt x="5430" y="14379"/>
                </a:lnTo>
                <a:lnTo>
                  <a:pt x="5356" y="14379"/>
                </a:lnTo>
                <a:lnTo>
                  <a:pt x="5393" y="14343"/>
                </a:lnTo>
                <a:close/>
                <a:moveTo>
                  <a:pt x="7704" y="13903"/>
                </a:moveTo>
                <a:lnTo>
                  <a:pt x="7961" y="14049"/>
                </a:lnTo>
                <a:lnTo>
                  <a:pt x="8291" y="14196"/>
                </a:lnTo>
                <a:lnTo>
                  <a:pt x="8584" y="14306"/>
                </a:lnTo>
                <a:lnTo>
                  <a:pt x="8181" y="14379"/>
                </a:lnTo>
                <a:lnTo>
                  <a:pt x="7741" y="14416"/>
                </a:lnTo>
                <a:lnTo>
                  <a:pt x="7704" y="14306"/>
                </a:lnTo>
                <a:lnTo>
                  <a:pt x="7631" y="14233"/>
                </a:lnTo>
                <a:lnTo>
                  <a:pt x="7264" y="14123"/>
                </a:lnTo>
                <a:lnTo>
                  <a:pt x="6970" y="13939"/>
                </a:lnTo>
                <a:lnTo>
                  <a:pt x="7521" y="13903"/>
                </a:lnTo>
                <a:close/>
                <a:moveTo>
                  <a:pt x="6420" y="14013"/>
                </a:moveTo>
                <a:lnTo>
                  <a:pt x="6567" y="14123"/>
                </a:lnTo>
                <a:lnTo>
                  <a:pt x="6787" y="14306"/>
                </a:lnTo>
                <a:lnTo>
                  <a:pt x="7007" y="14453"/>
                </a:lnTo>
                <a:lnTo>
                  <a:pt x="6053" y="14416"/>
                </a:lnTo>
                <a:lnTo>
                  <a:pt x="6053" y="14343"/>
                </a:lnTo>
                <a:lnTo>
                  <a:pt x="6053" y="14269"/>
                </a:lnTo>
                <a:lnTo>
                  <a:pt x="5980" y="14196"/>
                </a:lnTo>
                <a:lnTo>
                  <a:pt x="5907" y="14159"/>
                </a:lnTo>
                <a:lnTo>
                  <a:pt x="5870" y="14159"/>
                </a:lnTo>
                <a:lnTo>
                  <a:pt x="5980" y="14123"/>
                </a:lnTo>
                <a:lnTo>
                  <a:pt x="6420" y="14013"/>
                </a:lnTo>
                <a:close/>
                <a:moveTo>
                  <a:pt x="6824" y="2385"/>
                </a:moveTo>
                <a:lnTo>
                  <a:pt x="6750" y="2421"/>
                </a:lnTo>
                <a:lnTo>
                  <a:pt x="6677" y="2495"/>
                </a:lnTo>
                <a:lnTo>
                  <a:pt x="6127" y="2531"/>
                </a:lnTo>
                <a:lnTo>
                  <a:pt x="5540" y="2605"/>
                </a:lnTo>
                <a:lnTo>
                  <a:pt x="5026" y="2715"/>
                </a:lnTo>
                <a:lnTo>
                  <a:pt x="4476" y="2861"/>
                </a:lnTo>
                <a:lnTo>
                  <a:pt x="3926" y="3082"/>
                </a:lnTo>
                <a:lnTo>
                  <a:pt x="3376" y="3375"/>
                </a:lnTo>
                <a:lnTo>
                  <a:pt x="2899" y="3705"/>
                </a:lnTo>
                <a:lnTo>
                  <a:pt x="2459" y="4109"/>
                </a:lnTo>
                <a:lnTo>
                  <a:pt x="2018" y="4512"/>
                </a:lnTo>
                <a:lnTo>
                  <a:pt x="1652" y="4989"/>
                </a:lnTo>
                <a:lnTo>
                  <a:pt x="1321" y="5466"/>
                </a:lnTo>
                <a:lnTo>
                  <a:pt x="1065" y="6016"/>
                </a:lnTo>
                <a:lnTo>
                  <a:pt x="735" y="6713"/>
                </a:lnTo>
                <a:lnTo>
                  <a:pt x="478" y="7447"/>
                </a:lnTo>
                <a:lnTo>
                  <a:pt x="221" y="8180"/>
                </a:lnTo>
                <a:lnTo>
                  <a:pt x="74" y="8914"/>
                </a:lnTo>
                <a:lnTo>
                  <a:pt x="38" y="9244"/>
                </a:lnTo>
                <a:lnTo>
                  <a:pt x="1" y="9611"/>
                </a:lnTo>
                <a:lnTo>
                  <a:pt x="38" y="9941"/>
                </a:lnTo>
                <a:lnTo>
                  <a:pt x="74" y="10271"/>
                </a:lnTo>
                <a:lnTo>
                  <a:pt x="148" y="10601"/>
                </a:lnTo>
                <a:lnTo>
                  <a:pt x="258" y="10931"/>
                </a:lnTo>
                <a:lnTo>
                  <a:pt x="368" y="11262"/>
                </a:lnTo>
                <a:lnTo>
                  <a:pt x="514" y="11555"/>
                </a:lnTo>
                <a:lnTo>
                  <a:pt x="881" y="12142"/>
                </a:lnTo>
                <a:lnTo>
                  <a:pt x="1285" y="12692"/>
                </a:lnTo>
                <a:lnTo>
                  <a:pt x="1725" y="13206"/>
                </a:lnTo>
                <a:lnTo>
                  <a:pt x="2202" y="13719"/>
                </a:lnTo>
                <a:lnTo>
                  <a:pt x="2459" y="13976"/>
                </a:lnTo>
                <a:lnTo>
                  <a:pt x="2752" y="14233"/>
                </a:lnTo>
                <a:lnTo>
                  <a:pt x="2825" y="14343"/>
                </a:lnTo>
                <a:lnTo>
                  <a:pt x="2899" y="14416"/>
                </a:lnTo>
                <a:lnTo>
                  <a:pt x="3009" y="14453"/>
                </a:lnTo>
                <a:lnTo>
                  <a:pt x="3119" y="14453"/>
                </a:lnTo>
                <a:lnTo>
                  <a:pt x="3192" y="14526"/>
                </a:lnTo>
                <a:lnTo>
                  <a:pt x="3559" y="14636"/>
                </a:lnTo>
                <a:lnTo>
                  <a:pt x="3889" y="14746"/>
                </a:lnTo>
                <a:lnTo>
                  <a:pt x="4623" y="14820"/>
                </a:lnTo>
                <a:lnTo>
                  <a:pt x="6017" y="14966"/>
                </a:lnTo>
                <a:lnTo>
                  <a:pt x="6714" y="15003"/>
                </a:lnTo>
                <a:lnTo>
                  <a:pt x="7411" y="15003"/>
                </a:lnTo>
                <a:lnTo>
                  <a:pt x="8108" y="14930"/>
                </a:lnTo>
                <a:lnTo>
                  <a:pt x="8768" y="14783"/>
                </a:lnTo>
                <a:lnTo>
                  <a:pt x="9465" y="14600"/>
                </a:lnTo>
                <a:lnTo>
                  <a:pt x="9758" y="14453"/>
                </a:lnTo>
                <a:lnTo>
                  <a:pt x="10088" y="14306"/>
                </a:lnTo>
                <a:lnTo>
                  <a:pt x="10382" y="14159"/>
                </a:lnTo>
                <a:lnTo>
                  <a:pt x="10675" y="13976"/>
                </a:lnTo>
                <a:lnTo>
                  <a:pt x="11152" y="13536"/>
                </a:lnTo>
                <a:lnTo>
                  <a:pt x="11629" y="13059"/>
                </a:lnTo>
                <a:lnTo>
                  <a:pt x="12033" y="12509"/>
                </a:lnTo>
                <a:lnTo>
                  <a:pt x="12399" y="11958"/>
                </a:lnTo>
                <a:lnTo>
                  <a:pt x="12729" y="11372"/>
                </a:lnTo>
                <a:lnTo>
                  <a:pt x="12986" y="10748"/>
                </a:lnTo>
                <a:lnTo>
                  <a:pt x="13243" y="10161"/>
                </a:lnTo>
                <a:lnTo>
                  <a:pt x="13426" y="9464"/>
                </a:lnTo>
                <a:lnTo>
                  <a:pt x="13500" y="9097"/>
                </a:lnTo>
                <a:lnTo>
                  <a:pt x="13573" y="8730"/>
                </a:lnTo>
                <a:lnTo>
                  <a:pt x="13573" y="8400"/>
                </a:lnTo>
                <a:lnTo>
                  <a:pt x="13573" y="8034"/>
                </a:lnTo>
                <a:lnTo>
                  <a:pt x="13573" y="7667"/>
                </a:lnTo>
                <a:lnTo>
                  <a:pt x="13500" y="7300"/>
                </a:lnTo>
                <a:lnTo>
                  <a:pt x="13426" y="6970"/>
                </a:lnTo>
                <a:lnTo>
                  <a:pt x="13353" y="6640"/>
                </a:lnTo>
                <a:lnTo>
                  <a:pt x="13206" y="6346"/>
                </a:lnTo>
                <a:lnTo>
                  <a:pt x="13060" y="6053"/>
                </a:lnTo>
                <a:lnTo>
                  <a:pt x="12693" y="5466"/>
                </a:lnTo>
                <a:lnTo>
                  <a:pt x="12289" y="4916"/>
                </a:lnTo>
                <a:lnTo>
                  <a:pt x="11849" y="4475"/>
                </a:lnTo>
                <a:lnTo>
                  <a:pt x="11372" y="4035"/>
                </a:lnTo>
                <a:lnTo>
                  <a:pt x="10895" y="3668"/>
                </a:lnTo>
                <a:lnTo>
                  <a:pt x="10345" y="3338"/>
                </a:lnTo>
                <a:lnTo>
                  <a:pt x="9795" y="3045"/>
                </a:lnTo>
                <a:lnTo>
                  <a:pt x="9208" y="2788"/>
                </a:lnTo>
                <a:lnTo>
                  <a:pt x="8584" y="2605"/>
                </a:lnTo>
                <a:lnTo>
                  <a:pt x="7998" y="2458"/>
                </a:lnTo>
                <a:lnTo>
                  <a:pt x="7447" y="238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4" name="Shape 224"/>
          <p:cNvSpPr/>
          <p:nvPr/>
        </p:nvSpPr>
        <p:spPr>
          <a:xfrm>
            <a:off x="1780917" y="4041241"/>
            <a:ext cx="372517" cy="384998"/>
          </a:xfrm>
          <a:custGeom>
            <a:avLst/>
            <a:gdLst/>
            <a:ahLst/>
            <a:cxnLst/>
            <a:rect l="0" t="0" r="0" b="0"/>
            <a:pathLst>
              <a:path w="13133" h="13573" extrusionOk="0">
                <a:moveTo>
                  <a:pt x="2714" y="1798"/>
                </a:moveTo>
                <a:lnTo>
                  <a:pt x="2971" y="1908"/>
                </a:lnTo>
                <a:lnTo>
                  <a:pt x="3118" y="2018"/>
                </a:lnTo>
                <a:lnTo>
                  <a:pt x="3265" y="2128"/>
                </a:lnTo>
                <a:lnTo>
                  <a:pt x="3411" y="2311"/>
                </a:lnTo>
                <a:lnTo>
                  <a:pt x="3485" y="2458"/>
                </a:lnTo>
                <a:lnTo>
                  <a:pt x="3375" y="2458"/>
                </a:lnTo>
                <a:lnTo>
                  <a:pt x="3301" y="2495"/>
                </a:lnTo>
                <a:lnTo>
                  <a:pt x="3265" y="2568"/>
                </a:lnTo>
                <a:lnTo>
                  <a:pt x="3228" y="2605"/>
                </a:lnTo>
                <a:lnTo>
                  <a:pt x="3155" y="2568"/>
                </a:lnTo>
                <a:lnTo>
                  <a:pt x="3008" y="2348"/>
                </a:lnTo>
                <a:lnTo>
                  <a:pt x="2825" y="1981"/>
                </a:lnTo>
                <a:lnTo>
                  <a:pt x="2714" y="1798"/>
                </a:lnTo>
                <a:close/>
                <a:moveTo>
                  <a:pt x="1908" y="2825"/>
                </a:moveTo>
                <a:lnTo>
                  <a:pt x="1797" y="2861"/>
                </a:lnTo>
                <a:lnTo>
                  <a:pt x="1761" y="2898"/>
                </a:lnTo>
                <a:lnTo>
                  <a:pt x="1687" y="2971"/>
                </a:lnTo>
                <a:lnTo>
                  <a:pt x="1687" y="3045"/>
                </a:lnTo>
                <a:lnTo>
                  <a:pt x="1687" y="3118"/>
                </a:lnTo>
                <a:lnTo>
                  <a:pt x="1724" y="3191"/>
                </a:lnTo>
                <a:lnTo>
                  <a:pt x="1797" y="3228"/>
                </a:lnTo>
                <a:lnTo>
                  <a:pt x="1944" y="3301"/>
                </a:lnTo>
                <a:lnTo>
                  <a:pt x="2054" y="3412"/>
                </a:lnTo>
                <a:lnTo>
                  <a:pt x="2164" y="3522"/>
                </a:lnTo>
                <a:lnTo>
                  <a:pt x="2201" y="3595"/>
                </a:lnTo>
                <a:lnTo>
                  <a:pt x="2274" y="3632"/>
                </a:lnTo>
                <a:lnTo>
                  <a:pt x="2384" y="3632"/>
                </a:lnTo>
                <a:lnTo>
                  <a:pt x="2458" y="3558"/>
                </a:lnTo>
                <a:lnTo>
                  <a:pt x="2494" y="3448"/>
                </a:lnTo>
                <a:lnTo>
                  <a:pt x="2494" y="3338"/>
                </a:lnTo>
                <a:lnTo>
                  <a:pt x="2421" y="3228"/>
                </a:lnTo>
                <a:lnTo>
                  <a:pt x="2348" y="3155"/>
                </a:lnTo>
                <a:lnTo>
                  <a:pt x="2164" y="2971"/>
                </a:lnTo>
                <a:lnTo>
                  <a:pt x="1981" y="2861"/>
                </a:lnTo>
                <a:lnTo>
                  <a:pt x="1908" y="2825"/>
                </a:lnTo>
                <a:close/>
                <a:moveTo>
                  <a:pt x="1137" y="2311"/>
                </a:moveTo>
                <a:lnTo>
                  <a:pt x="1614" y="2458"/>
                </a:lnTo>
                <a:lnTo>
                  <a:pt x="2054" y="2678"/>
                </a:lnTo>
                <a:lnTo>
                  <a:pt x="2201" y="2751"/>
                </a:lnTo>
                <a:lnTo>
                  <a:pt x="2348" y="2898"/>
                </a:lnTo>
                <a:lnTo>
                  <a:pt x="2458" y="3008"/>
                </a:lnTo>
                <a:lnTo>
                  <a:pt x="2531" y="3191"/>
                </a:lnTo>
                <a:lnTo>
                  <a:pt x="2568" y="3265"/>
                </a:lnTo>
                <a:lnTo>
                  <a:pt x="2568" y="3338"/>
                </a:lnTo>
                <a:lnTo>
                  <a:pt x="2531" y="3485"/>
                </a:lnTo>
                <a:lnTo>
                  <a:pt x="2384" y="3742"/>
                </a:lnTo>
                <a:lnTo>
                  <a:pt x="2274" y="3852"/>
                </a:lnTo>
                <a:lnTo>
                  <a:pt x="2164" y="3962"/>
                </a:lnTo>
                <a:lnTo>
                  <a:pt x="1834" y="3632"/>
                </a:lnTo>
                <a:lnTo>
                  <a:pt x="1541" y="3228"/>
                </a:lnTo>
                <a:lnTo>
                  <a:pt x="1321" y="2788"/>
                </a:lnTo>
                <a:lnTo>
                  <a:pt x="1137" y="2311"/>
                </a:lnTo>
                <a:close/>
                <a:moveTo>
                  <a:pt x="8804" y="514"/>
                </a:moveTo>
                <a:lnTo>
                  <a:pt x="8694" y="2531"/>
                </a:lnTo>
                <a:lnTo>
                  <a:pt x="8657" y="3632"/>
                </a:lnTo>
                <a:lnTo>
                  <a:pt x="8657" y="4549"/>
                </a:lnTo>
                <a:lnTo>
                  <a:pt x="7556" y="3778"/>
                </a:lnTo>
                <a:lnTo>
                  <a:pt x="7043" y="3375"/>
                </a:lnTo>
                <a:lnTo>
                  <a:pt x="6529" y="2971"/>
                </a:lnTo>
                <a:lnTo>
                  <a:pt x="6639" y="2788"/>
                </a:lnTo>
                <a:lnTo>
                  <a:pt x="6713" y="2678"/>
                </a:lnTo>
                <a:lnTo>
                  <a:pt x="7556" y="1798"/>
                </a:lnTo>
                <a:lnTo>
                  <a:pt x="8290" y="991"/>
                </a:lnTo>
                <a:lnTo>
                  <a:pt x="8510" y="734"/>
                </a:lnTo>
                <a:lnTo>
                  <a:pt x="8657" y="624"/>
                </a:lnTo>
                <a:lnTo>
                  <a:pt x="8804" y="514"/>
                </a:lnTo>
                <a:close/>
                <a:moveTo>
                  <a:pt x="660" y="4145"/>
                </a:moveTo>
                <a:lnTo>
                  <a:pt x="880" y="4219"/>
                </a:lnTo>
                <a:lnTo>
                  <a:pt x="1064" y="4255"/>
                </a:lnTo>
                <a:lnTo>
                  <a:pt x="1247" y="4329"/>
                </a:lnTo>
                <a:lnTo>
                  <a:pt x="1357" y="4439"/>
                </a:lnTo>
                <a:lnTo>
                  <a:pt x="1431" y="4585"/>
                </a:lnTo>
                <a:lnTo>
                  <a:pt x="1467" y="4659"/>
                </a:lnTo>
                <a:lnTo>
                  <a:pt x="1467" y="4732"/>
                </a:lnTo>
                <a:lnTo>
                  <a:pt x="1467" y="4805"/>
                </a:lnTo>
                <a:lnTo>
                  <a:pt x="1394" y="4842"/>
                </a:lnTo>
                <a:lnTo>
                  <a:pt x="1284" y="4805"/>
                </a:lnTo>
                <a:lnTo>
                  <a:pt x="1211" y="4769"/>
                </a:lnTo>
                <a:lnTo>
                  <a:pt x="990" y="4585"/>
                </a:lnTo>
                <a:lnTo>
                  <a:pt x="844" y="4402"/>
                </a:lnTo>
                <a:lnTo>
                  <a:pt x="660" y="4145"/>
                </a:lnTo>
                <a:close/>
                <a:moveTo>
                  <a:pt x="3962" y="2935"/>
                </a:moveTo>
                <a:lnTo>
                  <a:pt x="4218" y="3155"/>
                </a:lnTo>
                <a:lnTo>
                  <a:pt x="4035" y="3338"/>
                </a:lnTo>
                <a:lnTo>
                  <a:pt x="2641" y="4659"/>
                </a:lnTo>
                <a:lnTo>
                  <a:pt x="2311" y="5026"/>
                </a:lnTo>
                <a:lnTo>
                  <a:pt x="2054" y="5392"/>
                </a:lnTo>
                <a:lnTo>
                  <a:pt x="1797" y="5172"/>
                </a:lnTo>
                <a:lnTo>
                  <a:pt x="2971" y="4072"/>
                </a:lnTo>
                <a:lnTo>
                  <a:pt x="3485" y="3522"/>
                </a:lnTo>
                <a:lnTo>
                  <a:pt x="3742" y="3265"/>
                </a:lnTo>
                <a:lnTo>
                  <a:pt x="3962" y="2935"/>
                </a:lnTo>
                <a:close/>
                <a:moveTo>
                  <a:pt x="4989" y="5209"/>
                </a:moveTo>
                <a:lnTo>
                  <a:pt x="5356" y="5686"/>
                </a:lnTo>
                <a:lnTo>
                  <a:pt x="5686" y="6199"/>
                </a:lnTo>
                <a:lnTo>
                  <a:pt x="6199" y="7080"/>
                </a:lnTo>
                <a:lnTo>
                  <a:pt x="6199" y="7080"/>
                </a:lnTo>
                <a:lnTo>
                  <a:pt x="5282" y="6640"/>
                </a:lnTo>
                <a:lnTo>
                  <a:pt x="4365" y="6199"/>
                </a:lnTo>
                <a:lnTo>
                  <a:pt x="4512" y="5943"/>
                </a:lnTo>
                <a:lnTo>
                  <a:pt x="4989" y="5209"/>
                </a:lnTo>
                <a:close/>
                <a:moveTo>
                  <a:pt x="4879" y="4695"/>
                </a:moveTo>
                <a:lnTo>
                  <a:pt x="4805" y="4805"/>
                </a:lnTo>
                <a:lnTo>
                  <a:pt x="4218" y="5649"/>
                </a:lnTo>
                <a:lnTo>
                  <a:pt x="3962" y="6053"/>
                </a:lnTo>
                <a:lnTo>
                  <a:pt x="3852" y="6053"/>
                </a:lnTo>
                <a:lnTo>
                  <a:pt x="3778" y="6126"/>
                </a:lnTo>
                <a:lnTo>
                  <a:pt x="3742" y="6199"/>
                </a:lnTo>
                <a:lnTo>
                  <a:pt x="3705" y="6273"/>
                </a:lnTo>
                <a:lnTo>
                  <a:pt x="3742" y="6346"/>
                </a:lnTo>
                <a:lnTo>
                  <a:pt x="3778" y="6493"/>
                </a:lnTo>
                <a:lnTo>
                  <a:pt x="3852" y="6529"/>
                </a:lnTo>
                <a:lnTo>
                  <a:pt x="3925" y="6566"/>
                </a:lnTo>
                <a:lnTo>
                  <a:pt x="3998" y="6566"/>
                </a:lnTo>
                <a:lnTo>
                  <a:pt x="5172" y="7080"/>
                </a:lnTo>
                <a:lnTo>
                  <a:pt x="5722" y="7336"/>
                </a:lnTo>
                <a:lnTo>
                  <a:pt x="6053" y="7447"/>
                </a:lnTo>
                <a:lnTo>
                  <a:pt x="6346" y="7483"/>
                </a:lnTo>
                <a:lnTo>
                  <a:pt x="6419" y="7483"/>
                </a:lnTo>
                <a:lnTo>
                  <a:pt x="6493" y="7447"/>
                </a:lnTo>
                <a:lnTo>
                  <a:pt x="6529" y="7483"/>
                </a:lnTo>
                <a:lnTo>
                  <a:pt x="6603" y="7483"/>
                </a:lnTo>
                <a:lnTo>
                  <a:pt x="6639" y="7447"/>
                </a:lnTo>
                <a:lnTo>
                  <a:pt x="6639" y="7410"/>
                </a:lnTo>
                <a:lnTo>
                  <a:pt x="6566" y="7080"/>
                </a:lnTo>
                <a:lnTo>
                  <a:pt x="6456" y="6750"/>
                </a:lnTo>
                <a:lnTo>
                  <a:pt x="6273" y="6419"/>
                </a:lnTo>
                <a:lnTo>
                  <a:pt x="6089" y="6089"/>
                </a:lnTo>
                <a:lnTo>
                  <a:pt x="5649" y="5429"/>
                </a:lnTo>
                <a:lnTo>
                  <a:pt x="5135" y="4769"/>
                </a:lnTo>
                <a:lnTo>
                  <a:pt x="5062" y="4695"/>
                </a:lnTo>
                <a:close/>
                <a:moveTo>
                  <a:pt x="9757" y="9537"/>
                </a:moveTo>
                <a:lnTo>
                  <a:pt x="9794" y="9647"/>
                </a:lnTo>
                <a:lnTo>
                  <a:pt x="9831" y="9757"/>
                </a:lnTo>
                <a:lnTo>
                  <a:pt x="9867" y="9867"/>
                </a:lnTo>
                <a:lnTo>
                  <a:pt x="9867" y="9978"/>
                </a:lnTo>
                <a:lnTo>
                  <a:pt x="9831" y="10088"/>
                </a:lnTo>
                <a:lnTo>
                  <a:pt x="9794" y="9757"/>
                </a:lnTo>
                <a:lnTo>
                  <a:pt x="9757" y="9537"/>
                </a:lnTo>
                <a:close/>
                <a:moveTo>
                  <a:pt x="8950" y="8877"/>
                </a:moveTo>
                <a:lnTo>
                  <a:pt x="9207" y="9024"/>
                </a:lnTo>
                <a:lnTo>
                  <a:pt x="9207" y="9207"/>
                </a:lnTo>
                <a:lnTo>
                  <a:pt x="9281" y="9391"/>
                </a:lnTo>
                <a:lnTo>
                  <a:pt x="9391" y="9757"/>
                </a:lnTo>
                <a:lnTo>
                  <a:pt x="9574" y="10418"/>
                </a:lnTo>
                <a:lnTo>
                  <a:pt x="9464" y="10491"/>
                </a:lnTo>
                <a:lnTo>
                  <a:pt x="9391" y="10271"/>
                </a:lnTo>
                <a:lnTo>
                  <a:pt x="9281" y="10088"/>
                </a:lnTo>
                <a:lnTo>
                  <a:pt x="8914" y="9281"/>
                </a:lnTo>
                <a:lnTo>
                  <a:pt x="8840" y="9134"/>
                </a:lnTo>
                <a:lnTo>
                  <a:pt x="8767" y="9024"/>
                </a:lnTo>
                <a:lnTo>
                  <a:pt x="8950" y="8877"/>
                </a:lnTo>
                <a:close/>
                <a:moveTo>
                  <a:pt x="8547" y="9244"/>
                </a:moveTo>
                <a:lnTo>
                  <a:pt x="8547" y="9281"/>
                </a:lnTo>
                <a:lnTo>
                  <a:pt x="8657" y="9281"/>
                </a:lnTo>
                <a:lnTo>
                  <a:pt x="8694" y="9244"/>
                </a:lnTo>
                <a:lnTo>
                  <a:pt x="8657" y="9354"/>
                </a:lnTo>
                <a:lnTo>
                  <a:pt x="8657" y="9464"/>
                </a:lnTo>
                <a:lnTo>
                  <a:pt x="8767" y="9721"/>
                </a:lnTo>
                <a:lnTo>
                  <a:pt x="9024" y="10198"/>
                </a:lnTo>
                <a:lnTo>
                  <a:pt x="9170" y="10528"/>
                </a:lnTo>
                <a:lnTo>
                  <a:pt x="8804" y="10234"/>
                </a:lnTo>
                <a:lnTo>
                  <a:pt x="8804" y="10198"/>
                </a:lnTo>
                <a:lnTo>
                  <a:pt x="8767" y="9904"/>
                </a:lnTo>
                <a:lnTo>
                  <a:pt x="8657" y="9611"/>
                </a:lnTo>
                <a:lnTo>
                  <a:pt x="8584" y="9464"/>
                </a:lnTo>
                <a:lnTo>
                  <a:pt x="8474" y="9317"/>
                </a:lnTo>
                <a:lnTo>
                  <a:pt x="8547" y="9244"/>
                </a:lnTo>
                <a:close/>
                <a:moveTo>
                  <a:pt x="9464" y="10601"/>
                </a:moveTo>
                <a:lnTo>
                  <a:pt x="9574" y="10638"/>
                </a:lnTo>
                <a:lnTo>
                  <a:pt x="9464" y="10638"/>
                </a:lnTo>
                <a:lnTo>
                  <a:pt x="9464" y="10601"/>
                </a:lnTo>
                <a:close/>
                <a:moveTo>
                  <a:pt x="8877" y="8510"/>
                </a:moveTo>
                <a:lnTo>
                  <a:pt x="8584" y="8730"/>
                </a:lnTo>
                <a:lnTo>
                  <a:pt x="8327" y="8914"/>
                </a:lnTo>
                <a:lnTo>
                  <a:pt x="8143" y="9171"/>
                </a:lnTo>
                <a:lnTo>
                  <a:pt x="8070" y="9354"/>
                </a:lnTo>
                <a:lnTo>
                  <a:pt x="7997" y="9501"/>
                </a:lnTo>
                <a:lnTo>
                  <a:pt x="7997" y="9647"/>
                </a:lnTo>
                <a:lnTo>
                  <a:pt x="8033" y="9831"/>
                </a:lnTo>
                <a:lnTo>
                  <a:pt x="8070" y="9978"/>
                </a:lnTo>
                <a:lnTo>
                  <a:pt x="8143" y="10088"/>
                </a:lnTo>
                <a:lnTo>
                  <a:pt x="8363" y="10344"/>
                </a:lnTo>
                <a:lnTo>
                  <a:pt x="8584" y="10564"/>
                </a:lnTo>
                <a:lnTo>
                  <a:pt x="8914" y="10785"/>
                </a:lnTo>
                <a:lnTo>
                  <a:pt x="9244" y="10968"/>
                </a:lnTo>
                <a:lnTo>
                  <a:pt x="9391" y="11041"/>
                </a:lnTo>
                <a:lnTo>
                  <a:pt x="9537" y="11078"/>
                </a:lnTo>
                <a:lnTo>
                  <a:pt x="9684" y="11041"/>
                </a:lnTo>
                <a:lnTo>
                  <a:pt x="9867" y="10968"/>
                </a:lnTo>
                <a:lnTo>
                  <a:pt x="10051" y="10821"/>
                </a:lnTo>
                <a:lnTo>
                  <a:pt x="10234" y="10601"/>
                </a:lnTo>
                <a:lnTo>
                  <a:pt x="10271" y="10491"/>
                </a:lnTo>
                <a:lnTo>
                  <a:pt x="10271" y="10381"/>
                </a:lnTo>
                <a:lnTo>
                  <a:pt x="10271" y="10271"/>
                </a:lnTo>
                <a:lnTo>
                  <a:pt x="10198" y="10161"/>
                </a:lnTo>
                <a:lnTo>
                  <a:pt x="10198" y="9904"/>
                </a:lnTo>
                <a:lnTo>
                  <a:pt x="10161" y="9684"/>
                </a:lnTo>
                <a:lnTo>
                  <a:pt x="10088" y="9464"/>
                </a:lnTo>
                <a:lnTo>
                  <a:pt x="9977" y="9244"/>
                </a:lnTo>
                <a:lnTo>
                  <a:pt x="9831" y="9060"/>
                </a:lnTo>
                <a:lnTo>
                  <a:pt x="9647" y="8914"/>
                </a:lnTo>
                <a:lnTo>
                  <a:pt x="9464" y="8767"/>
                </a:lnTo>
                <a:lnTo>
                  <a:pt x="9060" y="8510"/>
                </a:lnTo>
                <a:close/>
                <a:moveTo>
                  <a:pt x="2604" y="8510"/>
                </a:moveTo>
                <a:lnTo>
                  <a:pt x="3815" y="9757"/>
                </a:lnTo>
                <a:lnTo>
                  <a:pt x="4292" y="10271"/>
                </a:lnTo>
                <a:lnTo>
                  <a:pt x="3852" y="10344"/>
                </a:lnTo>
                <a:lnTo>
                  <a:pt x="2678" y="10674"/>
                </a:lnTo>
                <a:lnTo>
                  <a:pt x="1577" y="10968"/>
                </a:lnTo>
                <a:lnTo>
                  <a:pt x="1064" y="11115"/>
                </a:lnTo>
                <a:lnTo>
                  <a:pt x="697" y="11188"/>
                </a:lnTo>
                <a:lnTo>
                  <a:pt x="587" y="11188"/>
                </a:lnTo>
                <a:lnTo>
                  <a:pt x="477" y="11151"/>
                </a:lnTo>
                <a:lnTo>
                  <a:pt x="1577" y="9721"/>
                </a:lnTo>
                <a:lnTo>
                  <a:pt x="1908" y="9317"/>
                </a:lnTo>
                <a:lnTo>
                  <a:pt x="2201" y="8914"/>
                </a:lnTo>
                <a:lnTo>
                  <a:pt x="2421" y="8730"/>
                </a:lnTo>
                <a:lnTo>
                  <a:pt x="2604" y="8510"/>
                </a:lnTo>
                <a:close/>
                <a:moveTo>
                  <a:pt x="8914" y="8180"/>
                </a:moveTo>
                <a:lnTo>
                  <a:pt x="9097" y="8217"/>
                </a:lnTo>
                <a:lnTo>
                  <a:pt x="9244" y="8253"/>
                </a:lnTo>
                <a:lnTo>
                  <a:pt x="9574" y="8400"/>
                </a:lnTo>
                <a:lnTo>
                  <a:pt x="9867" y="8584"/>
                </a:lnTo>
                <a:lnTo>
                  <a:pt x="10124" y="8840"/>
                </a:lnTo>
                <a:lnTo>
                  <a:pt x="10308" y="9171"/>
                </a:lnTo>
                <a:lnTo>
                  <a:pt x="10454" y="9464"/>
                </a:lnTo>
                <a:lnTo>
                  <a:pt x="10564" y="9794"/>
                </a:lnTo>
                <a:lnTo>
                  <a:pt x="10601" y="10161"/>
                </a:lnTo>
                <a:lnTo>
                  <a:pt x="10601" y="10528"/>
                </a:lnTo>
                <a:lnTo>
                  <a:pt x="10491" y="10858"/>
                </a:lnTo>
                <a:lnTo>
                  <a:pt x="10491" y="10895"/>
                </a:lnTo>
                <a:lnTo>
                  <a:pt x="10454" y="10858"/>
                </a:lnTo>
                <a:lnTo>
                  <a:pt x="10344" y="10785"/>
                </a:lnTo>
                <a:lnTo>
                  <a:pt x="10271" y="10785"/>
                </a:lnTo>
                <a:lnTo>
                  <a:pt x="10161" y="10821"/>
                </a:lnTo>
                <a:lnTo>
                  <a:pt x="10124" y="10931"/>
                </a:lnTo>
                <a:lnTo>
                  <a:pt x="10088" y="11078"/>
                </a:lnTo>
                <a:lnTo>
                  <a:pt x="10051" y="11188"/>
                </a:lnTo>
                <a:lnTo>
                  <a:pt x="9867" y="11298"/>
                </a:lnTo>
                <a:lnTo>
                  <a:pt x="9794" y="11371"/>
                </a:lnTo>
                <a:lnTo>
                  <a:pt x="9757" y="11445"/>
                </a:lnTo>
                <a:lnTo>
                  <a:pt x="9611" y="11481"/>
                </a:lnTo>
                <a:lnTo>
                  <a:pt x="9464" y="11481"/>
                </a:lnTo>
                <a:lnTo>
                  <a:pt x="9354" y="11445"/>
                </a:lnTo>
                <a:lnTo>
                  <a:pt x="9207" y="11408"/>
                </a:lnTo>
                <a:lnTo>
                  <a:pt x="8620" y="11078"/>
                </a:lnTo>
                <a:lnTo>
                  <a:pt x="8327" y="10895"/>
                </a:lnTo>
                <a:lnTo>
                  <a:pt x="8070" y="10674"/>
                </a:lnTo>
                <a:lnTo>
                  <a:pt x="7850" y="10418"/>
                </a:lnTo>
                <a:lnTo>
                  <a:pt x="7703" y="10124"/>
                </a:lnTo>
                <a:lnTo>
                  <a:pt x="7593" y="9794"/>
                </a:lnTo>
                <a:lnTo>
                  <a:pt x="7593" y="9501"/>
                </a:lnTo>
                <a:lnTo>
                  <a:pt x="7630" y="9171"/>
                </a:lnTo>
                <a:lnTo>
                  <a:pt x="7777" y="8877"/>
                </a:lnTo>
                <a:lnTo>
                  <a:pt x="7960" y="8620"/>
                </a:lnTo>
                <a:lnTo>
                  <a:pt x="8217" y="8400"/>
                </a:lnTo>
                <a:lnTo>
                  <a:pt x="8400" y="8290"/>
                </a:lnTo>
                <a:lnTo>
                  <a:pt x="8584" y="8217"/>
                </a:lnTo>
                <a:lnTo>
                  <a:pt x="8730" y="8180"/>
                </a:lnTo>
                <a:close/>
                <a:moveTo>
                  <a:pt x="8767" y="7777"/>
                </a:moveTo>
                <a:lnTo>
                  <a:pt x="8547" y="7813"/>
                </a:lnTo>
                <a:lnTo>
                  <a:pt x="8363" y="7850"/>
                </a:lnTo>
                <a:lnTo>
                  <a:pt x="8143" y="7960"/>
                </a:lnTo>
                <a:lnTo>
                  <a:pt x="7960" y="8033"/>
                </a:lnTo>
                <a:lnTo>
                  <a:pt x="7777" y="8180"/>
                </a:lnTo>
                <a:lnTo>
                  <a:pt x="7593" y="8364"/>
                </a:lnTo>
                <a:lnTo>
                  <a:pt x="7446" y="8510"/>
                </a:lnTo>
                <a:lnTo>
                  <a:pt x="7336" y="8657"/>
                </a:lnTo>
                <a:lnTo>
                  <a:pt x="7190" y="9024"/>
                </a:lnTo>
                <a:lnTo>
                  <a:pt x="7116" y="9427"/>
                </a:lnTo>
                <a:lnTo>
                  <a:pt x="7116" y="9831"/>
                </a:lnTo>
                <a:lnTo>
                  <a:pt x="7153" y="10051"/>
                </a:lnTo>
                <a:lnTo>
                  <a:pt x="7226" y="10271"/>
                </a:lnTo>
                <a:lnTo>
                  <a:pt x="7336" y="10454"/>
                </a:lnTo>
                <a:lnTo>
                  <a:pt x="7446" y="10638"/>
                </a:lnTo>
                <a:lnTo>
                  <a:pt x="7740" y="11005"/>
                </a:lnTo>
                <a:lnTo>
                  <a:pt x="8107" y="11298"/>
                </a:lnTo>
                <a:lnTo>
                  <a:pt x="8510" y="11555"/>
                </a:lnTo>
                <a:lnTo>
                  <a:pt x="8914" y="11775"/>
                </a:lnTo>
                <a:lnTo>
                  <a:pt x="9134" y="11885"/>
                </a:lnTo>
                <a:lnTo>
                  <a:pt x="9354" y="11958"/>
                </a:lnTo>
                <a:lnTo>
                  <a:pt x="9574" y="11958"/>
                </a:lnTo>
                <a:lnTo>
                  <a:pt x="9757" y="11922"/>
                </a:lnTo>
                <a:lnTo>
                  <a:pt x="9977" y="11848"/>
                </a:lnTo>
                <a:lnTo>
                  <a:pt x="10198" y="11702"/>
                </a:lnTo>
                <a:lnTo>
                  <a:pt x="10381" y="11555"/>
                </a:lnTo>
                <a:lnTo>
                  <a:pt x="10491" y="11371"/>
                </a:lnTo>
                <a:lnTo>
                  <a:pt x="10674" y="11298"/>
                </a:lnTo>
                <a:lnTo>
                  <a:pt x="10784" y="11151"/>
                </a:lnTo>
                <a:lnTo>
                  <a:pt x="10895" y="10968"/>
                </a:lnTo>
                <a:lnTo>
                  <a:pt x="10968" y="10785"/>
                </a:lnTo>
                <a:lnTo>
                  <a:pt x="11005" y="10601"/>
                </a:lnTo>
                <a:lnTo>
                  <a:pt x="11005" y="10381"/>
                </a:lnTo>
                <a:lnTo>
                  <a:pt x="11005" y="10124"/>
                </a:lnTo>
                <a:lnTo>
                  <a:pt x="10968" y="9684"/>
                </a:lnTo>
                <a:lnTo>
                  <a:pt x="10821" y="9207"/>
                </a:lnTo>
                <a:lnTo>
                  <a:pt x="10638" y="8804"/>
                </a:lnTo>
                <a:lnTo>
                  <a:pt x="10491" y="8620"/>
                </a:lnTo>
                <a:lnTo>
                  <a:pt x="10344" y="8437"/>
                </a:lnTo>
                <a:lnTo>
                  <a:pt x="10198" y="8290"/>
                </a:lnTo>
                <a:lnTo>
                  <a:pt x="10014" y="8143"/>
                </a:lnTo>
                <a:lnTo>
                  <a:pt x="9831" y="8033"/>
                </a:lnTo>
                <a:lnTo>
                  <a:pt x="9611" y="7923"/>
                </a:lnTo>
                <a:lnTo>
                  <a:pt x="9427" y="7850"/>
                </a:lnTo>
                <a:lnTo>
                  <a:pt x="9207" y="7813"/>
                </a:lnTo>
                <a:lnTo>
                  <a:pt x="8987" y="7777"/>
                </a:lnTo>
                <a:close/>
                <a:moveTo>
                  <a:pt x="9024" y="0"/>
                </a:moveTo>
                <a:lnTo>
                  <a:pt x="8767" y="37"/>
                </a:lnTo>
                <a:lnTo>
                  <a:pt x="8547" y="110"/>
                </a:lnTo>
                <a:lnTo>
                  <a:pt x="8363" y="257"/>
                </a:lnTo>
                <a:lnTo>
                  <a:pt x="8180" y="440"/>
                </a:lnTo>
                <a:lnTo>
                  <a:pt x="7593" y="1027"/>
                </a:lnTo>
                <a:lnTo>
                  <a:pt x="7006" y="1651"/>
                </a:lnTo>
                <a:lnTo>
                  <a:pt x="6639" y="2054"/>
                </a:lnTo>
                <a:lnTo>
                  <a:pt x="6383" y="2311"/>
                </a:lnTo>
                <a:lnTo>
                  <a:pt x="6199" y="2605"/>
                </a:lnTo>
                <a:lnTo>
                  <a:pt x="5796" y="2201"/>
                </a:lnTo>
                <a:lnTo>
                  <a:pt x="5722" y="2128"/>
                </a:lnTo>
                <a:lnTo>
                  <a:pt x="5502" y="2128"/>
                </a:lnTo>
                <a:lnTo>
                  <a:pt x="5392" y="2201"/>
                </a:lnTo>
                <a:lnTo>
                  <a:pt x="5356" y="2238"/>
                </a:lnTo>
                <a:lnTo>
                  <a:pt x="4915" y="2531"/>
                </a:lnTo>
                <a:lnTo>
                  <a:pt x="4512" y="2898"/>
                </a:lnTo>
                <a:lnTo>
                  <a:pt x="4292" y="2715"/>
                </a:lnTo>
                <a:lnTo>
                  <a:pt x="4072" y="2495"/>
                </a:lnTo>
                <a:lnTo>
                  <a:pt x="3998" y="2458"/>
                </a:lnTo>
                <a:lnTo>
                  <a:pt x="3888" y="2458"/>
                </a:lnTo>
                <a:lnTo>
                  <a:pt x="3815" y="2495"/>
                </a:lnTo>
                <a:lnTo>
                  <a:pt x="3778" y="2568"/>
                </a:lnTo>
                <a:lnTo>
                  <a:pt x="3778" y="2421"/>
                </a:lnTo>
                <a:lnTo>
                  <a:pt x="3778" y="2311"/>
                </a:lnTo>
                <a:lnTo>
                  <a:pt x="3668" y="2128"/>
                </a:lnTo>
                <a:lnTo>
                  <a:pt x="3521" y="1908"/>
                </a:lnTo>
                <a:lnTo>
                  <a:pt x="3338" y="1761"/>
                </a:lnTo>
                <a:lnTo>
                  <a:pt x="3118" y="1614"/>
                </a:lnTo>
                <a:lnTo>
                  <a:pt x="2861" y="1504"/>
                </a:lnTo>
                <a:lnTo>
                  <a:pt x="2458" y="1321"/>
                </a:lnTo>
                <a:lnTo>
                  <a:pt x="2348" y="1321"/>
                </a:lnTo>
                <a:lnTo>
                  <a:pt x="2238" y="1357"/>
                </a:lnTo>
                <a:lnTo>
                  <a:pt x="2201" y="1431"/>
                </a:lnTo>
                <a:lnTo>
                  <a:pt x="2201" y="1504"/>
                </a:lnTo>
                <a:lnTo>
                  <a:pt x="2531" y="2238"/>
                </a:lnTo>
                <a:lnTo>
                  <a:pt x="2678" y="2531"/>
                </a:lnTo>
                <a:lnTo>
                  <a:pt x="2751" y="2678"/>
                </a:lnTo>
                <a:lnTo>
                  <a:pt x="2861" y="2825"/>
                </a:lnTo>
                <a:lnTo>
                  <a:pt x="3008" y="2898"/>
                </a:lnTo>
                <a:lnTo>
                  <a:pt x="3191" y="2935"/>
                </a:lnTo>
                <a:lnTo>
                  <a:pt x="3338" y="2935"/>
                </a:lnTo>
                <a:lnTo>
                  <a:pt x="3485" y="2861"/>
                </a:lnTo>
                <a:lnTo>
                  <a:pt x="3632" y="2788"/>
                </a:lnTo>
                <a:lnTo>
                  <a:pt x="3301" y="3155"/>
                </a:lnTo>
                <a:lnTo>
                  <a:pt x="2971" y="3485"/>
                </a:lnTo>
                <a:lnTo>
                  <a:pt x="2935" y="3412"/>
                </a:lnTo>
                <a:lnTo>
                  <a:pt x="2935" y="3265"/>
                </a:lnTo>
                <a:lnTo>
                  <a:pt x="2898" y="3081"/>
                </a:lnTo>
                <a:lnTo>
                  <a:pt x="2825" y="2825"/>
                </a:lnTo>
                <a:lnTo>
                  <a:pt x="2678" y="2605"/>
                </a:lnTo>
                <a:lnTo>
                  <a:pt x="2458" y="2384"/>
                </a:lnTo>
                <a:lnTo>
                  <a:pt x="2238" y="2238"/>
                </a:lnTo>
                <a:lnTo>
                  <a:pt x="1981" y="2091"/>
                </a:lnTo>
                <a:lnTo>
                  <a:pt x="1687" y="1981"/>
                </a:lnTo>
                <a:lnTo>
                  <a:pt x="1431" y="1908"/>
                </a:lnTo>
                <a:lnTo>
                  <a:pt x="880" y="1834"/>
                </a:lnTo>
                <a:lnTo>
                  <a:pt x="770" y="1834"/>
                </a:lnTo>
                <a:lnTo>
                  <a:pt x="697" y="1871"/>
                </a:lnTo>
                <a:lnTo>
                  <a:pt x="624" y="1944"/>
                </a:lnTo>
                <a:lnTo>
                  <a:pt x="624" y="2054"/>
                </a:lnTo>
                <a:lnTo>
                  <a:pt x="697" y="2384"/>
                </a:lnTo>
                <a:lnTo>
                  <a:pt x="807" y="2751"/>
                </a:lnTo>
                <a:lnTo>
                  <a:pt x="917" y="3045"/>
                </a:lnTo>
                <a:lnTo>
                  <a:pt x="1101" y="3375"/>
                </a:lnTo>
                <a:lnTo>
                  <a:pt x="1284" y="3668"/>
                </a:lnTo>
                <a:lnTo>
                  <a:pt x="1504" y="3925"/>
                </a:lnTo>
                <a:lnTo>
                  <a:pt x="1724" y="4182"/>
                </a:lnTo>
                <a:lnTo>
                  <a:pt x="1981" y="4439"/>
                </a:lnTo>
                <a:lnTo>
                  <a:pt x="2018" y="4439"/>
                </a:lnTo>
                <a:lnTo>
                  <a:pt x="1761" y="4695"/>
                </a:lnTo>
                <a:lnTo>
                  <a:pt x="1761" y="4549"/>
                </a:lnTo>
                <a:lnTo>
                  <a:pt x="1724" y="4402"/>
                </a:lnTo>
                <a:lnTo>
                  <a:pt x="1614" y="4255"/>
                </a:lnTo>
                <a:lnTo>
                  <a:pt x="1467" y="4108"/>
                </a:lnTo>
                <a:lnTo>
                  <a:pt x="1321" y="3998"/>
                </a:lnTo>
                <a:lnTo>
                  <a:pt x="1101" y="3925"/>
                </a:lnTo>
                <a:lnTo>
                  <a:pt x="697" y="3815"/>
                </a:lnTo>
                <a:lnTo>
                  <a:pt x="330" y="3742"/>
                </a:lnTo>
                <a:lnTo>
                  <a:pt x="220" y="3742"/>
                </a:lnTo>
                <a:lnTo>
                  <a:pt x="147" y="3815"/>
                </a:lnTo>
                <a:lnTo>
                  <a:pt x="110" y="3925"/>
                </a:lnTo>
                <a:lnTo>
                  <a:pt x="147" y="3998"/>
                </a:lnTo>
                <a:lnTo>
                  <a:pt x="367" y="4329"/>
                </a:lnTo>
                <a:lnTo>
                  <a:pt x="624" y="4732"/>
                </a:lnTo>
                <a:lnTo>
                  <a:pt x="807" y="4915"/>
                </a:lnTo>
                <a:lnTo>
                  <a:pt x="954" y="5062"/>
                </a:lnTo>
                <a:lnTo>
                  <a:pt x="1137" y="5172"/>
                </a:lnTo>
                <a:lnTo>
                  <a:pt x="1321" y="5246"/>
                </a:lnTo>
                <a:lnTo>
                  <a:pt x="1321" y="5282"/>
                </a:lnTo>
                <a:lnTo>
                  <a:pt x="1394" y="5356"/>
                </a:lnTo>
                <a:lnTo>
                  <a:pt x="1834" y="5759"/>
                </a:lnTo>
                <a:lnTo>
                  <a:pt x="1651" y="6126"/>
                </a:lnTo>
                <a:lnTo>
                  <a:pt x="1504" y="6493"/>
                </a:lnTo>
                <a:lnTo>
                  <a:pt x="1394" y="6896"/>
                </a:lnTo>
                <a:lnTo>
                  <a:pt x="1321" y="6933"/>
                </a:lnTo>
                <a:lnTo>
                  <a:pt x="1321" y="7043"/>
                </a:lnTo>
                <a:lnTo>
                  <a:pt x="1321" y="7153"/>
                </a:lnTo>
                <a:lnTo>
                  <a:pt x="1357" y="7263"/>
                </a:lnTo>
                <a:lnTo>
                  <a:pt x="1431" y="7373"/>
                </a:lnTo>
                <a:lnTo>
                  <a:pt x="1467" y="7410"/>
                </a:lnTo>
                <a:lnTo>
                  <a:pt x="1541" y="7447"/>
                </a:lnTo>
                <a:lnTo>
                  <a:pt x="1651" y="7593"/>
                </a:lnTo>
                <a:lnTo>
                  <a:pt x="2311" y="8217"/>
                </a:lnTo>
                <a:lnTo>
                  <a:pt x="2164" y="8327"/>
                </a:lnTo>
                <a:lnTo>
                  <a:pt x="2018" y="8437"/>
                </a:lnTo>
                <a:lnTo>
                  <a:pt x="1761" y="8694"/>
                </a:lnTo>
                <a:lnTo>
                  <a:pt x="1394" y="9207"/>
                </a:lnTo>
                <a:lnTo>
                  <a:pt x="990" y="9721"/>
                </a:lnTo>
                <a:lnTo>
                  <a:pt x="220" y="10748"/>
                </a:lnTo>
                <a:lnTo>
                  <a:pt x="73" y="10968"/>
                </a:lnTo>
                <a:lnTo>
                  <a:pt x="0" y="11151"/>
                </a:lnTo>
                <a:lnTo>
                  <a:pt x="0" y="11225"/>
                </a:lnTo>
                <a:lnTo>
                  <a:pt x="37" y="11335"/>
                </a:lnTo>
                <a:lnTo>
                  <a:pt x="183" y="11518"/>
                </a:lnTo>
                <a:lnTo>
                  <a:pt x="257" y="11592"/>
                </a:lnTo>
                <a:lnTo>
                  <a:pt x="367" y="11628"/>
                </a:lnTo>
                <a:lnTo>
                  <a:pt x="550" y="11665"/>
                </a:lnTo>
                <a:lnTo>
                  <a:pt x="770" y="11628"/>
                </a:lnTo>
                <a:lnTo>
                  <a:pt x="990" y="11592"/>
                </a:lnTo>
                <a:lnTo>
                  <a:pt x="2348" y="11188"/>
                </a:lnTo>
                <a:lnTo>
                  <a:pt x="3595" y="10821"/>
                </a:lnTo>
                <a:lnTo>
                  <a:pt x="4072" y="10711"/>
                </a:lnTo>
                <a:lnTo>
                  <a:pt x="4292" y="10638"/>
                </a:lnTo>
                <a:lnTo>
                  <a:pt x="4512" y="10491"/>
                </a:lnTo>
                <a:lnTo>
                  <a:pt x="5025" y="11005"/>
                </a:lnTo>
                <a:lnTo>
                  <a:pt x="5539" y="11518"/>
                </a:lnTo>
                <a:lnTo>
                  <a:pt x="6089" y="11995"/>
                </a:lnTo>
                <a:lnTo>
                  <a:pt x="6676" y="12398"/>
                </a:lnTo>
                <a:lnTo>
                  <a:pt x="7006" y="12619"/>
                </a:lnTo>
                <a:lnTo>
                  <a:pt x="7373" y="12802"/>
                </a:lnTo>
                <a:lnTo>
                  <a:pt x="7740" y="12985"/>
                </a:lnTo>
                <a:lnTo>
                  <a:pt x="8070" y="13132"/>
                </a:lnTo>
                <a:lnTo>
                  <a:pt x="8474" y="13242"/>
                </a:lnTo>
                <a:lnTo>
                  <a:pt x="8840" y="13352"/>
                </a:lnTo>
                <a:lnTo>
                  <a:pt x="9207" y="13426"/>
                </a:lnTo>
                <a:lnTo>
                  <a:pt x="9611" y="13499"/>
                </a:lnTo>
                <a:lnTo>
                  <a:pt x="9977" y="13536"/>
                </a:lnTo>
                <a:lnTo>
                  <a:pt x="10381" y="13572"/>
                </a:lnTo>
                <a:lnTo>
                  <a:pt x="11115" y="13536"/>
                </a:lnTo>
                <a:lnTo>
                  <a:pt x="11812" y="13426"/>
                </a:lnTo>
                <a:lnTo>
                  <a:pt x="12215" y="13316"/>
                </a:lnTo>
                <a:lnTo>
                  <a:pt x="12362" y="13279"/>
                </a:lnTo>
                <a:lnTo>
                  <a:pt x="12435" y="13279"/>
                </a:lnTo>
                <a:lnTo>
                  <a:pt x="12435" y="13316"/>
                </a:lnTo>
                <a:lnTo>
                  <a:pt x="12509" y="13352"/>
                </a:lnTo>
                <a:lnTo>
                  <a:pt x="12545" y="13352"/>
                </a:lnTo>
                <a:lnTo>
                  <a:pt x="12582" y="13316"/>
                </a:lnTo>
                <a:lnTo>
                  <a:pt x="12619" y="13279"/>
                </a:lnTo>
                <a:lnTo>
                  <a:pt x="12655" y="13169"/>
                </a:lnTo>
                <a:lnTo>
                  <a:pt x="12655" y="13022"/>
                </a:lnTo>
                <a:lnTo>
                  <a:pt x="12545" y="12949"/>
                </a:lnTo>
                <a:lnTo>
                  <a:pt x="12435" y="12912"/>
                </a:lnTo>
                <a:lnTo>
                  <a:pt x="12178" y="12912"/>
                </a:lnTo>
                <a:lnTo>
                  <a:pt x="11702" y="13022"/>
                </a:lnTo>
                <a:lnTo>
                  <a:pt x="11188" y="13095"/>
                </a:lnTo>
                <a:lnTo>
                  <a:pt x="10748" y="13132"/>
                </a:lnTo>
                <a:lnTo>
                  <a:pt x="10308" y="13095"/>
                </a:lnTo>
                <a:lnTo>
                  <a:pt x="9867" y="13095"/>
                </a:lnTo>
                <a:lnTo>
                  <a:pt x="9464" y="13022"/>
                </a:lnTo>
                <a:lnTo>
                  <a:pt x="9024" y="12949"/>
                </a:lnTo>
                <a:lnTo>
                  <a:pt x="8584" y="12802"/>
                </a:lnTo>
                <a:lnTo>
                  <a:pt x="8180" y="12655"/>
                </a:lnTo>
                <a:lnTo>
                  <a:pt x="7777" y="12509"/>
                </a:lnTo>
                <a:lnTo>
                  <a:pt x="7300" y="12252"/>
                </a:lnTo>
                <a:lnTo>
                  <a:pt x="6860" y="11958"/>
                </a:lnTo>
                <a:lnTo>
                  <a:pt x="6419" y="11628"/>
                </a:lnTo>
                <a:lnTo>
                  <a:pt x="6016" y="11298"/>
                </a:lnTo>
                <a:lnTo>
                  <a:pt x="5246" y="10564"/>
                </a:lnTo>
                <a:lnTo>
                  <a:pt x="4512" y="9794"/>
                </a:lnTo>
                <a:lnTo>
                  <a:pt x="3008" y="8290"/>
                </a:lnTo>
                <a:lnTo>
                  <a:pt x="2274" y="7520"/>
                </a:lnTo>
                <a:lnTo>
                  <a:pt x="2091" y="7300"/>
                </a:lnTo>
                <a:lnTo>
                  <a:pt x="1871" y="7080"/>
                </a:lnTo>
                <a:lnTo>
                  <a:pt x="1944" y="6713"/>
                </a:lnTo>
                <a:lnTo>
                  <a:pt x="2054" y="6383"/>
                </a:lnTo>
                <a:lnTo>
                  <a:pt x="2238" y="6053"/>
                </a:lnTo>
                <a:lnTo>
                  <a:pt x="2421" y="5722"/>
                </a:lnTo>
                <a:lnTo>
                  <a:pt x="2641" y="5429"/>
                </a:lnTo>
                <a:lnTo>
                  <a:pt x="2898" y="5172"/>
                </a:lnTo>
                <a:lnTo>
                  <a:pt x="3411" y="4622"/>
                </a:lnTo>
                <a:lnTo>
                  <a:pt x="4475" y="3558"/>
                </a:lnTo>
                <a:lnTo>
                  <a:pt x="5025" y="3045"/>
                </a:lnTo>
                <a:lnTo>
                  <a:pt x="5246" y="2825"/>
                </a:lnTo>
                <a:lnTo>
                  <a:pt x="5392" y="2678"/>
                </a:lnTo>
                <a:lnTo>
                  <a:pt x="5502" y="2605"/>
                </a:lnTo>
                <a:lnTo>
                  <a:pt x="5612" y="2715"/>
                </a:lnTo>
                <a:lnTo>
                  <a:pt x="5392" y="2825"/>
                </a:lnTo>
                <a:lnTo>
                  <a:pt x="5246" y="2971"/>
                </a:lnTo>
                <a:lnTo>
                  <a:pt x="4952" y="3301"/>
                </a:lnTo>
                <a:lnTo>
                  <a:pt x="4805" y="3485"/>
                </a:lnTo>
                <a:lnTo>
                  <a:pt x="4695" y="3668"/>
                </a:lnTo>
                <a:lnTo>
                  <a:pt x="4585" y="3888"/>
                </a:lnTo>
                <a:lnTo>
                  <a:pt x="4585" y="3962"/>
                </a:lnTo>
                <a:lnTo>
                  <a:pt x="4622" y="4072"/>
                </a:lnTo>
                <a:lnTo>
                  <a:pt x="4659" y="4145"/>
                </a:lnTo>
                <a:lnTo>
                  <a:pt x="4732" y="4145"/>
                </a:lnTo>
                <a:lnTo>
                  <a:pt x="4915" y="4035"/>
                </a:lnTo>
                <a:lnTo>
                  <a:pt x="5025" y="3888"/>
                </a:lnTo>
                <a:lnTo>
                  <a:pt x="5209" y="3558"/>
                </a:lnTo>
                <a:lnTo>
                  <a:pt x="5502" y="3228"/>
                </a:lnTo>
                <a:lnTo>
                  <a:pt x="5759" y="2898"/>
                </a:lnTo>
                <a:lnTo>
                  <a:pt x="6016" y="3118"/>
                </a:lnTo>
                <a:lnTo>
                  <a:pt x="5832" y="3301"/>
                </a:lnTo>
                <a:lnTo>
                  <a:pt x="5612" y="3522"/>
                </a:lnTo>
                <a:lnTo>
                  <a:pt x="5466" y="3742"/>
                </a:lnTo>
                <a:lnTo>
                  <a:pt x="5356" y="3962"/>
                </a:lnTo>
                <a:lnTo>
                  <a:pt x="5319" y="4072"/>
                </a:lnTo>
                <a:lnTo>
                  <a:pt x="5392" y="4182"/>
                </a:lnTo>
                <a:lnTo>
                  <a:pt x="5502" y="4219"/>
                </a:lnTo>
                <a:lnTo>
                  <a:pt x="5539" y="4219"/>
                </a:lnTo>
                <a:lnTo>
                  <a:pt x="5612" y="4182"/>
                </a:lnTo>
                <a:lnTo>
                  <a:pt x="5796" y="3998"/>
                </a:lnTo>
                <a:lnTo>
                  <a:pt x="5942" y="3778"/>
                </a:lnTo>
                <a:lnTo>
                  <a:pt x="6089" y="3558"/>
                </a:lnTo>
                <a:lnTo>
                  <a:pt x="6199" y="3301"/>
                </a:lnTo>
                <a:lnTo>
                  <a:pt x="6309" y="3375"/>
                </a:lnTo>
                <a:lnTo>
                  <a:pt x="6456" y="3485"/>
                </a:lnTo>
                <a:lnTo>
                  <a:pt x="6346" y="3595"/>
                </a:lnTo>
                <a:lnTo>
                  <a:pt x="6236" y="3705"/>
                </a:lnTo>
                <a:lnTo>
                  <a:pt x="6089" y="3962"/>
                </a:lnTo>
                <a:lnTo>
                  <a:pt x="5869" y="4255"/>
                </a:lnTo>
                <a:lnTo>
                  <a:pt x="5796" y="4402"/>
                </a:lnTo>
                <a:lnTo>
                  <a:pt x="5722" y="4585"/>
                </a:lnTo>
                <a:lnTo>
                  <a:pt x="5722" y="4622"/>
                </a:lnTo>
                <a:lnTo>
                  <a:pt x="5722" y="4695"/>
                </a:lnTo>
                <a:lnTo>
                  <a:pt x="5796" y="4732"/>
                </a:lnTo>
                <a:lnTo>
                  <a:pt x="5906" y="4769"/>
                </a:lnTo>
                <a:lnTo>
                  <a:pt x="6016" y="4695"/>
                </a:lnTo>
                <a:lnTo>
                  <a:pt x="6126" y="4585"/>
                </a:lnTo>
                <a:lnTo>
                  <a:pt x="6199" y="4439"/>
                </a:lnTo>
                <a:lnTo>
                  <a:pt x="6383" y="4145"/>
                </a:lnTo>
                <a:lnTo>
                  <a:pt x="6456" y="3962"/>
                </a:lnTo>
                <a:lnTo>
                  <a:pt x="6603" y="3632"/>
                </a:lnTo>
                <a:lnTo>
                  <a:pt x="7300" y="4145"/>
                </a:lnTo>
                <a:lnTo>
                  <a:pt x="7116" y="4292"/>
                </a:lnTo>
                <a:lnTo>
                  <a:pt x="6933" y="4439"/>
                </a:lnTo>
                <a:lnTo>
                  <a:pt x="6713" y="4695"/>
                </a:lnTo>
                <a:lnTo>
                  <a:pt x="6529" y="5026"/>
                </a:lnTo>
                <a:lnTo>
                  <a:pt x="6529" y="5099"/>
                </a:lnTo>
                <a:lnTo>
                  <a:pt x="6529" y="5172"/>
                </a:lnTo>
                <a:lnTo>
                  <a:pt x="6566" y="5209"/>
                </a:lnTo>
                <a:lnTo>
                  <a:pt x="6639" y="5246"/>
                </a:lnTo>
                <a:lnTo>
                  <a:pt x="6676" y="5282"/>
                </a:lnTo>
                <a:lnTo>
                  <a:pt x="6749" y="5282"/>
                </a:lnTo>
                <a:lnTo>
                  <a:pt x="6823" y="5246"/>
                </a:lnTo>
                <a:lnTo>
                  <a:pt x="6860" y="5172"/>
                </a:lnTo>
                <a:lnTo>
                  <a:pt x="7153" y="4695"/>
                </a:lnTo>
                <a:lnTo>
                  <a:pt x="7410" y="4255"/>
                </a:lnTo>
                <a:lnTo>
                  <a:pt x="7740" y="4475"/>
                </a:lnTo>
                <a:lnTo>
                  <a:pt x="7483" y="4732"/>
                </a:lnTo>
                <a:lnTo>
                  <a:pt x="7116" y="5136"/>
                </a:lnTo>
                <a:lnTo>
                  <a:pt x="7080" y="5209"/>
                </a:lnTo>
                <a:lnTo>
                  <a:pt x="7043" y="5246"/>
                </a:lnTo>
                <a:lnTo>
                  <a:pt x="7080" y="5319"/>
                </a:lnTo>
                <a:lnTo>
                  <a:pt x="7116" y="5356"/>
                </a:lnTo>
                <a:lnTo>
                  <a:pt x="7190" y="5392"/>
                </a:lnTo>
                <a:lnTo>
                  <a:pt x="7263" y="5429"/>
                </a:lnTo>
                <a:lnTo>
                  <a:pt x="7336" y="5429"/>
                </a:lnTo>
                <a:lnTo>
                  <a:pt x="7373" y="5356"/>
                </a:lnTo>
                <a:lnTo>
                  <a:pt x="7556" y="5172"/>
                </a:lnTo>
                <a:lnTo>
                  <a:pt x="7740" y="4989"/>
                </a:lnTo>
                <a:lnTo>
                  <a:pt x="7813" y="4805"/>
                </a:lnTo>
                <a:lnTo>
                  <a:pt x="7850" y="4695"/>
                </a:lnTo>
                <a:lnTo>
                  <a:pt x="7887" y="4585"/>
                </a:lnTo>
                <a:lnTo>
                  <a:pt x="8474" y="4989"/>
                </a:lnTo>
                <a:lnTo>
                  <a:pt x="8107" y="5319"/>
                </a:lnTo>
                <a:lnTo>
                  <a:pt x="7813" y="5722"/>
                </a:lnTo>
                <a:lnTo>
                  <a:pt x="7777" y="5796"/>
                </a:lnTo>
                <a:lnTo>
                  <a:pt x="7777" y="5833"/>
                </a:lnTo>
                <a:lnTo>
                  <a:pt x="7813" y="5943"/>
                </a:lnTo>
                <a:lnTo>
                  <a:pt x="7887" y="5979"/>
                </a:lnTo>
                <a:lnTo>
                  <a:pt x="7997" y="5979"/>
                </a:lnTo>
                <a:lnTo>
                  <a:pt x="8033" y="5943"/>
                </a:lnTo>
                <a:lnTo>
                  <a:pt x="8327" y="5502"/>
                </a:lnTo>
                <a:lnTo>
                  <a:pt x="8584" y="5062"/>
                </a:lnTo>
                <a:lnTo>
                  <a:pt x="9024" y="5356"/>
                </a:lnTo>
                <a:lnTo>
                  <a:pt x="8767" y="5612"/>
                </a:lnTo>
                <a:lnTo>
                  <a:pt x="8584" y="5796"/>
                </a:lnTo>
                <a:lnTo>
                  <a:pt x="8510" y="5906"/>
                </a:lnTo>
                <a:lnTo>
                  <a:pt x="8474" y="6053"/>
                </a:lnTo>
                <a:lnTo>
                  <a:pt x="8253" y="6383"/>
                </a:lnTo>
                <a:lnTo>
                  <a:pt x="8217" y="6456"/>
                </a:lnTo>
                <a:lnTo>
                  <a:pt x="8253" y="6566"/>
                </a:lnTo>
                <a:lnTo>
                  <a:pt x="8290" y="6603"/>
                </a:lnTo>
                <a:lnTo>
                  <a:pt x="8363" y="6640"/>
                </a:lnTo>
                <a:lnTo>
                  <a:pt x="8474" y="6640"/>
                </a:lnTo>
                <a:lnTo>
                  <a:pt x="8547" y="6566"/>
                </a:lnTo>
                <a:lnTo>
                  <a:pt x="8804" y="6199"/>
                </a:lnTo>
                <a:lnTo>
                  <a:pt x="8877" y="6126"/>
                </a:lnTo>
                <a:lnTo>
                  <a:pt x="8950" y="6016"/>
                </a:lnTo>
                <a:lnTo>
                  <a:pt x="9097" y="5796"/>
                </a:lnTo>
                <a:lnTo>
                  <a:pt x="9244" y="5539"/>
                </a:lnTo>
                <a:lnTo>
                  <a:pt x="9537" y="5722"/>
                </a:lnTo>
                <a:lnTo>
                  <a:pt x="9354" y="5906"/>
                </a:lnTo>
                <a:lnTo>
                  <a:pt x="9207" y="6126"/>
                </a:lnTo>
                <a:lnTo>
                  <a:pt x="8950" y="6419"/>
                </a:lnTo>
                <a:lnTo>
                  <a:pt x="8877" y="6566"/>
                </a:lnTo>
                <a:lnTo>
                  <a:pt x="8840" y="6750"/>
                </a:lnTo>
                <a:lnTo>
                  <a:pt x="8914" y="6823"/>
                </a:lnTo>
                <a:lnTo>
                  <a:pt x="8950" y="6860"/>
                </a:lnTo>
                <a:lnTo>
                  <a:pt x="8987" y="6860"/>
                </a:lnTo>
                <a:lnTo>
                  <a:pt x="9134" y="6786"/>
                </a:lnTo>
                <a:lnTo>
                  <a:pt x="9244" y="6640"/>
                </a:lnTo>
                <a:lnTo>
                  <a:pt x="9391" y="6383"/>
                </a:lnTo>
                <a:lnTo>
                  <a:pt x="9537" y="6126"/>
                </a:lnTo>
                <a:lnTo>
                  <a:pt x="9721" y="5869"/>
                </a:lnTo>
                <a:lnTo>
                  <a:pt x="10198" y="6236"/>
                </a:lnTo>
                <a:lnTo>
                  <a:pt x="10051" y="6419"/>
                </a:lnTo>
                <a:lnTo>
                  <a:pt x="9867" y="6640"/>
                </a:lnTo>
                <a:lnTo>
                  <a:pt x="9684" y="6860"/>
                </a:lnTo>
                <a:lnTo>
                  <a:pt x="9611" y="7006"/>
                </a:lnTo>
                <a:lnTo>
                  <a:pt x="9574" y="7116"/>
                </a:lnTo>
                <a:lnTo>
                  <a:pt x="9574" y="7190"/>
                </a:lnTo>
                <a:lnTo>
                  <a:pt x="9611" y="7263"/>
                </a:lnTo>
                <a:lnTo>
                  <a:pt x="9757" y="7263"/>
                </a:lnTo>
                <a:lnTo>
                  <a:pt x="9867" y="7190"/>
                </a:lnTo>
                <a:lnTo>
                  <a:pt x="9941" y="7080"/>
                </a:lnTo>
                <a:lnTo>
                  <a:pt x="10124" y="6823"/>
                </a:lnTo>
                <a:lnTo>
                  <a:pt x="10271" y="6603"/>
                </a:lnTo>
                <a:lnTo>
                  <a:pt x="10381" y="6383"/>
                </a:lnTo>
                <a:lnTo>
                  <a:pt x="10895" y="6823"/>
                </a:lnTo>
                <a:lnTo>
                  <a:pt x="10931" y="6860"/>
                </a:lnTo>
                <a:lnTo>
                  <a:pt x="10638" y="7226"/>
                </a:lnTo>
                <a:lnTo>
                  <a:pt x="10381" y="7593"/>
                </a:lnTo>
                <a:lnTo>
                  <a:pt x="10271" y="7703"/>
                </a:lnTo>
                <a:lnTo>
                  <a:pt x="10271" y="7777"/>
                </a:lnTo>
                <a:lnTo>
                  <a:pt x="10271" y="7813"/>
                </a:lnTo>
                <a:lnTo>
                  <a:pt x="10344" y="7923"/>
                </a:lnTo>
                <a:lnTo>
                  <a:pt x="10418" y="7960"/>
                </a:lnTo>
                <a:lnTo>
                  <a:pt x="10491" y="7923"/>
                </a:lnTo>
                <a:lnTo>
                  <a:pt x="10528" y="7887"/>
                </a:lnTo>
                <a:lnTo>
                  <a:pt x="10821" y="7483"/>
                </a:lnTo>
                <a:lnTo>
                  <a:pt x="11115" y="7043"/>
                </a:lnTo>
                <a:lnTo>
                  <a:pt x="11445" y="7447"/>
                </a:lnTo>
                <a:lnTo>
                  <a:pt x="11298" y="7703"/>
                </a:lnTo>
                <a:lnTo>
                  <a:pt x="11151" y="7960"/>
                </a:lnTo>
                <a:lnTo>
                  <a:pt x="10968" y="8253"/>
                </a:lnTo>
                <a:lnTo>
                  <a:pt x="10931" y="8437"/>
                </a:lnTo>
                <a:lnTo>
                  <a:pt x="10931" y="8510"/>
                </a:lnTo>
                <a:lnTo>
                  <a:pt x="10931" y="8584"/>
                </a:lnTo>
                <a:lnTo>
                  <a:pt x="10968" y="8657"/>
                </a:lnTo>
                <a:lnTo>
                  <a:pt x="11041" y="8657"/>
                </a:lnTo>
                <a:lnTo>
                  <a:pt x="11188" y="8584"/>
                </a:lnTo>
                <a:lnTo>
                  <a:pt x="11261" y="8474"/>
                </a:lnTo>
                <a:lnTo>
                  <a:pt x="11408" y="8180"/>
                </a:lnTo>
                <a:lnTo>
                  <a:pt x="11628" y="7703"/>
                </a:lnTo>
                <a:lnTo>
                  <a:pt x="11812" y="7997"/>
                </a:lnTo>
                <a:lnTo>
                  <a:pt x="11995" y="8290"/>
                </a:lnTo>
                <a:lnTo>
                  <a:pt x="11812" y="8694"/>
                </a:lnTo>
                <a:lnTo>
                  <a:pt x="11628" y="9097"/>
                </a:lnTo>
                <a:lnTo>
                  <a:pt x="11518" y="9097"/>
                </a:lnTo>
                <a:lnTo>
                  <a:pt x="11408" y="9317"/>
                </a:lnTo>
                <a:lnTo>
                  <a:pt x="11335" y="9501"/>
                </a:lnTo>
                <a:lnTo>
                  <a:pt x="11335" y="9574"/>
                </a:lnTo>
                <a:lnTo>
                  <a:pt x="11335" y="9647"/>
                </a:lnTo>
                <a:lnTo>
                  <a:pt x="11408" y="9721"/>
                </a:lnTo>
                <a:lnTo>
                  <a:pt x="11591" y="9721"/>
                </a:lnTo>
                <a:lnTo>
                  <a:pt x="11628" y="9684"/>
                </a:lnTo>
                <a:lnTo>
                  <a:pt x="11812" y="9427"/>
                </a:lnTo>
                <a:lnTo>
                  <a:pt x="11958" y="9171"/>
                </a:lnTo>
                <a:lnTo>
                  <a:pt x="12105" y="8914"/>
                </a:lnTo>
                <a:lnTo>
                  <a:pt x="12178" y="8657"/>
                </a:lnTo>
                <a:lnTo>
                  <a:pt x="12325" y="9024"/>
                </a:lnTo>
                <a:lnTo>
                  <a:pt x="12472" y="9427"/>
                </a:lnTo>
                <a:lnTo>
                  <a:pt x="12068" y="10088"/>
                </a:lnTo>
                <a:lnTo>
                  <a:pt x="11995" y="10088"/>
                </a:lnTo>
                <a:lnTo>
                  <a:pt x="11922" y="10271"/>
                </a:lnTo>
                <a:lnTo>
                  <a:pt x="11848" y="10418"/>
                </a:lnTo>
                <a:lnTo>
                  <a:pt x="11848" y="10491"/>
                </a:lnTo>
                <a:lnTo>
                  <a:pt x="11848" y="10528"/>
                </a:lnTo>
                <a:lnTo>
                  <a:pt x="11922" y="10601"/>
                </a:lnTo>
                <a:lnTo>
                  <a:pt x="12068" y="10601"/>
                </a:lnTo>
                <a:lnTo>
                  <a:pt x="12142" y="10564"/>
                </a:lnTo>
                <a:lnTo>
                  <a:pt x="12362" y="10198"/>
                </a:lnTo>
                <a:lnTo>
                  <a:pt x="12582" y="9831"/>
                </a:lnTo>
                <a:lnTo>
                  <a:pt x="12692" y="10454"/>
                </a:lnTo>
                <a:lnTo>
                  <a:pt x="12509" y="10638"/>
                </a:lnTo>
                <a:lnTo>
                  <a:pt x="12362" y="10858"/>
                </a:lnTo>
                <a:lnTo>
                  <a:pt x="12215" y="11078"/>
                </a:lnTo>
                <a:lnTo>
                  <a:pt x="12178" y="11225"/>
                </a:lnTo>
                <a:lnTo>
                  <a:pt x="12178" y="11371"/>
                </a:lnTo>
                <a:lnTo>
                  <a:pt x="12215" y="11408"/>
                </a:lnTo>
                <a:lnTo>
                  <a:pt x="12252" y="11408"/>
                </a:lnTo>
                <a:lnTo>
                  <a:pt x="12362" y="11371"/>
                </a:lnTo>
                <a:lnTo>
                  <a:pt x="12472" y="11298"/>
                </a:lnTo>
                <a:lnTo>
                  <a:pt x="12582" y="11078"/>
                </a:lnTo>
                <a:lnTo>
                  <a:pt x="12692" y="10858"/>
                </a:lnTo>
                <a:lnTo>
                  <a:pt x="12729" y="11188"/>
                </a:lnTo>
                <a:lnTo>
                  <a:pt x="12655" y="11775"/>
                </a:lnTo>
                <a:lnTo>
                  <a:pt x="12509" y="11922"/>
                </a:lnTo>
                <a:lnTo>
                  <a:pt x="12362" y="12068"/>
                </a:lnTo>
                <a:lnTo>
                  <a:pt x="12325" y="12215"/>
                </a:lnTo>
                <a:lnTo>
                  <a:pt x="12325" y="12288"/>
                </a:lnTo>
                <a:lnTo>
                  <a:pt x="12362" y="12362"/>
                </a:lnTo>
                <a:lnTo>
                  <a:pt x="12435" y="12398"/>
                </a:lnTo>
                <a:lnTo>
                  <a:pt x="12472" y="12398"/>
                </a:lnTo>
                <a:lnTo>
                  <a:pt x="12619" y="12288"/>
                </a:lnTo>
                <a:lnTo>
                  <a:pt x="12655" y="12655"/>
                </a:lnTo>
                <a:lnTo>
                  <a:pt x="12692" y="12692"/>
                </a:lnTo>
                <a:lnTo>
                  <a:pt x="12729" y="12655"/>
                </a:lnTo>
                <a:lnTo>
                  <a:pt x="12802" y="12545"/>
                </a:lnTo>
                <a:lnTo>
                  <a:pt x="12912" y="12398"/>
                </a:lnTo>
                <a:lnTo>
                  <a:pt x="13022" y="12068"/>
                </a:lnTo>
                <a:lnTo>
                  <a:pt x="13095" y="11738"/>
                </a:lnTo>
                <a:lnTo>
                  <a:pt x="13132" y="11408"/>
                </a:lnTo>
                <a:lnTo>
                  <a:pt x="13132" y="11005"/>
                </a:lnTo>
                <a:lnTo>
                  <a:pt x="13132" y="10638"/>
                </a:lnTo>
                <a:lnTo>
                  <a:pt x="13095" y="10234"/>
                </a:lnTo>
                <a:lnTo>
                  <a:pt x="13022" y="9867"/>
                </a:lnTo>
                <a:lnTo>
                  <a:pt x="12949" y="9464"/>
                </a:lnTo>
                <a:lnTo>
                  <a:pt x="12839" y="9060"/>
                </a:lnTo>
                <a:lnTo>
                  <a:pt x="12692" y="8694"/>
                </a:lnTo>
                <a:lnTo>
                  <a:pt x="12545" y="8327"/>
                </a:lnTo>
                <a:lnTo>
                  <a:pt x="12325" y="7960"/>
                </a:lnTo>
                <a:lnTo>
                  <a:pt x="12142" y="7630"/>
                </a:lnTo>
                <a:lnTo>
                  <a:pt x="11885" y="7300"/>
                </a:lnTo>
                <a:lnTo>
                  <a:pt x="11628" y="6970"/>
                </a:lnTo>
                <a:lnTo>
                  <a:pt x="11335" y="6640"/>
                </a:lnTo>
                <a:lnTo>
                  <a:pt x="11041" y="6346"/>
                </a:lnTo>
                <a:lnTo>
                  <a:pt x="10344" y="5759"/>
                </a:lnTo>
                <a:lnTo>
                  <a:pt x="9647" y="5246"/>
                </a:lnTo>
                <a:lnTo>
                  <a:pt x="8914" y="4732"/>
                </a:lnTo>
                <a:lnTo>
                  <a:pt x="8987" y="4439"/>
                </a:lnTo>
                <a:lnTo>
                  <a:pt x="9024" y="4182"/>
                </a:lnTo>
                <a:lnTo>
                  <a:pt x="9060" y="3558"/>
                </a:lnTo>
                <a:lnTo>
                  <a:pt x="9097" y="2898"/>
                </a:lnTo>
                <a:lnTo>
                  <a:pt x="9281" y="220"/>
                </a:lnTo>
                <a:lnTo>
                  <a:pt x="9244" y="110"/>
                </a:lnTo>
                <a:lnTo>
                  <a:pt x="9207" y="37"/>
                </a:lnTo>
                <a:lnTo>
                  <a:pt x="9097" y="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5" name="Shape 225"/>
          <p:cNvSpPr/>
          <p:nvPr/>
        </p:nvSpPr>
        <p:spPr>
          <a:xfrm>
            <a:off x="1706531" y="4533961"/>
            <a:ext cx="521291" cy="538991"/>
          </a:xfrm>
          <a:custGeom>
            <a:avLst/>
            <a:gdLst/>
            <a:ahLst/>
            <a:cxnLst/>
            <a:rect l="0" t="0" r="0" b="0"/>
            <a:pathLst>
              <a:path w="18378" h="19002" extrusionOk="0">
                <a:moveTo>
                  <a:pt x="13793" y="5429"/>
                </a:moveTo>
                <a:lnTo>
                  <a:pt x="13682" y="5466"/>
                </a:lnTo>
                <a:lnTo>
                  <a:pt x="13572" y="5502"/>
                </a:lnTo>
                <a:lnTo>
                  <a:pt x="13499" y="5576"/>
                </a:lnTo>
                <a:lnTo>
                  <a:pt x="13352" y="5759"/>
                </a:lnTo>
                <a:lnTo>
                  <a:pt x="13352" y="5869"/>
                </a:lnTo>
                <a:lnTo>
                  <a:pt x="13352" y="5979"/>
                </a:lnTo>
                <a:lnTo>
                  <a:pt x="13389" y="6016"/>
                </a:lnTo>
                <a:lnTo>
                  <a:pt x="13426" y="6053"/>
                </a:lnTo>
                <a:lnTo>
                  <a:pt x="13499" y="6053"/>
                </a:lnTo>
                <a:lnTo>
                  <a:pt x="13572" y="5979"/>
                </a:lnTo>
                <a:lnTo>
                  <a:pt x="13646" y="5943"/>
                </a:lnTo>
                <a:lnTo>
                  <a:pt x="13719" y="5796"/>
                </a:lnTo>
                <a:lnTo>
                  <a:pt x="13829" y="5649"/>
                </a:lnTo>
                <a:lnTo>
                  <a:pt x="13903" y="5502"/>
                </a:lnTo>
                <a:lnTo>
                  <a:pt x="13903" y="5466"/>
                </a:lnTo>
                <a:lnTo>
                  <a:pt x="13903" y="5429"/>
                </a:lnTo>
                <a:close/>
                <a:moveTo>
                  <a:pt x="13242" y="6089"/>
                </a:moveTo>
                <a:lnTo>
                  <a:pt x="13169" y="6126"/>
                </a:lnTo>
                <a:lnTo>
                  <a:pt x="13022" y="6309"/>
                </a:lnTo>
                <a:lnTo>
                  <a:pt x="12912" y="6493"/>
                </a:lnTo>
                <a:lnTo>
                  <a:pt x="12875" y="6529"/>
                </a:lnTo>
                <a:lnTo>
                  <a:pt x="12875" y="6603"/>
                </a:lnTo>
                <a:lnTo>
                  <a:pt x="12949" y="6676"/>
                </a:lnTo>
                <a:lnTo>
                  <a:pt x="13022" y="6713"/>
                </a:lnTo>
                <a:lnTo>
                  <a:pt x="13096" y="6676"/>
                </a:lnTo>
                <a:lnTo>
                  <a:pt x="13132" y="6639"/>
                </a:lnTo>
                <a:lnTo>
                  <a:pt x="13242" y="6456"/>
                </a:lnTo>
                <a:lnTo>
                  <a:pt x="13352" y="6273"/>
                </a:lnTo>
                <a:lnTo>
                  <a:pt x="13389" y="6199"/>
                </a:lnTo>
                <a:lnTo>
                  <a:pt x="13316" y="6126"/>
                </a:lnTo>
                <a:lnTo>
                  <a:pt x="13242" y="6089"/>
                </a:lnTo>
                <a:close/>
                <a:moveTo>
                  <a:pt x="17241" y="6419"/>
                </a:moveTo>
                <a:lnTo>
                  <a:pt x="17534" y="6713"/>
                </a:lnTo>
                <a:lnTo>
                  <a:pt x="17497" y="6713"/>
                </a:lnTo>
                <a:lnTo>
                  <a:pt x="17387" y="6823"/>
                </a:lnTo>
                <a:lnTo>
                  <a:pt x="17351" y="6676"/>
                </a:lnTo>
                <a:lnTo>
                  <a:pt x="17241" y="6419"/>
                </a:lnTo>
                <a:close/>
                <a:moveTo>
                  <a:pt x="12692" y="6786"/>
                </a:moveTo>
                <a:lnTo>
                  <a:pt x="12582" y="6860"/>
                </a:lnTo>
                <a:lnTo>
                  <a:pt x="12435" y="6970"/>
                </a:lnTo>
                <a:lnTo>
                  <a:pt x="12399" y="7116"/>
                </a:lnTo>
                <a:lnTo>
                  <a:pt x="12362" y="7190"/>
                </a:lnTo>
                <a:lnTo>
                  <a:pt x="12399" y="7226"/>
                </a:lnTo>
                <a:lnTo>
                  <a:pt x="12472" y="7300"/>
                </a:lnTo>
                <a:lnTo>
                  <a:pt x="12582" y="7300"/>
                </a:lnTo>
                <a:lnTo>
                  <a:pt x="12619" y="7263"/>
                </a:lnTo>
                <a:lnTo>
                  <a:pt x="12655" y="7190"/>
                </a:lnTo>
                <a:lnTo>
                  <a:pt x="12729" y="7043"/>
                </a:lnTo>
                <a:lnTo>
                  <a:pt x="12802" y="7006"/>
                </a:lnTo>
                <a:lnTo>
                  <a:pt x="12839" y="6933"/>
                </a:lnTo>
                <a:lnTo>
                  <a:pt x="12875" y="6860"/>
                </a:lnTo>
                <a:lnTo>
                  <a:pt x="12875" y="6823"/>
                </a:lnTo>
                <a:lnTo>
                  <a:pt x="12839" y="6823"/>
                </a:lnTo>
                <a:lnTo>
                  <a:pt x="12765" y="6786"/>
                </a:lnTo>
                <a:close/>
                <a:moveTo>
                  <a:pt x="17571" y="6750"/>
                </a:moveTo>
                <a:lnTo>
                  <a:pt x="17828" y="7043"/>
                </a:lnTo>
                <a:lnTo>
                  <a:pt x="18048" y="7373"/>
                </a:lnTo>
                <a:lnTo>
                  <a:pt x="17828" y="7593"/>
                </a:lnTo>
                <a:lnTo>
                  <a:pt x="17828" y="7520"/>
                </a:lnTo>
                <a:lnTo>
                  <a:pt x="17864" y="7336"/>
                </a:lnTo>
                <a:lnTo>
                  <a:pt x="17828" y="7116"/>
                </a:lnTo>
                <a:lnTo>
                  <a:pt x="17828" y="7080"/>
                </a:lnTo>
                <a:lnTo>
                  <a:pt x="17754" y="7006"/>
                </a:lnTo>
                <a:lnTo>
                  <a:pt x="17681" y="7006"/>
                </a:lnTo>
                <a:lnTo>
                  <a:pt x="17644" y="7043"/>
                </a:lnTo>
                <a:lnTo>
                  <a:pt x="17681" y="7080"/>
                </a:lnTo>
                <a:lnTo>
                  <a:pt x="17644" y="7226"/>
                </a:lnTo>
                <a:lnTo>
                  <a:pt x="17607" y="7446"/>
                </a:lnTo>
                <a:lnTo>
                  <a:pt x="17534" y="7667"/>
                </a:lnTo>
                <a:lnTo>
                  <a:pt x="17534" y="7887"/>
                </a:lnTo>
                <a:lnTo>
                  <a:pt x="17534" y="7960"/>
                </a:lnTo>
                <a:lnTo>
                  <a:pt x="17131" y="8584"/>
                </a:lnTo>
                <a:lnTo>
                  <a:pt x="17167" y="8217"/>
                </a:lnTo>
                <a:lnTo>
                  <a:pt x="17241" y="7850"/>
                </a:lnTo>
                <a:lnTo>
                  <a:pt x="17387" y="7630"/>
                </a:lnTo>
                <a:lnTo>
                  <a:pt x="17387" y="7593"/>
                </a:lnTo>
                <a:lnTo>
                  <a:pt x="17387" y="7520"/>
                </a:lnTo>
                <a:lnTo>
                  <a:pt x="17461" y="7483"/>
                </a:lnTo>
                <a:lnTo>
                  <a:pt x="17497" y="7446"/>
                </a:lnTo>
                <a:lnTo>
                  <a:pt x="17534" y="7373"/>
                </a:lnTo>
                <a:lnTo>
                  <a:pt x="17534" y="7263"/>
                </a:lnTo>
                <a:lnTo>
                  <a:pt x="17497" y="7080"/>
                </a:lnTo>
                <a:lnTo>
                  <a:pt x="17571" y="6750"/>
                </a:lnTo>
                <a:close/>
                <a:moveTo>
                  <a:pt x="16874" y="8840"/>
                </a:moveTo>
                <a:lnTo>
                  <a:pt x="16947" y="8877"/>
                </a:lnTo>
                <a:lnTo>
                  <a:pt x="16874" y="8950"/>
                </a:lnTo>
                <a:lnTo>
                  <a:pt x="16874" y="8877"/>
                </a:lnTo>
                <a:lnTo>
                  <a:pt x="16874" y="8840"/>
                </a:lnTo>
                <a:close/>
                <a:moveTo>
                  <a:pt x="11445" y="8584"/>
                </a:moveTo>
                <a:lnTo>
                  <a:pt x="11408" y="8620"/>
                </a:lnTo>
                <a:lnTo>
                  <a:pt x="11298" y="8657"/>
                </a:lnTo>
                <a:lnTo>
                  <a:pt x="11188" y="8804"/>
                </a:lnTo>
                <a:lnTo>
                  <a:pt x="11188" y="8840"/>
                </a:lnTo>
                <a:lnTo>
                  <a:pt x="11188" y="8914"/>
                </a:lnTo>
                <a:lnTo>
                  <a:pt x="11188" y="8987"/>
                </a:lnTo>
                <a:lnTo>
                  <a:pt x="11225" y="9024"/>
                </a:lnTo>
                <a:lnTo>
                  <a:pt x="11408" y="9024"/>
                </a:lnTo>
                <a:lnTo>
                  <a:pt x="11445" y="8987"/>
                </a:lnTo>
                <a:lnTo>
                  <a:pt x="11555" y="8804"/>
                </a:lnTo>
                <a:lnTo>
                  <a:pt x="11555" y="8730"/>
                </a:lnTo>
                <a:lnTo>
                  <a:pt x="11555" y="8657"/>
                </a:lnTo>
                <a:lnTo>
                  <a:pt x="11518" y="8620"/>
                </a:lnTo>
                <a:lnTo>
                  <a:pt x="11445" y="8584"/>
                </a:lnTo>
                <a:close/>
                <a:moveTo>
                  <a:pt x="16580" y="8804"/>
                </a:moveTo>
                <a:lnTo>
                  <a:pt x="16580" y="8877"/>
                </a:lnTo>
                <a:lnTo>
                  <a:pt x="16580" y="9060"/>
                </a:lnTo>
                <a:lnTo>
                  <a:pt x="16617" y="9170"/>
                </a:lnTo>
                <a:lnTo>
                  <a:pt x="16654" y="9244"/>
                </a:lnTo>
                <a:lnTo>
                  <a:pt x="16397" y="9611"/>
                </a:lnTo>
                <a:lnTo>
                  <a:pt x="16360" y="9391"/>
                </a:lnTo>
                <a:lnTo>
                  <a:pt x="16324" y="9170"/>
                </a:lnTo>
                <a:lnTo>
                  <a:pt x="16324" y="9097"/>
                </a:lnTo>
                <a:lnTo>
                  <a:pt x="16580" y="8804"/>
                </a:lnTo>
                <a:close/>
                <a:moveTo>
                  <a:pt x="16067" y="9391"/>
                </a:moveTo>
                <a:lnTo>
                  <a:pt x="16067" y="9684"/>
                </a:lnTo>
                <a:lnTo>
                  <a:pt x="16103" y="9794"/>
                </a:lnTo>
                <a:lnTo>
                  <a:pt x="16177" y="9941"/>
                </a:lnTo>
                <a:lnTo>
                  <a:pt x="15993" y="10161"/>
                </a:lnTo>
                <a:lnTo>
                  <a:pt x="15920" y="10308"/>
                </a:lnTo>
                <a:lnTo>
                  <a:pt x="15957" y="9867"/>
                </a:lnTo>
                <a:lnTo>
                  <a:pt x="15920" y="9794"/>
                </a:lnTo>
                <a:lnTo>
                  <a:pt x="15847" y="9757"/>
                </a:lnTo>
                <a:lnTo>
                  <a:pt x="15810" y="9721"/>
                </a:lnTo>
                <a:lnTo>
                  <a:pt x="16067" y="9391"/>
                </a:lnTo>
                <a:close/>
                <a:moveTo>
                  <a:pt x="9611" y="2348"/>
                </a:moveTo>
                <a:lnTo>
                  <a:pt x="9574" y="2421"/>
                </a:lnTo>
                <a:lnTo>
                  <a:pt x="9134" y="2861"/>
                </a:lnTo>
                <a:lnTo>
                  <a:pt x="8767" y="3375"/>
                </a:lnTo>
                <a:lnTo>
                  <a:pt x="7997" y="4365"/>
                </a:lnTo>
                <a:lnTo>
                  <a:pt x="7630" y="4879"/>
                </a:lnTo>
                <a:lnTo>
                  <a:pt x="7227" y="5356"/>
                </a:lnTo>
                <a:lnTo>
                  <a:pt x="6823" y="5832"/>
                </a:lnTo>
                <a:lnTo>
                  <a:pt x="6346" y="6273"/>
                </a:lnTo>
                <a:lnTo>
                  <a:pt x="6273" y="6346"/>
                </a:lnTo>
                <a:lnTo>
                  <a:pt x="6273" y="6456"/>
                </a:lnTo>
                <a:lnTo>
                  <a:pt x="6236" y="6456"/>
                </a:lnTo>
                <a:lnTo>
                  <a:pt x="6163" y="6493"/>
                </a:lnTo>
                <a:lnTo>
                  <a:pt x="6163" y="6566"/>
                </a:lnTo>
                <a:lnTo>
                  <a:pt x="6199" y="6603"/>
                </a:lnTo>
                <a:lnTo>
                  <a:pt x="6309" y="6786"/>
                </a:lnTo>
                <a:lnTo>
                  <a:pt x="6493" y="6970"/>
                </a:lnTo>
                <a:lnTo>
                  <a:pt x="6823" y="7263"/>
                </a:lnTo>
                <a:lnTo>
                  <a:pt x="7593" y="7813"/>
                </a:lnTo>
                <a:lnTo>
                  <a:pt x="8437" y="8363"/>
                </a:lnTo>
                <a:lnTo>
                  <a:pt x="8620" y="8510"/>
                </a:lnTo>
                <a:lnTo>
                  <a:pt x="8767" y="8694"/>
                </a:lnTo>
                <a:lnTo>
                  <a:pt x="9061" y="9060"/>
                </a:lnTo>
                <a:lnTo>
                  <a:pt x="9207" y="9207"/>
                </a:lnTo>
                <a:lnTo>
                  <a:pt x="9391" y="9354"/>
                </a:lnTo>
                <a:lnTo>
                  <a:pt x="9758" y="9574"/>
                </a:lnTo>
                <a:lnTo>
                  <a:pt x="10638" y="10161"/>
                </a:lnTo>
                <a:lnTo>
                  <a:pt x="11482" y="10784"/>
                </a:lnTo>
                <a:lnTo>
                  <a:pt x="12289" y="11408"/>
                </a:lnTo>
                <a:lnTo>
                  <a:pt x="12362" y="11445"/>
                </a:lnTo>
                <a:lnTo>
                  <a:pt x="12472" y="11445"/>
                </a:lnTo>
                <a:lnTo>
                  <a:pt x="12545" y="11408"/>
                </a:lnTo>
                <a:lnTo>
                  <a:pt x="12582" y="11371"/>
                </a:lnTo>
                <a:lnTo>
                  <a:pt x="12619" y="11298"/>
                </a:lnTo>
                <a:lnTo>
                  <a:pt x="12655" y="11188"/>
                </a:lnTo>
                <a:lnTo>
                  <a:pt x="12619" y="11115"/>
                </a:lnTo>
                <a:lnTo>
                  <a:pt x="12545" y="11041"/>
                </a:lnTo>
                <a:lnTo>
                  <a:pt x="11775" y="10418"/>
                </a:lnTo>
                <a:lnTo>
                  <a:pt x="11812" y="10381"/>
                </a:lnTo>
                <a:lnTo>
                  <a:pt x="11922" y="10198"/>
                </a:lnTo>
                <a:lnTo>
                  <a:pt x="11995" y="10014"/>
                </a:lnTo>
                <a:lnTo>
                  <a:pt x="11995" y="9941"/>
                </a:lnTo>
                <a:lnTo>
                  <a:pt x="11958" y="9904"/>
                </a:lnTo>
                <a:lnTo>
                  <a:pt x="11885" y="9904"/>
                </a:lnTo>
                <a:lnTo>
                  <a:pt x="11738" y="10051"/>
                </a:lnTo>
                <a:lnTo>
                  <a:pt x="11592" y="10234"/>
                </a:lnTo>
                <a:lnTo>
                  <a:pt x="11555" y="10271"/>
                </a:lnTo>
                <a:lnTo>
                  <a:pt x="11005" y="9867"/>
                </a:lnTo>
                <a:lnTo>
                  <a:pt x="10821" y="9757"/>
                </a:lnTo>
                <a:lnTo>
                  <a:pt x="10858" y="9684"/>
                </a:lnTo>
                <a:lnTo>
                  <a:pt x="10895" y="9611"/>
                </a:lnTo>
                <a:lnTo>
                  <a:pt x="11041" y="9464"/>
                </a:lnTo>
                <a:lnTo>
                  <a:pt x="11078" y="9427"/>
                </a:lnTo>
                <a:lnTo>
                  <a:pt x="11078" y="9354"/>
                </a:lnTo>
                <a:lnTo>
                  <a:pt x="11078" y="9317"/>
                </a:lnTo>
                <a:lnTo>
                  <a:pt x="11005" y="9281"/>
                </a:lnTo>
                <a:lnTo>
                  <a:pt x="10968" y="9317"/>
                </a:lnTo>
                <a:lnTo>
                  <a:pt x="10895" y="9281"/>
                </a:lnTo>
                <a:lnTo>
                  <a:pt x="10821" y="9317"/>
                </a:lnTo>
                <a:lnTo>
                  <a:pt x="10711" y="9427"/>
                </a:lnTo>
                <a:lnTo>
                  <a:pt x="10601" y="9574"/>
                </a:lnTo>
                <a:lnTo>
                  <a:pt x="10124" y="9281"/>
                </a:lnTo>
                <a:lnTo>
                  <a:pt x="10051" y="9207"/>
                </a:lnTo>
                <a:lnTo>
                  <a:pt x="10234" y="8914"/>
                </a:lnTo>
                <a:lnTo>
                  <a:pt x="10234" y="8840"/>
                </a:lnTo>
                <a:lnTo>
                  <a:pt x="10234" y="8804"/>
                </a:lnTo>
                <a:lnTo>
                  <a:pt x="10198" y="8730"/>
                </a:lnTo>
                <a:lnTo>
                  <a:pt x="10088" y="8694"/>
                </a:lnTo>
                <a:lnTo>
                  <a:pt x="10051" y="8730"/>
                </a:lnTo>
                <a:lnTo>
                  <a:pt x="10014" y="8767"/>
                </a:lnTo>
                <a:lnTo>
                  <a:pt x="9758" y="9060"/>
                </a:lnTo>
                <a:lnTo>
                  <a:pt x="9537" y="8877"/>
                </a:lnTo>
                <a:lnTo>
                  <a:pt x="9354" y="8694"/>
                </a:lnTo>
                <a:lnTo>
                  <a:pt x="9134" y="8437"/>
                </a:lnTo>
                <a:lnTo>
                  <a:pt x="9207" y="8327"/>
                </a:lnTo>
                <a:lnTo>
                  <a:pt x="9281" y="8217"/>
                </a:lnTo>
                <a:lnTo>
                  <a:pt x="9354" y="7960"/>
                </a:lnTo>
                <a:lnTo>
                  <a:pt x="9354" y="7887"/>
                </a:lnTo>
                <a:lnTo>
                  <a:pt x="9317" y="7850"/>
                </a:lnTo>
                <a:lnTo>
                  <a:pt x="9244" y="7850"/>
                </a:lnTo>
                <a:lnTo>
                  <a:pt x="9171" y="7887"/>
                </a:lnTo>
                <a:lnTo>
                  <a:pt x="8987" y="8107"/>
                </a:lnTo>
                <a:lnTo>
                  <a:pt x="8951" y="8180"/>
                </a:lnTo>
                <a:lnTo>
                  <a:pt x="8767" y="8033"/>
                </a:lnTo>
                <a:lnTo>
                  <a:pt x="8327" y="7740"/>
                </a:lnTo>
                <a:lnTo>
                  <a:pt x="8364" y="7446"/>
                </a:lnTo>
                <a:lnTo>
                  <a:pt x="8364" y="7410"/>
                </a:lnTo>
                <a:lnTo>
                  <a:pt x="8327" y="7336"/>
                </a:lnTo>
                <a:lnTo>
                  <a:pt x="8290" y="7300"/>
                </a:lnTo>
                <a:lnTo>
                  <a:pt x="8180" y="7300"/>
                </a:lnTo>
                <a:lnTo>
                  <a:pt x="8107" y="7336"/>
                </a:lnTo>
                <a:lnTo>
                  <a:pt x="8070" y="7446"/>
                </a:lnTo>
                <a:lnTo>
                  <a:pt x="8034" y="7556"/>
                </a:lnTo>
                <a:lnTo>
                  <a:pt x="7960" y="7520"/>
                </a:lnTo>
                <a:lnTo>
                  <a:pt x="7410" y="7116"/>
                </a:lnTo>
                <a:lnTo>
                  <a:pt x="7447" y="7080"/>
                </a:lnTo>
                <a:lnTo>
                  <a:pt x="7520" y="6970"/>
                </a:lnTo>
                <a:lnTo>
                  <a:pt x="7520" y="6896"/>
                </a:lnTo>
                <a:lnTo>
                  <a:pt x="7520" y="6860"/>
                </a:lnTo>
                <a:lnTo>
                  <a:pt x="7557" y="6750"/>
                </a:lnTo>
                <a:lnTo>
                  <a:pt x="7520" y="6713"/>
                </a:lnTo>
                <a:lnTo>
                  <a:pt x="7483" y="6713"/>
                </a:lnTo>
                <a:lnTo>
                  <a:pt x="7410" y="6750"/>
                </a:lnTo>
                <a:lnTo>
                  <a:pt x="7337" y="6750"/>
                </a:lnTo>
                <a:lnTo>
                  <a:pt x="7227" y="6823"/>
                </a:lnTo>
                <a:lnTo>
                  <a:pt x="7116" y="6896"/>
                </a:lnTo>
                <a:lnTo>
                  <a:pt x="6640" y="6639"/>
                </a:lnTo>
                <a:lnTo>
                  <a:pt x="6640" y="6603"/>
                </a:lnTo>
                <a:lnTo>
                  <a:pt x="7116" y="6163"/>
                </a:lnTo>
                <a:lnTo>
                  <a:pt x="7557" y="5649"/>
                </a:lnTo>
                <a:lnTo>
                  <a:pt x="7593" y="5722"/>
                </a:lnTo>
                <a:lnTo>
                  <a:pt x="7630" y="5759"/>
                </a:lnTo>
                <a:lnTo>
                  <a:pt x="7740" y="5759"/>
                </a:lnTo>
                <a:lnTo>
                  <a:pt x="8034" y="5576"/>
                </a:lnTo>
                <a:lnTo>
                  <a:pt x="8327" y="5392"/>
                </a:lnTo>
                <a:lnTo>
                  <a:pt x="8620" y="5209"/>
                </a:lnTo>
                <a:lnTo>
                  <a:pt x="8914" y="5025"/>
                </a:lnTo>
                <a:lnTo>
                  <a:pt x="9244" y="4879"/>
                </a:lnTo>
                <a:lnTo>
                  <a:pt x="9574" y="4732"/>
                </a:lnTo>
                <a:lnTo>
                  <a:pt x="9941" y="4659"/>
                </a:lnTo>
                <a:lnTo>
                  <a:pt x="10308" y="4622"/>
                </a:lnTo>
                <a:lnTo>
                  <a:pt x="10491" y="4622"/>
                </a:lnTo>
                <a:lnTo>
                  <a:pt x="10675" y="4659"/>
                </a:lnTo>
                <a:lnTo>
                  <a:pt x="10821" y="4732"/>
                </a:lnTo>
                <a:lnTo>
                  <a:pt x="10931" y="4842"/>
                </a:lnTo>
                <a:lnTo>
                  <a:pt x="11041" y="4989"/>
                </a:lnTo>
                <a:lnTo>
                  <a:pt x="11078" y="5136"/>
                </a:lnTo>
                <a:lnTo>
                  <a:pt x="11151" y="5502"/>
                </a:lnTo>
                <a:lnTo>
                  <a:pt x="11151" y="5906"/>
                </a:lnTo>
                <a:lnTo>
                  <a:pt x="11151" y="6309"/>
                </a:lnTo>
                <a:lnTo>
                  <a:pt x="11151" y="6676"/>
                </a:lnTo>
                <a:lnTo>
                  <a:pt x="11188" y="7006"/>
                </a:lnTo>
                <a:lnTo>
                  <a:pt x="11261" y="7373"/>
                </a:lnTo>
                <a:lnTo>
                  <a:pt x="11445" y="7703"/>
                </a:lnTo>
                <a:lnTo>
                  <a:pt x="11408" y="7813"/>
                </a:lnTo>
                <a:lnTo>
                  <a:pt x="11372" y="7923"/>
                </a:lnTo>
                <a:lnTo>
                  <a:pt x="11372" y="8033"/>
                </a:lnTo>
                <a:lnTo>
                  <a:pt x="11372" y="8143"/>
                </a:lnTo>
                <a:lnTo>
                  <a:pt x="11445" y="8253"/>
                </a:lnTo>
                <a:lnTo>
                  <a:pt x="11482" y="8327"/>
                </a:lnTo>
                <a:lnTo>
                  <a:pt x="11592" y="8400"/>
                </a:lnTo>
                <a:lnTo>
                  <a:pt x="11665" y="8474"/>
                </a:lnTo>
                <a:lnTo>
                  <a:pt x="11775" y="8510"/>
                </a:lnTo>
                <a:lnTo>
                  <a:pt x="12105" y="8510"/>
                </a:lnTo>
                <a:lnTo>
                  <a:pt x="12435" y="8694"/>
                </a:lnTo>
                <a:lnTo>
                  <a:pt x="12765" y="8840"/>
                </a:lnTo>
                <a:lnTo>
                  <a:pt x="13022" y="8877"/>
                </a:lnTo>
                <a:lnTo>
                  <a:pt x="13316" y="8877"/>
                </a:lnTo>
                <a:lnTo>
                  <a:pt x="13646" y="8804"/>
                </a:lnTo>
                <a:lnTo>
                  <a:pt x="13939" y="8694"/>
                </a:lnTo>
                <a:lnTo>
                  <a:pt x="14233" y="8584"/>
                </a:lnTo>
                <a:lnTo>
                  <a:pt x="14489" y="8400"/>
                </a:lnTo>
                <a:lnTo>
                  <a:pt x="14746" y="8217"/>
                </a:lnTo>
                <a:lnTo>
                  <a:pt x="14930" y="8033"/>
                </a:lnTo>
                <a:lnTo>
                  <a:pt x="14966" y="7997"/>
                </a:lnTo>
                <a:lnTo>
                  <a:pt x="14966" y="7923"/>
                </a:lnTo>
                <a:lnTo>
                  <a:pt x="14930" y="7813"/>
                </a:lnTo>
                <a:lnTo>
                  <a:pt x="14820" y="7777"/>
                </a:lnTo>
                <a:lnTo>
                  <a:pt x="14710" y="7777"/>
                </a:lnTo>
                <a:lnTo>
                  <a:pt x="14123" y="8143"/>
                </a:lnTo>
                <a:lnTo>
                  <a:pt x="13829" y="8290"/>
                </a:lnTo>
                <a:lnTo>
                  <a:pt x="13462" y="8400"/>
                </a:lnTo>
                <a:lnTo>
                  <a:pt x="13206" y="8474"/>
                </a:lnTo>
                <a:lnTo>
                  <a:pt x="12912" y="8437"/>
                </a:lnTo>
                <a:lnTo>
                  <a:pt x="12692" y="8363"/>
                </a:lnTo>
                <a:lnTo>
                  <a:pt x="12472" y="8217"/>
                </a:lnTo>
                <a:lnTo>
                  <a:pt x="12545" y="8107"/>
                </a:lnTo>
                <a:lnTo>
                  <a:pt x="12582" y="7960"/>
                </a:lnTo>
                <a:lnTo>
                  <a:pt x="12582" y="7850"/>
                </a:lnTo>
                <a:lnTo>
                  <a:pt x="12545" y="7777"/>
                </a:lnTo>
                <a:lnTo>
                  <a:pt x="12509" y="7740"/>
                </a:lnTo>
                <a:lnTo>
                  <a:pt x="12325" y="7630"/>
                </a:lnTo>
                <a:lnTo>
                  <a:pt x="12142" y="7520"/>
                </a:lnTo>
                <a:lnTo>
                  <a:pt x="11812" y="7520"/>
                </a:lnTo>
                <a:lnTo>
                  <a:pt x="11628" y="7116"/>
                </a:lnTo>
                <a:lnTo>
                  <a:pt x="11518" y="6713"/>
                </a:lnTo>
                <a:lnTo>
                  <a:pt x="11518" y="6346"/>
                </a:lnTo>
                <a:lnTo>
                  <a:pt x="11518" y="6016"/>
                </a:lnTo>
                <a:lnTo>
                  <a:pt x="11555" y="5649"/>
                </a:lnTo>
                <a:lnTo>
                  <a:pt x="11518" y="5282"/>
                </a:lnTo>
                <a:lnTo>
                  <a:pt x="11445" y="4989"/>
                </a:lnTo>
                <a:lnTo>
                  <a:pt x="11335" y="4732"/>
                </a:lnTo>
                <a:lnTo>
                  <a:pt x="11188" y="4549"/>
                </a:lnTo>
                <a:lnTo>
                  <a:pt x="11005" y="4402"/>
                </a:lnTo>
                <a:lnTo>
                  <a:pt x="10785" y="4329"/>
                </a:lnTo>
                <a:lnTo>
                  <a:pt x="10565" y="4255"/>
                </a:lnTo>
                <a:lnTo>
                  <a:pt x="10051" y="4255"/>
                </a:lnTo>
                <a:lnTo>
                  <a:pt x="9758" y="4292"/>
                </a:lnTo>
                <a:lnTo>
                  <a:pt x="9464" y="4365"/>
                </a:lnTo>
                <a:lnTo>
                  <a:pt x="8914" y="4585"/>
                </a:lnTo>
                <a:lnTo>
                  <a:pt x="8400" y="4879"/>
                </a:lnTo>
                <a:lnTo>
                  <a:pt x="7960" y="5209"/>
                </a:lnTo>
                <a:lnTo>
                  <a:pt x="8290" y="4769"/>
                </a:lnTo>
                <a:lnTo>
                  <a:pt x="9061" y="3742"/>
                </a:lnTo>
                <a:lnTo>
                  <a:pt x="9464" y="3191"/>
                </a:lnTo>
                <a:lnTo>
                  <a:pt x="9831" y="2641"/>
                </a:lnTo>
                <a:lnTo>
                  <a:pt x="9868" y="2568"/>
                </a:lnTo>
                <a:lnTo>
                  <a:pt x="9868" y="2531"/>
                </a:lnTo>
                <a:lnTo>
                  <a:pt x="9794" y="2421"/>
                </a:lnTo>
                <a:lnTo>
                  <a:pt x="9721" y="2384"/>
                </a:lnTo>
                <a:lnTo>
                  <a:pt x="9684" y="2348"/>
                </a:lnTo>
                <a:close/>
                <a:moveTo>
                  <a:pt x="15663" y="9867"/>
                </a:moveTo>
                <a:lnTo>
                  <a:pt x="15700" y="9904"/>
                </a:lnTo>
                <a:lnTo>
                  <a:pt x="15627" y="10381"/>
                </a:lnTo>
                <a:lnTo>
                  <a:pt x="15663" y="10418"/>
                </a:lnTo>
                <a:lnTo>
                  <a:pt x="15663" y="10454"/>
                </a:lnTo>
                <a:lnTo>
                  <a:pt x="15773" y="10491"/>
                </a:lnTo>
                <a:lnTo>
                  <a:pt x="15443" y="10895"/>
                </a:lnTo>
                <a:lnTo>
                  <a:pt x="15443" y="10821"/>
                </a:lnTo>
                <a:lnTo>
                  <a:pt x="15333" y="10491"/>
                </a:lnTo>
                <a:lnTo>
                  <a:pt x="15296" y="10454"/>
                </a:lnTo>
                <a:lnTo>
                  <a:pt x="15260" y="10454"/>
                </a:lnTo>
                <a:lnTo>
                  <a:pt x="15223" y="10491"/>
                </a:lnTo>
                <a:lnTo>
                  <a:pt x="15223" y="10528"/>
                </a:lnTo>
                <a:lnTo>
                  <a:pt x="15186" y="10821"/>
                </a:lnTo>
                <a:lnTo>
                  <a:pt x="15186" y="11188"/>
                </a:lnTo>
                <a:lnTo>
                  <a:pt x="15223" y="11225"/>
                </a:lnTo>
                <a:lnTo>
                  <a:pt x="14746" y="11848"/>
                </a:lnTo>
                <a:lnTo>
                  <a:pt x="14746" y="11591"/>
                </a:lnTo>
                <a:lnTo>
                  <a:pt x="14746" y="11371"/>
                </a:lnTo>
                <a:lnTo>
                  <a:pt x="14746" y="11115"/>
                </a:lnTo>
                <a:lnTo>
                  <a:pt x="14710" y="11078"/>
                </a:lnTo>
                <a:lnTo>
                  <a:pt x="15333" y="10308"/>
                </a:lnTo>
                <a:lnTo>
                  <a:pt x="15663" y="9867"/>
                </a:lnTo>
                <a:close/>
                <a:moveTo>
                  <a:pt x="14526" y="11298"/>
                </a:moveTo>
                <a:lnTo>
                  <a:pt x="14453" y="11555"/>
                </a:lnTo>
                <a:lnTo>
                  <a:pt x="14416" y="11775"/>
                </a:lnTo>
                <a:lnTo>
                  <a:pt x="14453" y="11885"/>
                </a:lnTo>
                <a:lnTo>
                  <a:pt x="14489" y="11958"/>
                </a:lnTo>
                <a:lnTo>
                  <a:pt x="14563" y="11995"/>
                </a:lnTo>
                <a:lnTo>
                  <a:pt x="14600" y="11995"/>
                </a:lnTo>
                <a:lnTo>
                  <a:pt x="14123" y="12619"/>
                </a:lnTo>
                <a:lnTo>
                  <a:pt x="14049" y="12655"/>
                </a:lnTo>
                <a:lnTo>
                  <a:pt x="14049" y="12362"/>
                </a:lnTo>
                <a:lnTo>
                  <a:pt x="14049" y="12142"/>
                </a:lnTo>
                <a:lnTo>
                  <a:pt x="14049" y="12032"/>
                </a:lnTo>
                <a:lnTo>
                  <a:pt x="14013" y="11922"/>
                </a:lnTo>
                <a:lnTo>
                  <a:pt x="14526" y="11298"/>
                </a:lnTo>
                <a:close/>
                <a:moveTo>
                  <a:pt x="4806" y="7997"/>
                </a:moveTo>
                <a:lnTo>
                  <a:pt x="4769" y="8033"/>
                </a:lnTo>
                <a:lnTo>
                  <a:pt x="4769" y="8070"/>
                </a:lnTo>
                <a:lnTo>
                  <a:pt x="4952" y="8217"/>
                </a:lnTo>
                <a:lnTo>
                  <a:pt x="5099" y="8327"/>
                </a:lnTo>
                <a:lnTo>
                  <a:pt x="5576" y="8584"/>
                </a:lnTo>
                <a:lnTo>
                  <a:pt x="6126" y="8840"/>
                </a:lnTo>
                <a:lnTo>
                  <a:pt x="6640" y="9134"/>
                </a:lnTo>
                <a:lnTo>
                  <a:pt x="7116" y="9501"/>
                </a:lnTo>
                <a:lnTo>
                  <a:pt x="7557" y="9831"/>
                </a:lnTo>
                <a:lnTo>
                  <a:pt x="8437" y="10638"/>
                </a:lnTo>
                <a:lnTo>
                  <a:pt x="9244" y="11371"/>
                </a:lnTo>
                <a:lnTo>
                  <a:pt x="10088" y="12105"/>
                </a:lnTo>
                <a:lnTo>
                  <a:pt x="10344" y="12325"/>
                </a:lnTo>
                <a:lnTo>
                  <a:pt x="10748" y="12655"/>
                </a:lnTo>
                <a:lnTo>
                  <a:pt x="10931" y="12765"/>
                </a:lnTo>
                <a:lnTo>
                  <a:pt x="11115" y="12839"/>
                </a:lnTo>
                <a:lnTo>
                  <a:pt x="11225" y="12839"/>
                </a:lnTo>
                <a:lnTo>
                  <a:pt x="11298" y="12802"/>
                </a:lnTo>
                <a:lnTo>
                  <a:pt x="11335" y="12765"/>
                </a:lnTo>
                <a:lnTo>
                  <a:pt x="11372" y="12692"/>
                </a:lnTo>
                <a:lnTo>
                  <a:pt x="11372" y="12582"/>
                </a:lnTo>
                <a:lnTo>
                  <a:pt x="11335" y="12472"/>
                </a:lnTo>
                <a:lnTo>
                  <a:pt x="11151" y="12325"/>
                </a:lnTo>
                <a:lnTo>
                  <a:pt x="10711" y="11995"/>
                </a:lnTo>
                <a:lnTo>
                  <a:pt x="10271" y="11628"/>
                </a:lnTo>
                <a:lnTo>
                  <a:pt x="9391" y="10858"/>
                </a:lnTo>
                <a:lnTo>
                  <a:pt x="8547" y="10051"/>
                </a:lnTo>
                <a:lnTo>
                  <a:pt x="8107" y="9684"/>
                </a:lnTo>
                <a:lnTo>
                  <a:pt x="7703" y="9354"/>
                </a:lnTo>
                <a:lnTo>
                  <a:pt x="7227" y="9024"/>
                </a:lnTo>
                <a:lnTo>
                  <a:pt x="6786" y="8694"/>
                </a:lnTo>
                <a:lnTo>
                  <a:pt x="6309" y="8437"/>
                </a:lnTo>
                <a:lnTo>
                  <a:pt x="5833" y="8217"/>
                </a:lnTo>
                <a:lnTo>
                  <a:pt x="5356" y="8033"/>
                </a:lnTo>
                <a:lnTo>
                  <a:pt x="5209" y="7997"/>
                </a:lnTo>
                <a:close/>
                <a:moveTo>
                  <a:pt x="954" y="12582"/>
                </a:moveTo>
                <a:lnTo>
                  <a:pt x="1101" y="12692"/>
                </a:lnTo>
                <a:lnTo>
                  <a:pt x="1064" y="12765"/>
                </a:lnTo>
                <a:lnTo>
                  <a:pt x="1064" y="12839"/>
                </a:lnTo>
                <a:lnTo>
                  <a:pt x="1064" y="12875"/>
                </a:lnTo>
                <a:lnTo>
                  <a:pt x="1101" y="12839"/>
                </a:lnTo>
                <a:lnTo>
                  <a:pt x="1211" y="12912"/>
                </a:lnTo>
                <a:lnTo>
                  <a:pt x="1247" y="12985"/>
                </a:lnTo>
                <a:lnTo>
                  <a:pt x="1247" y="13059"/>
                </a:lnTo>
                <a:lnTo>
                  <a:pt x="1284" y="13242"/>
                </a:lnTo>
                <a:lnTo>
                  <a:pt x="991" y="13095"/>
                </a:lnTo>
                <a:lnTo>
                  <a:pt x="844" y="13059"/>
                </a:lnTo>
                <a:lnTo>
                  <a:pt x="697" y="13022"/>
                </a:lnTo>
                <a:lnTo>
                  <a:pt x="844" y="12765"/>
                </a:lnTo>
                <a:lnTo>
                  <a:pt x="954" y="12582"/>
                </a:lnTo>
                <a:close/>
                <a:moveTo>
                  <a:pt x="2715" y="10858"/>
                </a:moveTo>
                <a:lnTo>
                  <a:pt x="2641" y="10931"/>
                </a:lnTo>
                <a:lnTo>
                  <a:pt x="2641" y="10968"/>
                </a:lnTo>
                <a:lnTo>
                  <a:pt x="2788" y="11151"/>
                </a:lnTo>
                <a:lnTo>
                  <a:pt x="2935" y="11261"/>
                </a:lnTo>
                <a:lnTo>
                  <a:pt x="3302" y="11445"/>
                </a:lnTo>
                <a:lnTo>
                  <a:pt x="3778" y="11775"/>
                </a:lnTo>
                <a:lnTo>
                  <a:pt x="4255" y="12105"/>
                </a:lnTo>
                <a:lnTo>
                  <a:pt x="5099" y="12765"/>
                </a:lnTo>
                <a:lnTo>
                  <a:pt x="5539" y="13095"/>
                </a:lnTo>
                <a:lnTo>
                  <a:pt x="5759" y="13242"/>
                </a:lnTo>
                <a:lnTo>
                  <a:pt x="5869" y="13279"/>
                </a:lnTo>
                <a:lnTo>
                  <a:pt x="6053" y="13279"/>
                </a:lnTo>
                <a:lnTo>
                  <a:pt x="6126" y="13242"/>
                </a:lnTo>
                <a:lnTo>
                  <a:pt x="6163" y="13169"/>
                </a:lnTo>
                <a:lnTo>
                  <a:pt x="6126" y="13059"/>
                </a:lnTo>
                <a:lnTo>
                  <a:pt x="6089" y="12985"/>
                </a:lnTo>
                <a:lnTo>
                  <a:pt x="6016" y="12875"/>
                </a:lnTo>
                <a:lnTo>
                  <a:pt x="5869" y="12729"/>
                </a:lnTo>
                <a:lnTo>
                  <a:pt x="5502" y="12472"/>
                </a:lnTo>
                <a:lnTo>
                  <a:pt x="4512" y="11738"/>
                </a:lnTo>
                <a:lnTo>
                  <a:pt x="4035" y="11408"/>
                </a:lnTo>
                <a:lnTo>
                  <a:pt x="3522" y="11078"/>
                </a:lnTo>
                <a:lnTo>
                  <a:pt x="3338" y="11005"/>
                </a:lnTo>
                <a:lnTo>
                  <a:pt x="3118" y="10895"/>
                </a:lnTo>
                <a:lnTo>
                  <a:pt x="2935" y="10858"/>
                </a:lnTo>
                <a:close/>
                <a:moveTo>
                  <a:pt x="13756" y="12252"/>
                </a:moveTo>
                <a:lnTo>
                  <a:pt x="13719" y="12362"/>
                </a:lnTo>
                <a:lnTo>
                  <a:pt x="13719" y="12619"/>
                </a:lnTo>
                <a:lnTo>
                  <a:pt x="13719" y="12912"/>
                </a:lnTo>
                <a:lnTo>
                  <a:pt x="13756" y="12985"/>
                </a:lnTo>
                <a:lnTo>
                  <a:pt x="13793" y="13022"/>
                </a:lnTo>
                <a:lnTo>
                  <a:pt x="13719" y="13095"/>
                </a:lnTo>
                <a:lnTo>
                  <a:pt x="13389" y="13536"/>
                </a:lnTo>
                <a:lnTo>
                  <a:pt x="13426" y="13132"/>
                </a:lnTo>
                <a:lnTo>
                  <a:pt x="13462" y="12912"/>
                </a:lnTo>
                <a:lnTo>
                  <a:pt x="13462" y="12765"/>
                </a:lnTo>
                <a:lnTo>
                  <a:pt x="13426" y="12655"/>
                </a:lnTo>
                <a:lnTo>
                  <a:pt x="13756" y="12252"/>
                </a:lnTo>
                <a:close/>
                <a:moveTo>
                  <a:pt x="4402" y="8694"/>
                </a:moveTo>
                <a:lnTo>
                  <a:pt x="4329" y="8730"/>
                </a:lnTo>
                <a:lnTo>
                  <a:pt x="4255" y="8804"/>
                </a:lnTo>
                <a:lnTo>
                  <a:pt x="4255" y="8877"/>
                </a:lnTo>
                <a:lnTo>
                  <a:pt x="4255" y="8987"/>
                </a:lnTo>
                <a:lnTo>
                  <a:pt x="4292" y="9060"/>
                </a:lnTo>
                <a:lnTo>
                  <a:pt x="4365" y="9134"/>
                </a:lnTo>
                <a:lnTo>
                  <a:pt x="4512" y="9207"/>
                </a:lnTo>
                <a:lnTo>
                  <a:pt x="4842" y="9354"/>
                </a:lnTo>
                <a:lnTo>
                  <a:pt x="5136" y="9501"/>
                </a:lnTo>
                <a:lnTo>
                  <a:pt x="5392" y="9647"/>
                </a:lnTo>
                <a:lnTo>
                  <a:pt x="5869" y="10014"/>
                </a:lnTo>
                <a:lnTo>
                  <a:pt x="6346" y="10418"/>
                </a:lnTo>
                <a:lnTo>
                  <a:pt x="6786" y="10858"/>
                </a:lnTo>
                <a:lnTo>
                  <a:pt x="8584" y="12398"/>
                </a:lnTo>
                <a:lnTo>
                  <a:pt x="9501" y="13169"/>
                </a:lnTo>
                <a:lnTo>
                  <a:pt x="9721" y="13315"/>
                </a:lnTo>
                <a:lnTo>
                  <a:pt x="9941" y="13462"/>
                </a:lnTo>
                <a:lnTo>
                  <a:pt x="10161" y="13572"/>
                </a:lnTo>
                <a:lnTo>
                  <a:pt x="10271" y="13609"/>
                </a:lnTo>
                <a:lnTo>
                  <a:pt x="10381" y="13609"/>
                </a:lnTo>
                <a:lnTo>
                  <a:pt x="10454" y="13572"/>
                </a:lnTo>
                <a:lnTo>
                  <a:pt x="10491" y="13536"/>
                </a:lnTo>
                <a:lnTo>
                  <a:pt x="10528" y="13462"/>
                </a:lnTo>
                <a:lnTo>
                  <a:pt x="10491" y="13389"/>
                </a:lnTo>
                <a:lnTo>
                  <a:pt x="10418" y="13242"/>
                </a:lnTo>
                <a:lnTo>
                  <a:pt x="10271" y="13132"/>
                </a:lnTo>
                <a:lnTo>
                  <a:pt x="9978" y="12949"/>
                </a:lnTo>
                <a:lnTo>
                  <a:pt x="9537" y="12619"/>
                </a:lnTo>
                <a:lnTo>
                  <a:pt x="9134" y="12288"/>
                </a:lnTo>
                <a:lnTo>
                  <a:pt x="7557" y="10931"/>
                </a:lnTo>
                <a:lnTo>
                  <a:pt x="6823" y="10271"/>
                </a:lnTo>
                <a:lnTo>
                  <a:pt x="6089" y="9647"/>
                </a:lnTo>
                <a:lnTo>
                  <a:pt x="5686" y="9354"/>
                </a:lnTo>
                <a:lnTo>
                  <a:pt x="5246" y="9097"/>
                </a:lnTo>
                <a:lnTo>
                  <a:pt x="4769" y="8950"/>
                </a:lnTo>
                <a:lnTo>
                  <a:pt x="4549" y="8840"/>
                </a:lnTo>
                <a:lnTo>
                  <a:pt x="4475" y="8767"/>
                </a:lnTo>
                <a:lnTo>
                  <a:pt x="4439" y="8694"/>
                </a:lnTo>
                <a:close/>
                <a:moveTo>
                  <a:pt x="1541" y="13022"/>
                </a:moveTo>
                <a:lnTo>
                  <a:pt x="2091" y="13389"/>
                </a:lnTo>
                <a:lnTo>
                  <a:pt x="2091" y="13572"/>
                </a:lnTo>
                <a:lnTo>
                  <a:pt x="2126" y="13749"/>
                </a:lnTo>
                <a:lnTo>
                  <a:pt x="1504" y="13389"/>
                </a:lnTo>
                <a:lnTo>
                  <a:pt x="1578" y="13352"/>
                </a:lnTo>
                <a:lnTo>
                  <a:pt x="1614" y="13315"/>
                </a:lnTo>
                <a:lnTo>
                  <a:pt x="1614" y="13279"/>
                </a:lnTo>
                <a:lnTo>
                  <a:pt x="1614" y="13205"/>
                </a:lnTo>
                <a:lnTo>
                  <a:pt x="1541" y="13095"/>
                </a:lnTo>
                <a:lnTo>
                  <a:pt x="1541" y="13022"/>
                </a:lnTo>
                <a:close/>
                <a:moveTo>
                  <a:pt x="13206" y="12949"/>
                </a:moveTo>
                <a:lnTo>
                  <a:pt x="13169" y="13022"/>
                </a:lnTo>
                <a:lnTo>
                  <a:pt x="13059" y="13756"/>
                </a:lnTo>
                <a:lnTo>
                  <a:pt x="13059" y="13829"/>
                </a:lnTo>
                <a:lnTo>
                  <a:pt x="13096" y="13866"/>
                </a:lnTo>
                <a:lnTo>
                  <a:pt x="12912" y="14086"/>
                </a:lnTo>
                <a:lnTo>
                  <a:pt x="12912" y="13719"/>
                </a:lnTo>
                <a:lnTo>
                  <a:pt x="12875" y="13352"/>
                </a:lnTo>
                <a:lnTo>
                  <a:pt x="13206" y="12949"/>
                </a:lnTo>
                <a:close/>
                <a:moveTo>
                  <a:pt x="2458" y="13646"/>
                </a:moveTo>
                <a:lnTo>
                  <a:pt x="2641" y="13792"/>
                </a:lnTo>
                <a:lnTo>
                  <a:pt x="2788" y="13902"/>
                </a:lnTo>
                <a:lnTo>
                  <a:pt x="2788" y="14086"/>
                </a:lnTo>
                <a:lnTo>
                  <a:pt x="2825" y="14233"/>
                </a:lnTo>
                <a:lnTo>
                  <a:pt x="2605" y="14086"/>
                </a:lnTo>
                <a:lnTo>
                  <a:pt x="2385" y="13939"/>
                </a:lnTo>
                <a:lnTo>
                  <a:pt x="2495" y="13939"/>
                </a:lnTo>
                <a:lnTo>
                  <a:pt x="2568" y="13866"/>
                </a:lnTo>
                <a:lnTo>
                  <a:pt x="2568" y="13829"/>
                </a:lnTo>
                <a:lnTo>
                  <a:pt x="2568" y="13756"/>
                </a:lnTo>
                <a:lnTo>
                  <a:pt x="2458" y="13646"/>
                </a:lnTo>
                <a:close/>
                <a:moveTo>
                  <a:pt x="3595" y="9794"/>
                </a:moveTo>
                <a:lnTo>
                  <a:pt x="3558" y="9831"/>
                </a:lnTo>
                <a:lnTo>
                  <a:pt x="3522" y="9867"/>
                </a:lnTo>
                <a:lnTo>
                  <a:pt x="3558" y="9977"/>
                </a:lnTo>
                <a:lnTo>
                  <a:pt x="3595" y="10088"/>
                </a:lnTo>
                <a:lnTo>
                  <a:pt x="3815" y="10234"/>
                </a:lnTo>
                <a:lnTo>
                  <a:pt x="4659" y="10821"/>
                </a:lnTo>
                <a:lnTo>
                  <a:pt x="5466" y="11518"/>
                </a:lnTo>
                <a:lnTo>
                  <a:pt x="6236" y="12178"/>
                </a:lnTo>
                <a:lnTo>
                  <a:pt x="7080" y="12839"/>
                </a:lnTo>
                <a:lnTo>
                  <a:pt x="7923" y="13462"/>
                </a:lnTo>
                <a:lnTo>
                  <a:pt x="8730" y="14049"/>
                </a:lnTo>
                <a:lnTo>
                  <a:pt x="9134" y="14343"/>
                </a:lnTo>
                <a:lnTo>
                  <a:pt x="9574" y="14563"/>
                </a:lnTo>
                <a:lnTo>
                  <a:pt x="9684" y="14563"/>
                </a:lnTo>
                <a:lnTo>
                  <a:pt x="9794" y="14526"/>
                </a:lnTo>
                <a:lnTo>
                  <a:pt x="9868" y="14453"/>
                </a:lnTo>
                <a:lnTo>
                  <a:pt x="9904" y="14416"/>
                </a:lnTo>
                <a:lnTo>
                  <a:pt x="9904" y="14379"/>
                </a:lnTo>
                <a:lnTo>
                  <a:pt x="9904" y="14306"/>
                </a:lnTo>
                <a:lnTo>
                  <a:pt x="9868" y="14269"/>
                </a:lnTo>
                <a:lnTo>
                  <a:pt x="9794" y="14196"/>
                </a:lnTo>
                <a:lnTo>
                  <a:pt x="9721" y="14159"/>
                </a:lnTo>
                <a:lnTo>
                  <a:pt x="9501" y="14012"/>
                </a:lnTo>
                <a:lnTo>
                  <a:pt x="9281" y="13866"/>
                </a:lnTo>
                <a:lnTo>
                  <a:pt x="8290" y="13205"/>
                </a:lnTo>
                <a:lnTo>
                  <a:pt x="7373" y="12508"/>
                </a:lnTo>
                <a:lnTo>
                  <a:pt x="6493" y="11812"/>
                </a:lnTo>
                <a:lnTo>
                  <a:pt x="5649" y="11115"/>
                </a:lnTo>
                <a:lnTo>
                  <a:pt x="4769" y="10418"/>
                </a:lnTo>
                <a:lnTo>
                  <a:pt x="4549" y="10234"/>
                </a:lnTo>
                <a:lnTo>
                  <a:pt x="4145" y="9977"/>
                </a:lnTo>
                <a:lnTo>
                  <a:pt x="3925" y="9867"/>
                </a:lnTo>
                <a:lnTo>
                  <a:pt x="3742" y="9794"/>
                </a:lnTo>
                <a:close/>
                <a:moveTo>
                  <a:pt x="3155" y="14122"/>
                </a:moveTo>
                <a:lnTo>
                  <a:pt x="3778" y="14563"/>
                </a:lnTo>
                <a:lnTo>
                  <a:pt x="3742" y="14746"/>
                </a:lnTo>
                <a:lnTo>
                  <a:pt x="3742" y="14856"/>
                </a:lnTo>
                <a:lnTo>
                  <a:pt x="3338" y="14563"/>
                </a:lnTo>
                <a:lnTo>
                  <a:pt x="3338" y="14489"/>
                </a:lnTo>
                <a:lnTo>
                  <a:pt x="3302" y="14416"/>
                </a:lnTo>
                <a:lnTo>
                  <a:pt x="3192" y="14269"/>
                </a:lnTo>
                <a:lnTo>
                  <a:pt x="3155" y="14122"/>
                </a:lnTo>
                <a:close/>
                <a:moveTo>
                  <a:pt x="12692" y="13536"/>
                </a:moveTo>
                <a:lnTo>
                  <a:pt x="12619" y="13976"/>
                </a:lnTo>
                <a:lnTo>
                  <a:pt x="12582" y="14416"/>
                </a:lnTo>
                <a:lnTo>
                  <a:pt x="12582" y="14489"/>
                </a:lnTo>
                <a:lnTo>
                  <a:pt x="12142" y="15040"/>
                </a:lnTo>
                <a:lnTo>
                  <a:pt x="12142" y="14893"/>
                </a:lnTo>
                <a:lnTo>
                  <a:pt x="12142" y="14563"/>
                </a:lnTo>
                <a:lnTo>
                  <a:pt x="12105" y="14269"/>
                </a:lnTo>
                <a:lnTo>
                  <a:pt x="12692" y="13536"/>
                </a:lnTo>
                <a:close/>
                <a:moveTo>
                  <a:pt x="4035" y="14746"/>
                </a:moveTo>
                <a:lnTo>
                  <a:pt x="4402" y="15003"/>
                </a:lnTo>
                <a:lnTo>
                  <a:pt x="4402" y="15040"/>
                </a:lnTo>
                <a:lnTo>
                  <a:pt x="4402" y="15150"/>
                </a:lnTo>
                <a:lnTo>
                  <a:pt x="4439" y="15223"/>
                </a:lnTo>
                <a:lnTo>
                  <a:pt x="4549" y="15370"/>
                </a:lnTo>
                <a:lnTo>
                  <a:pt x="4659" y="15553"/>
                </a:lnTo>
                <a:lnTo>
                  <a:pt x="4255" y="15223"/>
                </a:lnTo>
                <a:lnTo>
                  <a:pt x="4255" y="15150"/>
                </a:lnTo>
                <a:lnTo>
                  <a:pt x="4219" y="15076"/>
                </a:lnTo>
                <a:lnTo>
                  <a:pt x="4109" y="14966"/>
                </a:lnTo>
                <a:lnTo>
                  <a:pt x="4035" y="14856"/>
                </a:lnTo>
                <a:lnTo>
                  <a:pt x="4035" y="14746"/>
                </a:lnTo>
                <a:close/>
                <a:moveTo>
                  <a:pt x="11922" y="14489"/>
                </a:moveTo>
                <a:lnTo>
                  <a:pt x="11885" y="14856"/>
                </a:lnTo>
                <a:lnTo>
                  <a:pt x="11848" y="15113"/>
                </a:lnTo>
                <a:lnTo>
                  <a:pt x="11848" y="15260"/>
                </a:lnTo>
                <a:lnTo>
                  <a:pt x="11848" y="15370"/>
                </a:lnTo>
                <a:lnTo>
                  <a:pt x="11555" y="15700"/>
                </a:lnTo>
                <a:lnTo>
                  <a:pt x="11592" y="15480"/>
                </a:lnTo>
                <a:lnTo>
                  <a:pt x="11555" y="15223"/>
                </a:lnTo>
                <a:lnTo>
                  <a:pt x="11555" y="15150"/>
                </a:lnTo>
                <a:lnTo>
                  <a:pt x="11482" y="15113"/>
                </a:lnTo>
                <a:lnTo>
                  <a:pt x="11445" y="15113"/>
                </a:lnTo>
                <a:lnTo>
                  <a:pt x="11922" y="14489"/>
                </a:lnTo>
                <a:close/>
                <a:moveTo>
                  <a:pt x="4769" y="15223"/>
                </a:moveTo>
                <a:lnTo>
                  <a:pt x="5026" y="15406"/>
                </a:lnTo>
                <a:lnTo>
                  <a:pt x="5576" y="15810"/>
                </a:lnTo>
                <a:lnTo>
                  <a:pt x="5576" y="15883"/>
                </a:lnTo>
                <a:lnTo>
                  <a:pt x="5576" y="16177"/>
                </a:lnTo>
                <a:lnTo>
                  <a:pt x="5576" y="16287"/>
                </a:lnTo>
                <a:lnTo>
                  <a:pt x="4916" y="15773"/>
                </a:lnTo>
                <a:lnTo>
                  <a:pt x="4952" y="15663"/>
                </a:lnTo>
                <a:lnTo>
                  <a:pt x="4952" y="15553"/>
                </a:lnTo>
                <a:lnTo>
                  <a:pt x="4916" y="15480"/>
                </a:lnTo>
                <a:lnTo>
                  <a:pt x="4879" y="15370"/>
                </a:lnTo>
                <a:lnTo>
                  <a:pt x="4769" y="15223"/>
                </a:lnTo>
                <a:close/>
                <a:moveTo>
                  <a:pt x="5833" y="15993"/>
                </a:moveTo>
                <a:lnTo>
                  <a:pt x="6456" y="16507"/>
                </a:lnTo>
                <a:lnTo>
                  <a:pt x="6420" y="16580"/>
                </a:lnTo>
                <a:lnTo>
                  <a:pt x="6383" y="16690"/>
                </a:lnTo>
                <a:lnTo>
                  <a:pt x="6346" y="16874"/>
                </a:lnTo>
                <a:lnTo>
                  <a:pt x="5869" y="16507"/>
                </a:lnTo>
                <a:lnTo>
                  <a:pt x="5869" y="16323"/>
                </a:lnTo>
                <a:lnTo>
                  <a:pt x="5869" y="16140"/>
                </a:lnTo>
                <a:lnTo>
                  <a:pt x="5833" y="15993"/>
                </a:lnTo>
                <a:close/>
                <a:moveTo>
                  <a:pt x="11298" y="15260"/>
                </a:moveTo>
                <a:lnTo>
                  <a:pt x="11298" y="15443"/>
                </a:lnTo>
                <a:lnTo>
                  <a:pt x="11225" y="15957"/>
                </a:lnTo>
                <a:lnTo>
                  <a:pt x="11225" y="16030"/>
                </a:lnTo>
                <a:lnTo>
                  <a:pt x="11261" y="16067"/>
                </a:lnTo>
                <a:lnTo>
                  <a:pt x="10088" y="17387"/>
                </a:lnTo>
                <a:lnTo>
                  <a:pt x="10088" y="17130"/>
                </a:lnTo>
                <a:lnTo>
                  <a:pt x="10088" y="16984"/>
                </a:lnTo>
                <a:lnTo>
                  <a:pt x="10308" y="16653"/>
                </a:lnTo>
                <a:lnTo>
                  <a:pt x="10821" y="15920"/>
                </a:lnTo>
                <a:lnTo>
                  <a:pt x="10785" y="16067"/>
                </a:lnTo>
                <a:lnTo>
                  <a:pt x="10711" y="16287"/>
                </a:lnTo>
                <a:lnTo>
                  <a:pt x="10711" y="16397"/>
                </a:lnTo>
                <a:lnTo>
                  <a:pt x="10711" y="16507"/>
                </a:lnTo>
                <a:lnTo>
                  <a:pt x="10748" y="16543"/>
                </a:lnTo>
                <a:lnTo>
                  <a:pt x="10785" y="16543"/>
                </a:lnTo>
                <a:lnTo>
                  <a:pt x="10895" y="16470"/>
                </a:lnTo>
                <a:lnTo>
                  <a:pt x="10968" y="16360"/>
                </a:lnTo>
                <a:lnTo>
                  <a:pt x="11005" y="16103"/>
                </a:lnTo>
                <a:lnTo>
                  <a:pt x="11005" y="15663"/>
                </a:lnTo>
                <a:lnTo>
                  <a:pt x="11225" y="15370"/>
                </a:lnTo>
                <a:lnTo>
                  <a:pt x="11298" y="15260"/>
                </a:lnTo>
                <a:close/>
                <a:moveTo>
                  <a:pt x="6566" y="16580"/>
                </a:moveTo>
                <a:lnTo>
                  <a:pt x="7006" y="17020"/>
                </a:lnTo>
                <a:lnTo>
                  <a:pt x="7006" y="17240"/>
                </a:lnTo>
                <a:lnTo>
                  <a:pt x="7006" y="17460"/>
                </a:lnTo>
                <a:lnTo>
                  <a:pt x="6896" y="17350"/>
                </a:lnTo>
                <a:lnTo>
                  <a:pt x="6640" y="17130"/>
                </a:lnTo>
                <a:lnTo>
                  <a:pt x="6640" y="17020"/>
                </a:lnTo>
                <a:lnTo>
                  <a:pt x="6603" y="16800"/>
                </a:lnTo>
                <a:lnTo>
                  <a:pt x="6566" y="16580"/>
                </a:lnTo>
                <a:close/>
                <a:moveTo>
                  <a:pt x="9464" y="404"/>
                </a:moveTo>
                <a:lnTo>
                  <a:pt x="9684" y="440"/>
                </a:lnTo>
                <a:lnTo>
                  <a:pt x="9868" y="477"/>
                </a:lnTo>
                <a:lnTo>
                  <a:pt x="10051" y="587"/>
                </a:lnTo>
                <a:lnTo>
                  <a:pt x="10418" y="844"/>
                </a:lnTo>
                <a:lnTo>
                  <a:pt x="10711" y="1064"/>
                </a:lnTo>
                <a:lnTo>
                  <a:pt x="12582" y="2421"/>
                </a:lnTo>
                <a:lnTo>
                  <a:pt x="14489" y="3815"/>
                </a:lnTo>
                <a:lnTo>
                  <a:pt x="15443" y="4512"/>
                </a:lnTo>
                <a:lnTo>
                  <a:pt x="15700" y="4732"/>
                </a:lnTo>
                <a:lnTo>
                  <a:pt x="15847" y="4805"/>
                </a:lnTo>
                <a:lnTo>
                  <a:pt x="15993" y="4879"/>
                </a:lnTo>
                <a:lnTo>
                  <a:pt x="15590" y="5356"/>
                </a:lnTo>
                <a:lnTo>
                  <a:pt x="15223" y="5869"/>
                </a:lnTo>
                <a:lnTo>
                  <a:pt x="15040" y="6089"/>
                </a:lnTo>
                <a:lnTo>
                  <a:pt x="14856" y="6383"/>
                </a:lnTo>
                <a:lnTo>
                  <a:pt x="14783" y="6529"/>
                </a:lnTo>
                <a:lnTo>
                  <a:pt x="14746" y="6639"/>
                </a:lnTo>
                <a:lnTo>
                  <a:pt x="14746" y="6786"/>
                </a:lnTo>
                <a:lnTo>
                  <a:pt x="14856" y="6896"/>
                </a:lnTo>
                <a:lnTo>
                  <a:pt x="14966" y="7006"/>
                </a:lnTo>
                <a:lnTo>
                  <a:pt x="15076" y="7080"/>
                </a:lnTo>
                <a:lnTo>
                  <a:pt x="15370" y="7190"/>
                </a:lnTo>
                <a:lnTo>
                  <a:pt x="15957" y="7300"/>
                </a:lnTo>
                <a:lnTo>
                  <a:pt x="16727" y="7446"/>
                </a:lnTo>
                <a:lnTo>
                  <a:pt x="17021" y="7520"/>
                </a:lnTo>
                <a:lnTo>
                  <a:pt x="16984" y="7593"/>
                </a:lnTo>
                <a:lnTo>
                  <a:pt x="16470" y="8143"/>
                </a:lnTo>
                <a:lnTo>
                  <a:pt x="15993" y="8730"/>
                </a:lnTo>
                <a:lnTo>
                  <a:pt x="15040" y="9904"/>
                </a:lnTo>
                <a:lnTo>
                  <a:pt x="12912" y="12508"/>
                </a:lnTo>
                <a:lnTo>
                  <a:pt x="11848" y="13792"/>
                </a:lnTo>
                <a:lnTo>
                  <a:pt x="10821" y="15113"/>
                </a:lnTo>
                <a:lnTo>
                  <a:pt x="10344" y="15736"/>
                </a:lnTo>
                <a:lnTo>
                  <a:pt x="9904" y="16397"/>
                </a:lnTo>
                <a:lnTo>
                  <a:pt x="9464" y="17057"/>
                </a:lnTo>
                <a:lnTo>
                  <a:pt x="9317" y="17277"/>
                </a:lnTo>
                <a:lnTo>
                  <a:pt x="9207" y="17497"/>
                </a:lnTo>
                <a:lnTo>
                  <a:pt x="8987" y="17387"/>
                </a:lnTo>
                <a:lnTo>
                  <a:pt x="8767" y="17350"/>
                </a:lnTo>
                <a:lnTo>
                  <a:pt x="8290" y="17204"/>
                </a:lnTo>
                <a:lnTo>
                  <a:pt x="7997" y="17094"/>
                </a:lnTo>
                <a:lnTo>
                  <a:pt x="7740" y="16910"/>
                </a:lnTo>
                <a:lnTo>
                  <a:pt x="7483" y="16727"/>
                </a:lnTo>
                <a:lnTo>
                  <a:pt x="7227" y="16507"/>
                </a:lnTo>
                <a:lnTo>
                  <a:pt x="6750" y="16067"/>
                </a:lnTo>
                <a:lnTo>
                  <a:pt x="6273" y="15663"/>
                </a:lnTo>
                <a:lnTo>
                  <a:pt x="5723" y="15296"/>
                </a:lnTo>
                <a:lnTo>
                  <a:pt x="5209" y="14929"/>
                </a:lnTo>
                <a:lnTo>
                  <a:pt x="3045" y="13462"/>
                </a:lnTo>
                <a:lnTo>
                  <a:pt x="1908" y="12619"/>
                </a:lnTo>
                <a:lnTo>
                  <a:pt x="1321" y="12215"/>
                </a:lnTo>
                <a:lnTo>
                  <a:pt x="697" y="11848"/>
                </a:lnTo>
                <a:lnTo>
                  <a:pt x="624" y="11812"/>
                </a:lnTo>
                <a:lnTo>
                  <a:pt x="1614" y="10381"/>
                </a:lnTo>
                <a:lnTo>
                  <a:pt x="2641" y="8950"/>
                </a:lnTo>
                <a:lnTo>
                  <a:pt x="3668" y="7556"/>
                </a:lnTo>
                <a:lnTo>
                  <a:pt x="4732" y="6163"/>
                </a:lnTo>
                <a:lnTo>
                  <a:pt x="6970" y="3338"/>
                </a:lnTo>
                <a:lnTo>
                  <a:pt x="8144" y="1944"/>
                </a:lnTo>
                <a:lnTo>
                  <a:pt x="8730" y="1284"/>
                </a:lnTo>
                <a:lnTo>
                  <a:pt x="9244" y="550"/>
                </a:lnTo>
                <a:lnTo>
                  <a:pt x="9281" y="477"/>
                </a:lnTo>
                <a:lnTo>
                  <a:pt x="9281" y="404"/>
                </a:lnTo>
                <a:close/>
                <a:moveTo>
                  <a:pt x="7227" y="17204"/>
                </a:moveTo>
                <a:lnTo>
                  <a:pt x="7667" y="17460"/>
                </a:lnTo>
                <a:lnTo>
                  <a:pt x="8107" y="17681"/>
                </a:lnTo>
                <a:lnTo>
                  <a:pt x="8070" y="17937"/>
                </a:lnTo>
                <a:lnTo>
                  <a:pt x="8107" y="18194"/>
                </a:lnTo>
                <a:lnTo>
                  <a:pt x="7850" y="18084"/>
                </a:lnTo>
                <a:lnTo>
                  <a:pt x="7447" y="17791"/>
                </a:lnTo>
                <a:lnTo>
                  <a:pt x="7410" y="17644"/>
                </a:lnTo>
                <a:lnTo>
                  <a:pt x="7337" y="17497"/>
                </a:lnTo>
                <a:lnTo>
                  <a:pt x="7227" y="17204"/>
                </a:lnTo>
                <a:close/>
                <a:moveTo>
                  <a:pt x="9831" y="17460"/>
                </a:moveTo>
                <a:lnTo>
                  <a:pt x="9868" y="17534"/>
                </a:lnTo>
                <a:lnTo>
                  <a:pt x="9904" y="17571"/>
                </a:lnTo>
                <a:lnTo>
                  <a:pt x="9464" y="18084"/>
                </a:lnTo>
                <a:lnTo>
                  <a:pt x="9207" y="18341"/>
                </a:lnTo>
                <a:lnTo>
                  <a:pt x="9171" y="18231"/>
                </a:lnTo>
                <a:lnTo>
                  <a:pt x="9134" y="18121"/>
                </a:lnTo>
                <a:lnTo>
                  <a:pt x="9134" y="17974"/>
                </a:lnTo>
                <a:lnTo>
                  <a:pt x="9317" y="17974"/>
                </a:lnTo>
                <a:lnTo>
                  <a:pt x="9317" y="17937"/>
                </a:lnTo>
                <a:lnTo>
                  <a:pt x="9391" y="17937"/>
                </a:lnTo>
                <a:lnTo>
                  <a:pt x="9464" y="17901"/>
                </a:lnTo>
                <a:lnTo>
                  <a:pt x="9574" y="17827"/>
                </a:lnTo>
                <a:lnTo>
                  <a:pt x="9647" y="17681"/>
                </a:lnTo>
                <a:lnTo>
                  <a:pt x="9794" y="17460"/>
                </a:lnTo>
                <a:close/>
                <a:moveTo>
                  <a:pt x="9464" y="0"/>
                </a:moveTo>
                <a:lnTo>
                  <a:pt x="9281" y="37"/>
                </a:lnTo>
                <a:lnTo>
                  <a:pt x="9134" y="110"/>
                </a:lnTo>
                <a:lnTo>
                  <a:pt x="9024" y="147"/>
                </a:lnTo>
                <a:lnTo>
                  <a:pt x="8951" y="257"/>
                </a:lnTo>
                <a:lnTo>
                  <a:pt x="8914" y="294"/>
                </a:lnTo>
                <a:lnTo>
                  <a:pt x="8914" y="330"/>
                </a:lnTo>
                <a:lnTo>
                  <a:pt x="8327" y="954"/>
                </a:lnTo>
                <a:lnTo>
                  <a:pt x="7740" y="1614"/>
                </a:lnTo>
                <a:lnTo>
                  <a:pt x="6640" y="2971"/>
                </a:lnTo>
                <a:lnTo>
                  <a:pt x="5502" y="4365"/>
                </a:lnTo>
                <a:lnTo>
                  <a:pt x="4402" y="5759"/>
                </a:lnTo>
                <a:lnTo>
                  <a:pt x="2421" y="8400"/>
                </a:lnTo>
                <a:lnTo>
                  <a:pt x="477" y="11041"/>
                </a:lnTo>
                <a:lnTo>
                  <a:pt x="330" y="11261"/>
                </a:lnTo>
                <a:lnTo>
                  <a:pt x="37" y="11701"/>
                </a:lnTo>
                <a:lnTo>
                  <a:pt x="0" y="11775"/>
                </a:lnTo>
                <a:lnTo>
                  <a:pt x="0" y="11885"/>
                </a:lnTo>
                <a:lnTo>
                  <a:pt x="37" y="11958"/>
                </a:lnTo>
                <a:lnTo>
                  <a:pt x="74" y="12032"/>
                </a:lnTo>
                <a:lnTo>
                  <a:pt x="147" y="12068"/>
                </a:lnTo>
                <a:lnTo>
                  <a:pt x="220" y="12105"/>
                </a:lnTo>
                <a:lnTo>
                  <a:pt x="294" y="12105"/>
                </a:lnTo>
                <a:lnTo>
                  <a:pt x="404" y="12068"/>
                </a:lnTo>
                <a:lnTo>
                  <a:pt x="440" y="12142"/>
                </a:lnTo>
                <a:lnTo>
                  <a:pt x="697" y="12398"/>
                </a:lnTo>
                <a:lnTo>
                  <a:pt x="587" y="12508"/>
                </a:lnTo>
                <a:lnTo>
                  <a:pt x="514" y="12655"/>
                </a:lnTo>
                <a:lnTo>
                  <a:pt x="440" y="12802"/>
                </a:lnTo>
                <a:lnTo>
                  <a:pt x="404" y="12949"/>
                </a:lnTo>
                <a:lnTo>
                  <a:pt x="404" y="13022"/>
                </a:lnTo>
                <a:lnTo>
                  <a:pt x="440" y="13059"/>
                </a:lnTo>
                <a:lnTo>
                  <a:pt x="514" y="13095"/>
                </a:lnTo>
                <a:lnTo>
                  <a:pt x="550" y="13095"/>
                </a:lnTo>
                <a:lnTo>
                  <a:pt x="624" y="13205"/>
                </a:lnTo>
                <a:lnTo>
                  <a:pt x="697" y="13315"/>
                </a:lnTo>
                <a:lnTo>
                  <a:pt x="881" y="13462"/>
                </a:lnTo>
                <a:lnTo>
                  <a:pt x="1284" y="13719"/>
                </a:lnTo>
                <a:lnTo>
                  <a:pt x="2385" y="14416"/>
                </a:lnTo>
                <a:lnTo>
                  <a:pt x="3558" y="15223"/>
                </a:lnTo>
                <a:lnTo>
                  <a:pt x="4659" y="16103"/>
                </a:lnTo>
                <a:lnTo>
                  <a:pt x="6420" y="17534"/>
                </a:lnTo>
                <a:lnTo>
                  <a:pt x="6420" y="17571"/>
                </a:lnTo>
                <a:lnTo>
                  <a:pt x="6493" y="17644"/>
                </a:lnTo>
                <a:lnTo>
                  <a:pt x="6566" y="17644"/>
                </a:lnTo>
                <a:lnTo>
                  <a:pt x="6823" y="17864"/>
                </a:lnTo>
                <a:lnTo>
                  <a:pt x="7300" y="18231"/>
                </a:lnTo>
                <a:lnTo>
                  <a:pt x="7777" y="18561"/>
                </a:lnTo>
                <a:lnTo>
                  <a:pt x="8034" y="18671"/>
                </a:lnTo>
                <a:lnTo>
                  <a:pt x="8254" y="18781"/>
                </a:lnTo>
                <a:lnTo>
                  <a:pt x="8510" y="18854"/>
                </a:lnTo>
                <a:lnTo>
                  <a:pt x="8620" y="18854"/>
                </a:lnTo>
                <a:lnTo>
                  <a:pt x="8767" y="18818"/>
                </a:lnTo>
                <a:lnTo>
                  <a:pt x="8804" y="18744"/>
                </a:lnTo>
                <a:lnTo>
                  <a:pt x="8840" y="18708"/>
                </a:lnTo>
                <a:lnTo>
                  <a:pt x="8840" y="18634"/>
                </a:lnTo>
                <a:lnTo>
                  <a:pt x="8804" y="18561"/>
                </a:lnTo>
                <a:lnTo>
                  <a:pt x="8730" y="18488"/>
                </a:lnTo>
                <a:lnTo>
                  <a:pt x="8620" y="18414"/>
                </a:lnTo>
                <a:lnTo>
                  <a:pt x="8437" y="18341"/>
                </a:lnTo>
                <a:lnTo>
                  <a:pt x="8400" y="18341"/>
                </a:lnTo>
                <a:lnTo>
                  <a:pt x="8400" y="18157"/>
                </a:lnTo>
                <a:lnTo>
                  <a:pt x="8400" y="17974"/>
                </a:lnTo>
                <a:lnTo>
                  <a:pt x="8364" y="17791"/>
                </a:lnTo>
                <a:lnTo>
                  <a:pt x="8620" y="17864"/>
                </a:lnTo>
                <a:lnTo>
                  <a:pt x="8951" y="17937"/>
                </a:lnTo>
                <a:lnTo>
                  <a:pt x="8877" y="18121"/>
                </a:lnTo>
                <a:lnTo>
                  <a:pt x="8877" y="18267"/>
                </a:lnTo>
                <a:lnTo>
                  <a:pt x="8914" y="18451"/>
                </a:lnTo>
                <a:lnTo>
                  <a:pt x="8987" y="18598"/>
                </a:lnTo>
                <a:lnTo>
                  <a:pt x="8877" y="18781"/>
                </a:lnTo>
                <a:lnTo>
                  <a:pt x="8877" y="18854"/>
                </a:lnTo>
                <a:lnTo>
                  <a:pt x="8914" y="18964"/>
                </a:lnTo>
                <a:lnTo>
                  <a:pt x="9024" y="19001"/>
                </a:lnTo>
                <a:lnTo>
                  <a:pt x="9097" y="18964"/>
                </a:lnTo>
                <a:lnTo>
                  <a:pt x="9281" y="18854"/>
                </a:lnTo>
                <a:lnTo>
                  <a:pt x="9427" y="18708"/>
                </a:lnTo>
                <a:lnTo>
                  <a:pt x="9721" y="18414"/>
                </a:lnTo>
                <a:lnTo>
                  <a:pt x="10344" y="17717"/>
                </a:lnTo>
                <a:lnTo>
                  <a:pt x="11555" y="16397"/>
                </a:lnTo>
                <a:lnTo>
                  <a:pt x="12802" y="14929"/>
                </a:lnTo>
                <a:lnTo>
                  <a:pt x="14013" y="13462"/>
                </a:lnTo>
                <a:lnTo>
                  <a:pt x="15150" y="11958"/>
                </a:lnTo>
                <a:lnTo>
                  <a:pt x="16214" y="10454"/>
                </a:lnTo>
                <a:lnTo>
                  <a:pt x="17314" y="8950"/>
                </a:lnTo>
                <a:lnTo>
                  <a:pt x="17791" y="8253"/>
                </a:lnTo>
                <a:lnTo>
                  <a:pt x="18011" y="7887"/>
                </a:lnTo>
                <a:lnTo>
                  <a:pt x="18231" y="7483"/>
                </a:lnTo>
                <a:lnTo>
                  <a:pt x="18304" y="7483"/>
                </a:lnTo>
                <a:lnTo>
                  <a:pt x="18341" y="7446"/>
                </a:lnTo>
                <a:lnTo>
                  <a:pt x="18378" y="7373"/>
                </a:lnTo>
                <a:lnTo>
                  <a:pt x="18378" y="7300"/>
                </a:lnTo>
                <a:lnTo>
                  <a:pt x="18268" y="7080"/>
                </a:lnTo>
                <a:lnTo>
                  <a:pt x="18158" y="6860"/>
                </a:lnTo>
                <a:lnTo>
                  <a:pt x="17828" y="6493"/>
                </a:lnTo>
                <a:lnTo>
                  <a:pt x="17644" y="6346"/>
                </a:lnTo>
                <a:lnTo>
                  <a:pt x="17424" y="6199"/>
                </a:lnTo>
                <a:lnTo>
                  <a:pt x="17277" y="6126"/>
                </a:lnTo>
                <a:lnTo>
                  <a:pt x="17131" y="6089"/>
                </a:lnTo>
                <a:lnTo>
                  <a:pt x="16910" y="5576"/>
                </a:lnTo>
                <a:lnTo>
                  <a:pt x="16837" y="5319"/>
                </a:lnTo>
                <a:lnTo>
                  <a:pt x="16800" y="5062"/>
                </a:lnTo>
                <a:lnTo>
                  <a:pt x="16800" y="4915"/>
                </a:lnTo>
                <a:lnTo>
                  <a:pt x="16727" y="4769"/>
                </a:lnTo>
                <a:lnTo>
                  <a:pt x="16654" y="4695"/>
                </a:lnTo>
                <a:lnTo>
                  <a:pt x="16470" y="4695"/>
                </a:lnTo>
                <a:lnTo>
                  <a:pt x="16397" y="4732"/>
                </a:lnTo>
                <a:lnTo>
                  <a:pt x="16360" y="4769"/>
                </a:lnTo>
                <a:lnTo>
                  <a:pt x="16397" y="4842"/>
                </a:lnTo>
                <a:lnTo>
                  <a:pt x="16434" y="4879"/>
                </a:lnTo>
                <a:lnTo>
                  <a:pt x="16434" y="4915"/>
                </a:lnTo>
                <a:lnTo>
                  <a:pt x="16434" y="5099"/>
                </a:lnTo>
                <a:lnTo>
                  <a:pt x="16434" y="5356"/>
                </a:lnTo>
                <a:lnTo>
                  <a:pt x="16470" y="5539"/>
                </a:lnTo>
                <a:lnTo>
                  <a:pt x="16544" y="5759"/>
                </a:lnTo>
                <a:lnTo>
                  <a:pt x="16690" y="6126"/>
                </a:lnTo>
                <a:lnTo>
                  <a:pt x="16984" y="7006"/>
                </a:lnTo>
                <a:lnTo>
                  <a:pt x="17021" y="7080"/>
                </a:lnTo>
                <a:lnTo>
                  <a:pt x="16544" y="6970"/>
                </a:lnTo>
                <a:lnTo>
                  <a:pt x="15920" y="6860"/>
                </a:lnTo>
                <a:lnTo>
                  <a:pt x="15296" y="6713"/>
                </a:lnTo>
                <a:lnTo>
                  <a:pt x="15186" y="6639"/>
                </a:lnTo>
                <a:lnTo>
                  <a:pt x="15223" y="6603"/>
                </a:lnTo>
                <a:lnTo>
                  <a:pt x="15333" y="6419"/>
                </a:lnTo>
                <a:lnTo>
                  <a:pt x="15700" y="5906"/>
                </a:lnTo>
                <a:lnTo>
                  <a:pt x="16030" y="5392"/>
                </a:lnTo>
                <a:lnTo>
                  <a:pt x="16287" y="4915"/>
                </a:lnTo>
                <a:lnTo>
                  <a:pt x="16360" y="4842"/>
                </a:lnTo>
                <a:lnTo>
                  <a:pt x="16360" y="4732"/>
                </a:lnTo>
                <a:lnTo>
                  <a:pt x="16324" y="4622"/>
                </a:lnTo>
                <a:lnTo>
                  <a:pt x="16250" y="4512"/>
                </a:lnTo>
                <a:lnTo>
                  <a:pt x="16067" y="4329"/>
                </a:lnTo>
                <a:lnTo>
                  <a:pt x="15590" y="4035"/>
                </a:lnTo>
                <a:lnTo>
                  <a:pt x="14526" y="3265"/>
                </a:lnTo>
                <a:lnTo>
                  <a:pt x="12435" y="1724"/>
                </a:lnTo>
                <a:lnTo>
                  <a:pt x="11445" y="1027"/>
                </a:lnTo>
                <a:lnTo>
                  <a:pt x="10454" y="330"/>
                </a:lnTo>
                <a:lnTo>
                  <a:pt x="10124" y="147"/>
                </a:lnTo>
                <a:lnTo>
                  <a:pt x="9794" y="37"/>
                </a:lnTo>
                <a:lnTo>
                  <a:pt x="9611" y="0"/>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6" name="Shape 226"/>
          <p:cNvSpPr/>
          <p:nvPr/>
        </p:nvSpPr>
        <p:spPr>
          <a:xfrm>
            <a:off x="700454" y="4557599"/>
            <a:ext cx="504670" cy="400627"/>
          </a:xfrm>
          <a:custGeom>
            <a:avLst/>
            <a:gdLst/>
            <a:ahLst/>
            <a:cxnLst/>
            <a:rect l="0" t="0" r="0" b="0"/>
            <a:pathLst>
              <a:path w="17792" h="14124" extrusionOk="0">
                <a:moveTo>
                  <a:pt x="10565" y="2275"/>
                </a:moveTo>
                <a:lnTo>
                  <a:pt x="10785" y="2312"/>
                </a:lnTo>
                <a:lnTo>
                  <a:pt x="11189" y="2422"/>
                </a:lnTo>
                <a:lnTo>
                  <a:pt x="11555" y="2605"/>
                </a:lnTo>
                <a:lnTo>
                  <a:pt x="11445" y="2605"/>
                </a:lnTo>
                <a:lnTo>
                  <a:pt x="10638" y="2899"/>
                </a:lnTo>
                <a:lnTo>
                  <a:pt x="9868" y="3192"/>
                </a:lnTo>
                <a:lnTo>
                  <a:pt x="9245" y="3449"/>
                </a:lnTo>
                <a:lnTo>
                  <a:pt x="8584" y="3706"/>
                </a:lnTo>
                <a:lnTo>
                  <a:pt x="7961" y="4036"/>
                </a:lnTo>
                <a:lnTo>
                  <a:pt x="7667" y="4219"/>
                </a:lnTo>
                <a:lnTo>
                  <a:pt x="7410" y="4439"/>
                </a:lnTo>
                <a:lnTo>
                  <a:pt x="7631" y="4073"/>
                </a:lnTo>
                <a:lnTo>
                  <a:pt x="7887" y="3743"/>
                </a:lnTo>
                <a:lnTo>
                  <a:pt x="8144" y="3412"/>
                </a:lnTo>
                <a:lnTo>
                  <a:pt x="8438" y="3156"/>
                </a:lnTo>
                <a:lnTo>
                  <a:pt x="8768" y="2899"/>
                </a:lnTo>
                <a:lnTo>
                  <a:pt x="9098" y="2679"/>
                </a:lnTo>
                <a:lnTo>
                  <a:pt x="9501" y="2495"/>
                </a:lnTo>
                <a:lnTo>
                  <a:pt x="9905" y="2349"/>
                </a:lnTo>
                <a:lnTo>
                  <a:pt x="10125" y="2312"/>
                </a:lnTo>
                <a:lnTo>
                  <a:pt x="10345" y="2275"/>
                </a:lnTo>
                <a:close/>
                <a:moveTo>
                  <a:pt x="1285" y="2129"/>
                </a:moveTo>
                <a:lnTo>
                  <a:pt x="1248" y="2165"/>
                </a:lnTo>
                <a:lnTo>
                  <a:pt x="1101" y="2275"/>
                </a:lnTo>
                <a:lnTo>
                  <a:pt x="991" y="2422"/>
                </a:lnTo>
                <a:lnTo>
                  <a:pt x="808" y="2715"/>
                </a:lnTo>
                <a:lnTo>
                  <a:pt x="588" y="2605"/>
                </a:lnTo>
                <a:lnTo>
                  <a:pt x="441" y="2422"/>
                </a:lnTo>
                <a:lnTo>
                  <a:pt x="258" y="2239"/>
                </a:lnTo>
                <a:lnTo>
                  <a:pt x="184" y="2202"/>
                </a:lnTo>
                <a:lnTo>
                  <a:pt x="111" y="2202"/>
                </a:lnTo>
                <a:lnTo>
                  <a:pt x="37" y="2239"/>
                </a:lnTo>
                <a:lnTo>
                  <a:pt x="1" y="2312"/>
                </a:lnTo>
                <a:lnTo>
                  <a:pt x="1" y="2495"/>
                </a:lnTo>
                <a:lnTo>
                  <a:pt x="74" y="2642"/>
                </a:lnTo>
                <a:lnTo>
                  <a:pt x="147" y="2789"/>
                </a:lnTo>
                <a:lnTo>
                  <a:pt x="258" y="2936"/>
                </a:lnTo>
                <a:lnTo>
                  <a:pt x="404" y="3046"/>
                </a:lnTo>
                <a:lnTo>
                  <a:pt x="588" y="3119"/>
                </a:lnTo>
                <a:lnTo>
                  <a:pt x="294" y="3706"/>
                </a:lnTo>
                <a:lnTo>
                  <a:pt x="74" y="4293"/>
                </a:lnTo>
                <a:lnTo>
                  <a:pt x="74" y="4403"/>
                </a:lnTo>
                <a:lnTo>
                  <a:pt x="74" y="4476"/>
                </a:lnTo>
                <a:lnTo>
                  <a:pt x="147" y="4549"/>
                </a:lnTo>
                <a:lnTo>
                  <a:pt x="221" y="4586"/>
                </a:lnTo>
                <a:lnTo>
                  <a:pt x="294" y="4623"/>
                </a:lnTo>
                <a:lnTo>
                  <a:pt x="368" y="4586"/>
                </a:lnTo>
                <a:lnTo>
                  <a:pt x="441" y="4549"/>
                </a:lnTo>
                <a:lnTo>
                  <a:pt x="514" y="4476"/>
                </a:lnTo>
                <a:lnTo>
                  <a:pt x="991" y="3339"/>
                </a:lnTo>
                <a:lnTo>
                  <a:pt x="1248" y="2789"/>
                </a:lnTo>
                <a:lnTo>
                  <a:pt x="1321" y="2495"/>
                </a:lnTo>
                <a:lnTo>
                  <a:pt x="1395" y="2202"/>
                </a:lnTo>
                <a:lnTo>
                  <a:pt x="1358" y="2165"/>
                </a:lnTo>
                <a:lnTo>
                  <a:pt x="1321" y="2129"/>
                </a:lnTo>
                <a:close/>
                <a:moveTo>
                  <a:pt x="11702" y="2715"/>
                </a:moveTo>
                <a:lnTo>
                  <a:pt x="11959" y="2936"/>
                </a:lnTo>
                <a:lnTo>
                  <a:pt x="12142" y="3156"/>
                </a:lnTo>
                <a:lnTo>
                  <a:pt x="12216" y="3266"/>
                </a:lnTo>
                <a:lnTo>
                  <a:pt x="11812" y="3412"/>
                </a:lnTo>
                <a:lnTo>
                  <a:pt x="11445" y="3559"/>
                </a:lnTo>
                <a:lnTo>
                  <a:pt x="9758" y="4183"/>
                </a:lnTo>
                <a:lnTo>
                  <a:pt x="8254" y="4770"/>
                </a:lnTo>
                <a:lnTo>
                  <a:pt x="7484" y="5100"/>
                </a:lnTo>
                <a:lnTo>
                  <a:pt x="7117" y="5283"/>
                </a:lnTo>
                <a:lnTo>
                  <a:pt x="6787" y="5503"/>
                </a:lnTo>
                <a:lnTo>
                  <a:pt x="7337" y="4549"/>
                </a:lnTo>
                <a:lnTo>
                  <a:pt x="7374" y="4549"/>
                </a:lnTo>
                <a:lnTo>
                  <a:pt x="8364" y="4073"/>
                </a:lnTo>
                <a:lnTo>
                  <a:pt x="9355" y="3632"/>
                </a:lnTo>
                <a:lnTo>
                  <a:pt x="11409" y="2862"/>
                </a:lnTo>
                <a:lnTo>
                  <a:pt x="11445" y="2936"/>
                </a:lnTo>
                <a:lnTo>
                  <a:pt x="11519" y="2972"/>
                </a:lnTo>
                <a:lnTo>
                  <a:pt x="11592" y="3009"/>
                </a:lnTo>
                <a:lnTo>
                  <a:pt x="11666" y="2972"/>
                </a:lnTo>
                <a:lnTo>
                  <a:pt x="11739" y="2899"/>
                </a:lnTo>
                <a:lnTo>
                  <a:pt x="11739" y="2789"/>
                </a:lnTo>
                <a:lnTo>
                  <a:pt x="11702" y="2715"/>
                </a:lnTo>
                <a:close/>
                <a:moveTo>
                  <a:pt x="12326" y="3522"/>
                </a:moveTo>
                <a:lnTo>
                  <a:pt x="12399" y="3596"/>
                </a:lnTo>
                <a:lnTo>
                  <a:pt x="12436" y="3596"/>
                </a:lnTo>
                <a:lnTo>
                  <a:pt x="12583" y="3926"/>
                </a:lnTo>
                <a:lnTo>
                  <a:pt x="12546" y="3926"/>
                </a:lnTo>
                <a:lnTo>
                  <a:pt x="12473" y="3963"/>
                </a:lnTo>
                <a:lnTo>
                  <a:pt x="12289" y="4109"/>
                </a:lnTo>
                <a:lnTo>
                  <a:pt x="12106" y="4219"/>
                </a:lnTo>
                <a:lnTo>
                  <a:pt x="11702" y="4403"/>
                </a:lnTo>
                <a:lnTo>
                  <a:pt x="11262" y="4586"/>
                </a:lnTo>
                <a:lnTo>
                  <a:pt x="10822" y="4733"/>
                </a:lnTo>
                <a:lnTo>
                  <a:pt x="9941" y="5026"/>
                </a:lnTo>
                <a:lnTo>
                  <a:pt x="9061" y="5393"/>
                </a:lnTo>
                <a:lnTo>
                  <a:pt x="8217" y="5723"/>
                </a:lnTo>
                <a:lnTo>
                  <a:pt x="7374" y="6127"/>
                </a:lnTo>
                <a:lnTo>
                  <a:pt x="6750" y="6384"/>
                </a:lnTo>
                <a:lnTo>
                  <a:pt x="6420" y="6567"/>
                </a:lnTo>
                <a:lnTo>
                  <a:pt x="6090" y="6750"/>
                </a:lnTo>
                <a:lnTo>
                  <a:pt x="6310" y="6384"/>
                </a:lnTo>
                <a:lnTo>
                  <a:pt x="6677" y="5650"/>
                </a:lnTo>
                <a:lnTo>
                  <a:pt x="7410" y="5467"/>
                </a:lnTo>
                <a:lnTo>
                  <a:pt x="8107" y="5173"/>
                </a:lnTo>
                <a:lnTo>
                  <a:pt x="9465" y="4623"/>
                </a:lnTo>
                <a:lnTo>
                  <a:pt x="10932" y="4073"/>
                </a:lnTo>
                <a:lnTo>
                  <a:pt x="11629" y="3816"/>
                </a:lnTo>
                <a:lnTo>
                  <a:pt x="12326" y="3522"/>
                </a:lnTo>
                <a:close/>
                <a:moveTo>
                  <a:pt x="5100" y="8401"/>
                </a:moveTo>
                <a:lnTo>
                  <a:pt x="4989" y="8438"/>
                </a:lnTo>
                <a:lnTo>
                  <a:pt x="4953" y="8474"/>
                </a:lnTo>
                <a:lnTo>
                  <a:pt x="4953" y="8511"/>
                </a:lnTo>
                <a:lnTo>
                  <a:pt x="4916" y="8768"/>
                </a:lnTo>
                <a:lnTo>
                  <a:pt x="4879" y="8988"/>
                </a:lnTo>
                <a:lnTo>
                  <a:pt x="4879" y="9245"/>
                </a:lnTo>
                <a:lnTo>
                  <a:pt x="4916" y="9355"/>
                </a:lnTo>
                <a:lnTo>
                  <a:pt x="4989" y="9465"/>
                </a:lnTo>
                <a:lnTo>
                  <a:pt x="5026" y="9501"/>
                </a:lnTo>
                <a:lnTo>
                  <a:pt x="5173" y="9501"/>
                </a:lnTo>
                <a:lnTo>
                  <a:pt x="5210" y="9465"/>
                </a:lnTo>
                <a:lnTo>
                  <a:pt x="5283" y="9391"/>
                </a:lnTo>
                <a:lnTo>
                  <a:pt x="5320" y="9281"/>
                </a:lnTo>
                <a:lnTo>
                  <a:pt x="5320" y="9061"/>
                </a:lnTo>
                <a:lnTo>
                  <a:pt x="5320" y="8768"/>
                </a:lnTo>
                <a:lnTo>
                  <a:pt x="5283" y="8511"/>
                </a:lnTo>
                <a:lnTo>
                  <a:pt x="5246" y="8474"/>
                </a:lnTo>
                <a:lnTo>
                  <a:pt x="5210" y="8438"/>
                </a:lnTo>
                <a:lnTo>
                  <a:pt x="5100" y="8401"/>
                </a:lnTo>
                <a:close/>
                <a:moveTo>
                  <a:pt x="5210" y="9685"/>
                </a:moveTo>
                <a:lnTo>
                  <a:pt x="5136" y="9722"/>
                </a:lnTo>
                <a:lnTo>
                  <a:pt x="5063" y="9758"/>
                </a:lnTo>
                <a:lnTo>
                  <a:pt x="5026" y="9795"/>
                </a:lnTo>
                <a:lnTo>
                  <a:pt x="4989" y="9905"/>
                </a:lnTo>
                <a:lnTo>
                  <a:pt x="4989" y="9978"/>
                </a:lnTo>
                <a:lnTo>
                  <a:pt x="4916" y="10308"/>
                </a:lnTo>
                <a:lnTo>
                  <a:pt x="4916" y="10639"/>
                </a:lnTo>
                <a:lnTo>
                  <a:pt x="4953" y="10749"/>
                </a:lnTo>
                <a:lnTo>
                  <a:pt x="4989" y="10785"/>
                </a:lnTo>
                <a:lnTo>
                  <a:pt x="5063" y="10822"/>
                </a:lnTo>
                <a:lnTo>
                  <a:pt x="5173" y="10822"/>
                </a:lnTo>
                <a:lnTo>
                  <a:pt x="5246" y="10785"/>
                </a:lnTo>
                <a:lnTo>
                  <a:pt x="5283" y="10749"/>
                </a:lnTo>
                <a:lnTo>
                  <a:pt x="5283" y="10639"/>
                </a:lnTo>
                <a:lnTo>
                  <a:pt x="5283" y="10272"/>
                </a:lnTo>
                <a:lnTo>
                  <a:pt x="5356" y="9905"/>
                </a:lnTo>
                <a:lnTo>
                  <a:pt x="5356" y="9832"/>
                </a:lnTo>
                <a:lnTo>
                  <a:pt x="5320" y="9758"/>
                </a:lnTo>
                <a:lnTo>
                  <a:pt x="5283" y="9722"/>
                </a:lnTo>
                <a:lnTo>
                  <a:pt x="5210" y="9685"/>
                </a:lnTo>
                <a:close/>
                <a:moveTo>
                  <a:pt x="14600" y="9501"/>
                </a:moveTo>
                <a:lnTo>
                  <a:pt x="14563" y="9575"/>
                </a:lnTo>
                <a:lnTo>
                  <a:pt x="14490" y="9868"/>
                </a:lnTo>
                <a:lnTo>
                  <a:pt x="14417" y="10125"/>
                </a:lnTo>
                <a:lnTo>
                  <a:pt x="14380" y="10712"/>
                </a:lnTo>
                <a:lnTo>
                  <a:pt x="14417" y="10785"/>
                </a:lnTo>
                <a:lnTo>
                  <a:pt x="14453" y="10859"/>
                </a:lnTo>
                <a:lnTo>
                  <a:pt x="14527" y="10895"/>
                </a:lnTo>
                <a:lnTo>
                  <a:pt x="14600" y="10932"/>
                </a:lnTo>
                <a:lnTo>
                  <a:pt x="14673" y="10932"/>
                </a:lnTo>
                <a:lnTo>
                  <a:pt x="14747" y="10895"/>
                </a:lnTo>
                <a:lnTo>
                  <a:pt x="14783" y="10859"/>
                </a:lnTo>
                <a:lnTo>
                  <a:pt x="14820" y="10785"/>
                </a:lnTo>
                <a:lnTo>
                  <a:pt x="14820" y="10639"/>
                </a:lnTo>
                <a:lnTo>
                  <a:pt x="14820" y="10088"/>
                </a:lnTo>
                <a:lnTo>
                  <a:pt x="14820" y="9832"/>
                </a:lnTo>
                <a:lnTo>
                  <a:pt x="14747" y="9575"/>
                </a:lnTo>
                <a:lnTo>
                  <a:pt x="14710" y="9501"/>
                </a:lnTo>
                <a:close/>
                <a:moveTo>
                  <a:pt x="12729" y="4183"/>
                </a:moveTo>
                <a:lnTo>
                  <a:pt x="12986" y="4880"/>
                </a:lnTo>
                <a:lnTo>
                  <a:pt x="12766" y="4990"/>
                </a:lnTo>
                <a:lnTo>
                  <a:pt x="12509" y="5100"/>
                </a:lnTo>
                <a:lnTo>
                  <a:pt x="12032" y="5320"/>
                </a:lnTo>
                <a:lnTo>
                  <a:pt x="10969" y="5833"/>
                </a:lnTo>
                <a:lnTo>
                  <a:pt x="9978" y="6310"/>
                </a:lnTo>
                <a:lnTo>
                  <a:pt x="8988" y="6714"/>
                </a:lnTo>
                <a:lnTo>
                  <a:pt x="8071" y="7007"/>
                </a:lnTo>
                <a:lnTo>
                  <a:pt x="7117" y="7301"/>
                </a:lnTo>
                <a:lnTo>
                  <a:pt x="6677" y="7484"/>
                </a:lnTo>
                <a:lnTo>
                  <a:pt x="6237" y="7704"/>
                </a:lnTo>
                <a:lnTo>
                  <a:pt x="5796" y="7924"/>
                </a:lnTo>
                <a:lnTo>
                  <a:pt x="5430" y="8218"/>
                </a:lnTo>
                <a:lnTo>
                  <a:pt x="5393" y="8254"/>
                </a:lnTo>
                <a:lnTo>
                  <a:pt x="5393" y="8291"/>
                </a:lnTo>
                <a:lnTo>
                  <a:pt x="5430" y="8328"/>
                </a:lnTo>
                <a:lnTo>
                  <a:pt x="5466" y="8328"/>
                </a:lnTo>
                <a:lnTo>
                  <a:pt x="6420" y="7961"/>
                </a:lnTo>
                <a:lnTo>
                  <a:pt x="7337" y="7594"/>
                </a:lnTo>
                <a:lnTo>
                  <a:pt x="8364" y="7264"/>
                </a:lnTo>
                <a:lnTo>
                  <a:pt x="9391" y="6897"/>
                </a:lnTo>
                <a:lnTo>
                  <a:pt x="10345" y="6530"/>
                </a:lnTo>
                <a:lnTo>
                  <a:pt x="11262" y="6090"/>
                </a:lnTo>
                <a:lnTo>
                  <a:pt x="12326" y="5577"/>
                </a:lnTo>
                <a:lnTo>
                  <a:pt x="12729" y="5393"/>
                </a:lnTo>
                <a:lnTo>
                  <a:pt x="12913" y="5283"/>
                </a:lnTo>
                <a:lnTo>
                  <a:pt x="13133" y="5210"/>
                </a:lnTo>
                <a:lnTo>
                  <a:pt x="13169" y="5356"/>
                </a:lnTo>
                <a:lnTo>
                  <a:pt x="13426" y="5870"/>
                </a:lnTo>
                <a:lnTo>
                  <a:pt x="13390" y="5870"/>
                </a:lnTo>
                <a:lnTo>
                  <a:pt x="13353" y="5797"/>
                </a:lnTo>
                <a:lnTo>
                  <a:pt x="13280" y="5760"/>
                </a:lnTo>
                <a:lnTo>
                  <a:pt x="13206" y="5723"/>
                </a:lnTo>
                <a:lnTo>
                  <a:pt x="13133" y="5760"/>
                </a:lnTo>
                <a:lnTo>
                  <a:pt x="12216" y="6237"/>
                </a:lnTo>
                <a:lnTo>
                  <a:pt x="11299" y="6677"/>
                </a:lnTo>
                <a:lnTo>
                  <a:pt x="10345" y="7081"/>
                </a:lnTo>
                <a:lnTo>
                  <a:pt x="9428" y="7484"/>
                </a:lnTo>
                <a:lnTo>
                  <a:pt x="8474" y="7851"/>
                </a:lnTo>
                <a:lnTo>
                  <a:pt x="7520" y="8181"/>
                </a:lnTo>
                <a:lnTo>
                  <a:pt x="6640" y="8474"/>
                </a:lnTo>
                <a:lnTo>
                  <a:pt x="6163" y="8658"/>
                </a:lnTo>
                <a:lnTo>
                  <a:pt x="5980" y="8768"/>
                </a:lnTo>
                <a:lnTo>
                  <a:pt x="5760" y="8878"/>
                </a:lnTo>
                <a:lnTo>
                  <a:pt x="5760" y="8915"/>
                </a:lnTo>
                <a:lnTo>
                  <a:pt x="5760" y="8951"/>
                </a:lnTo>
                <a:lnTo>
                  <a:pt x="6273" y="8951"/>
                </a:lnTo>
                <a:lnTo>
                  <a:pt x="6713" y="8805"/>
                </a:lnTo>
                <a:lnTo>
                  <a:pt x="7631" y="8511"/>
                </a:lnTo>
                <a:lnTo>
                  <a:pt x="8621" y="8144"/>
                </a:lnTo>
                <a:lnTo>
                  <a:pt x="9611" y="7777"/>
                </a:lnTo>
                <a:lnTo>
                  <a:pt x="10528" y="7411"/>
                </a:lnTo>
                <a:lnTo>
                  <a:pt x="11409" y="7007"/>
                </a:lnTo>
                <a:lnTo>
                  <a:pt x="12289" y="6604"/>
                </a:lnTo>
                <a:lnTo>
                  <a:pt x="13133" y="6163"/>
                </a:lnTo>
                <a:lnTo>
                  <a:pt x="13206" y="6200"/>
                </a:lnTo>
                <a:lnTo>
                  <a:pt x="13316" y="6200"/>
                </a:lnTo>
                <a:lnTo>
                  <a:pt x="13390" y="6163"/>
                </a:lnTo>
                <a:lnTo>
                  <a:pt x="13463" y="6090"/>
                </a:lnTo>
                <a:lnTo>
                  <a:pt x="13500" y="6053"/>
                </a:lnTo>
                <a:lnTo>
                  <a:pt x="13866" y="6714"/>
                </a:lnTo>
                <a:lnTo>
                  <a:pt x="13646" y="6787"/>
                </a:lnTo>
                <a:lnTo>
                  <a:pt x="13463" y="6860"/>
                </a:lnTo>
                <a:lnTo>
                  <a:pt x="12913" y="7081"/>
                </a:lnTo>
                <a:lnTo>
                  <a:pt x="12399" y="7337"/>
                </a:lnTo>
                <a:lnTo>
                  <a:pt x="11225" y="7961"/>
                </a:lnTo>
                <a:lnTo>
                  <a:pt x="10675" y="8254"/>
                </a:lnTo>
                <a:lnTo>
                  <a:pt x="10052" y="8548"/>
                </a:lnTo>
                <a:lnTo>
                  <a:pt x="9428" y="8768"/>
                </a:lnTo>
                <a:lnTo>
                  <a:pt x="8804" y="8951"/>
                </a:lnTo>
                <a:lnTo>
                  <a:pt x="7520" y="9318"/>
                </a:lnTo>
                <a:lnTo>
                  <a:pt x="6200" y="9722"/>
                </a:lnTo>
                <a:lnTo>
                  <a:pt x="5796" y="9868"/>
                </a:lnTo>
                <a:lnTo>
                  <a:pt x="5650" y="10015"/>
                </a:lnTo>
                <a:lnTo>
                  <a:pt x="5576" y="10052"/>
                </a:lnTo>
                <a:lnTo>
                  <a:pt x="5576" y="10015"/>
                </a:lnTo>
                <a:lnTo>
                  <a:pt x="5540" y="9978"/>
                </a:lnTo>
                <a:lnTo>
                  <a:pt x="5540" y="10015"/>
                </a:lnTo>
                <a:lnTo>
                  <a:pt x="5503" y="10088"/>
                </a:lnTo>
                <a:lnTo>
                  <a:pt x="5503" y="10198"/>
                </a:lnTo>
                <a:lnTo>
                  <a:pt x="5540" y="10235"/>
                </a:lnTo>
                <a:lnTo>
                  <a:pt x="5576" y="10235"/>
                </a:lnTo>
                <a:lnTo>
                  <a:pt x="5796" y="10125"/>
                </a:lnTo>
                <a:lnTo>
                  <a:pt x="6017" y="10052"/>
                </a:lnTo>
                <a:lnTo>
                  <a:pt x="6530" y="9942"/>
                </a:lnTo>
                <a:lnTo>
                  <a:pt x="7704" y="9575"/>
                </a:lnTo>
                <a:lnTo>
                  <a:pt x="8878" y="9281"/>
                </a:lnTo>
                <a:lnTo>
                  <a:pt x="9465" y="9098"/>
                </a:lnTo>
                <a:lnTo>
                  <a:pt x="10015" y="8878"/>
                </a:lnTo>
                <a:lnTo>
                  <a:pt x="10528" y="8695"/>
                </a:lnTo>
                <a:lnTo>
                  <a:pt x="11005" y="8438"/>
                </a:lnTo>
                <a:lnTo>
                  <a:pt x="11959" y="7924"/>
                </a:lnTo>
                <a:lnTo>
                  <a:pt x="12473" y="7667"/>
                </a:lnTo>
                <a:lnTo>
                  <a:pt x="12986" y="7411"/>
                </a:lnTo>
                <a:lnTo>
                  <a:pt x="13573" y="7191"/>
                </a:lnTo>
                <a:lnTo>
                  <a:pt x="13756" y="7117"/>
                </a:lnTo>
                <a:lnTo>
                  <a:pt x="14013" y="7044"/>
                </a:lnTo>
                <a:lnTo>
                  <a:pt x="14050" y="7081"/>
                </a:lnTo>
                <a:lnTo>
                  <a:pt x="14160" y="7081"/>
                </a:lnTo>
                <a:lnTo>
                  <a:pt x="14197" y="7191"/>
                </a:lnTo>
                <a:lnTo>
                  <a:pt x="13830" y="7374"/>
                </a:lnTo>
                <a:lnTo>
                  <a:pt x="13500" y="7594"/>
                </a:lnTo>
                <a:lnTo>
                  <a:pt x="12436" y="8218"/>
                </a:lnTo>
                <a:lnTo>
                  <a:pt x="11335" y="8768"/>
                </a:lnTo>
                <a:lnTo>
                  <a:pt x="10198" y="9245"/>
                </a:lnTo>
                <a:lnTo>
                  <a:pt x="9061" y="9685"/>
                </a:lnTo>
                <a:lnTo>
                  <a:pt x="7887" y="10088"/>
                </a:lnTo>
                <a:lnTo>
                  <a:pt x="6750" y="10455"/>
                </a:lnTo>
                <a:lnTo>
                  <a:pt x="6200" y="10639"/>
                </a:lnTo>
                <a:lnTo>
                  <a:pt x="5906" y="10749"/>
                </a:lnTo>
                <a:lnTo>
                  <a:pt x="5650" y="10895"/>
                </a:lnTo>
                <a:lnTo>
                  <a:pt x="5613" y="10932"/>
                </a:lnTo>
                <a:lnTo>
                  <a:pt x="5613" y="10969"/>
                </a:lnTo>
                <a:lnTo>
                  <a:pt x="5613" y="11005"/>
                </a:lnTo>
                <a:lnTo>
                  <a:pt x="5686" y="11042"/>
                </a:lnTo>
                <a:lnTo>
                  <a:pt x="5943" y="11005"/>
                </a:lnTo>
                <a:lnTo>
                  <a:pt x="6200" y="10969"/>
                </a:lnTo>
                <a:lnTo>
                  <a:pt x="6713" y="10822"/>
                </a:lnTo>
                <a:lnTo>
                  <a:pt x="7337" y="10602"/>
                </a:lnTo>
                <a:lnTo>
                  <a:pt x="7961" y="10419"/>
                </a:lnTo>
                <a:lnTo>
                  <a:pt x="9208" y="10015"/>
                </a:lnTo>
                <a:lnTo>
                  <a:pt x="10418" y="9538"/>
                </a:lnTo>
                <a:lnTo>
                  <a:pt x="11445" y="9061"/>
                </a:lnTo>
                <a:lnTo>
                  <a:pt x="12473" y="8584"/>
                </a:lnTo>
                <a:lnTo>
                  <a:pt x="13573" y="7961"/>
                </a:lnTo>
                <a:lnTo>
                  <a:pt x="14013" y="7741"/>
                </a:lnTo>
                <a:lnTo>
                  <a:pt x="14233" y="7594"/>
                </a:lnTo>
                <a:lnTo>
                  <a:pt x="14417" y="7447"/>
                </a:lnTo>
                <a:lnTo>
                  <a:pt x="14527" y="7594"/>
                </a:lnTo>
                <a:lnTo>
                  <a:pt x="14527" y="7631"/>
                </a:lnTo>
                <a:lnTo>
                  <a:pt x="14417" y="7961"/>
                </a:lnTo>
                <a:lnTo>
                  <a:pt x="14417" y="8328"/>
                </a:lnTo>
                <a:lnTo>
                  <a:pt x="14343" y="8254"/>
                </a:lnTo>
                <a:lnTo>
                  <a:pt x="14233" y="8254"/>
                </a:lnTo>
                <a:lnTo>
                  <a:pt x="13830" y="8438"/>
                </a:lnTo>
                <a:lnTo>
                  <a:pt x="13426" y="8658"/>
                </a:lnTo>
                <a:lnTo>
                  <a:pt x="12693" y="9135"/>
                </a:lnTo>
                <a:lnTo>
                  <a:pt x="12252" y="9428"/>
                </a:lnTo>
                <a:lnTo>
                  <a:pt x="11776" y="9685"/>
                </a:lnTo>
                <a:lnTo>
                  <a:pt x="11299" y="9942"/>
                </a:lnTo>
                <a:lnTo>
                  <a:pt x="10822" y="10125"/>
                </a:lnTo>
                <a:lnTo>
                  <a:pt x="8658" y="10822"/>
                </a:lnTo>
                <a:lnTo>
                  <a:pt x="7741" y="11115"/>
                </a:lnTo>
                <a:lnTo>
                  <a:pt x="7300" y="11262"/>
                </a:lnTo>
                <a:lnTo>
                  <a:pt x="6860" y="11446"/>
                </a:lnTo>
                <a:lnTo>
                  <a:pt x="5283" y="11409"/>
                </a:lnTo>
                <a:lnTo>
                  <a:pt x="5246" y="11189"/>
                </a:lnTo>
                <a:lnTo>
                  <a:pt x="5173" y="11115"/>
                </a:lnTo>
                <a:lnTo>
                  <a:pt x="5026" y="11115"/>
                </a:lnTo>
                <a:lnTo>
                  <a:pt x="4989" y="11189"/>
                </a:lnTo>
                <a:lnTo>
                  <a:pt x="4953" y="11409"/>
                </a:lnTo>
                <a:lnTo>
                  <a:pt x="4182" y="11336"/>
                </a:lnTo>
                <a:lnTo>
                  <a:pt x="3816" y="11336"/>
                </a:lnTo>
                <a:lnTo>
                  <a:pt x="3412" y="11372"/>
                </a:lnTo>
                <a:lnTo>
                  <a:pt x="3119" y="11409"/>
                </a:lnTo>
                <a:lnTo>
                  <a:pt x="2862" y="11556"/>
                </a:lnTo>
                <a:lnTo>
                  <a:pt x="2825" y="11005"/>
                </a:lnTo>
                <a:lnTo>
                  <a:pt x="2715" y="9428"/>
                </a:lnTo>
                <a:lnTo>
                  <a:pt x="2715" y="9171"/>
                </a:lnTo>
                <a:lnTo>
                  <a:pt x="2972" y="9171"/>
                </a:lnTo>
                <a:lnTo>
                  <a:pt x="3265" y="9135"/>
                </a:lnTo>
                <a:lnTo>
                  <a:pt x="3522" y="9061"/>
                </a:lnTo>
                <a:lnTo>
                  <a:pt x="3779" y="8988"/>
                </a:lnTo>
                <a:lnTo>
                  <a:pt x="4036" y="8841"/>
                </a:lnTo>
                <a:lnTo>
                  <a:pt x="4293" y="8695"/>
                </a:lnTo>
                <a:lnTo>
                  <a:pt x="4733" y="8401"/>
                </a:lnTo>
                <a:lnTo>
                  <a:pt x="5063" y="8108"/>
                </a:lnTo>
                <a:lnTo>
                  <a:pt x="5356" y="7777"/>
                </a:lnTo>
                <a:lnTo>
                  <a:pt x="5613" y="7447"/>
                </a:lnTo>
                <a:lnTo>
                  <a:pt x="5870" y="7117"/>
                </a:lnTo>
                <a:lnTo>
                  <a:pt x="6273" y="7007"/>
                </a:lnTo>
                <a:lnTo>
                  <a:pt x="6640" y="6824"/>
                </a:lnTo>
                <a:lnTo>
                  <a:pt x="7410" y="6420"/>
                </a:lnTo>
                <a:lnTo>
                  <a:pt x="8401" y="5980"/>
                </a:lnTo>
                <a:lnTo>
                  <a:pt x="9355" y="5577"/>
                </a:lnTo>
                <a:lnTo>
                  <a:pt x="10308" y="5246"/>
                </a:lnTo>
                <a:lnTo>
                  <a:pt x="11262" y="4880"/>
                </a:lnTo>
                <a:lnTo>
                  <a:pt x="12032" y="4623"/>
                </a:lnTo>
                <a:lnTo>
                  <a:pt x="12436" y="4403"/>
                </a:lnTo>
                <a:lnTo>
                  <a:pt x="12619" y="4219"/>
                </a:lnTo>
                <a:lnTo>
                  <a:pt x="12729" y="4183"/>
                </a:lnTo>
                <a:close/>
                <a:moveTo>
                  <a:pt x="2385" y="1"/>
                </a:moveTo>
                <a:lnTo>
                  <a:pt x="2238" y="38"/>
                </a:lnTo>
                <a:lnTo>
                  <a:pt x="2202" y="74"/>
                </a:lnTo>
                <a:lnTo>
                  <a:pt x="2165" y="111"/>
                </a:lnTo>
                <a:lnTo>
                  <a:pt x="2055" y="368"/>
                </a:lnTo>
                <a:lnTo>
                  <a:pt x="1982" y="515"/>
                </a:lnTo>
                <a:lnTo>
                  <a:pt x="1578" y="1432"/>
                </a:lnTo>
                <a:lnTo>
                  <a:pt x="1541" y="1542"/>
                </a:lnTo>
                <a:lnTo>
                  <a:pt x="1578" y="1615"/>
                </a:lnTo>
                <a:lnTo>
                  <a:pt x="1615" y="1688"/>
                </a:lnTo>
                <a:lnTo>
                  <a:pt x="1688" y="1762"/>
                </a:lnTo>
                <a:lnTo>
                  <a:pt x="1761" y="1798"/>
                </a:lnTo>
                <a:lnTo>
                  <a:pt x="1835" y="1798"/>
                </a:lnTo>
                <a:lnTo>
                  <a:pt x="1908" y="1762"/>
                </a:lnTo>
                <a:lnTo>
                  <a:pt x="1982" y="1652"/>
                </a:lnTo>
                <a:lnTo>
                  <a:pt x="2128" y="1358"/>
                </a:lnTo>
                <a:lnTo>
                  <a:pt x="2092" y="2165"/>
                </a:lnTo>
                <a:lnTo>
                  <a:pt x="2092" y="2972"/>
                </a:lnTo>
                <a:lnTo>
                  <a:pt x="2055" y="4073"/>
                </a:lnTo>
                <a:lnTo>
                  <a:pt x="1982" y="4109"/>
                </a:lnTo>
                <a:lnTo>
                  <a:pt x="1835" y="4073"/>
                </a:lnTo>
                <a:lnTo>
                  <a:pt x="1725" y="3999"/>
                </a:lnTo>
                <a:lnTo>
                  <a:pt x="1615" y="3999"/>
                </a:lnTo>
                <a:lnTo>
                  <a:pt x="1541" y="4036"/>
                </a:lnTo>
                <a:lnTo>
                  <a:pt x="1505" y="4109"/>
                </a:lnTo>
                <a:lnTo>
                  <a:pt x="1541" y="4219"/>
                </a:lnTo>
                <a:lnTo>
                  <a:pt x="1651" y="4293"/>
                </a:lnTo>
                <a:lnTo>
                  <a:pt x="1761" y="4366"/>
                </a:lnTo>
                <a:lnTo>
                  <a:pt x="1908" y="4403"/>
                </a:lnTo>
                <a:lnTo>
                  <a:pt x="2055" y="4439"/>
                </a:lnTo>
                <a:lnTo>
                  <a:pt x="2055" y="5540"/>
                </a:lnTo>
                <a:lnTo>
                  <a:pt x="1908" y="5577"/>
                </a:lnTo>
                <a:lnTo>
                  <a:pt x="1651" y="5613"/>
                </a:lnTo>
                <a:lnTo>
                  <a:pt x="1615" y="5687"/>
                </a:lnTo>
                <a:lnTo>
                  <a:pt x="1541" y="5723"/>
                </a:lnTo>
                <a:lnTo>
                  <a:pt x="1541" y="5760"/>
                </a:lnTo>
                <a:lnTo>
                  <a:pt x="1505" y="5797"/>
                </a:lnTo>
                <a:lnTo>
                  <a:pt x="1541" y="5833"/>
                </a:lnTo>
                <a:lnTo>
                  <a:pt x="1578" y="5833"/>
                </a:lnTo>
                <a:lnTo>
                  <a:pt x="1651" y="5907"/>
                </a:lnTo>
                <a:lnTo>
                  <a:pt x="2055" y="5907"/>
                </a:lnTo>
                <a:lnTo>
                  <a:pt x="2092" y="6200"/>
                </a:lnTo>
                <a:lnTo>
                  <a:pt x="2092" y="7154"/>
                </a:lnTo>
                <a:lnTo>
                  <a:pt x="1835" y="7227"/>
                </a:lnTo>
                <a:lnTo>
                  <a:pt x="1541" y="7374"/>
                </a:lnTo>
                <a:lnTo>
                  <a:pt x="1505" y="7411"/>
                </a:lnTo>
                <a:lnTo>
                  <a:pt x="1505" y="7447"/>
                </a:lnTo>
                <a:lnTo>
                  <a:pt x="1541" y="7484"/>
                </a:lnTo>
                <a:lnTo>
                  <a:pt x="1578" y="7521"/>
                </a:lnTo>
                <a:lnTo>
                  <a:pt x="2092" y="7521"/>
                </a:lnTo>
                <a:lnTo>
                  <a:pt x="2165" y="8951"/>
                </a:lnTo>
                <a:lnTo>
                  <a:pt x="2165" y="8988"/>
                </a:lnTo>
                <a:lnTo>
                  <a:pt x="1982" y="8951"/>
                </a:lnTo>
                <a:lnTo>
                  <a:pt x="1578" y="8951"/>
                </a:lnTo>
                <a:lnTo>
                  <a:pt x="1505" y="8988"/>
                </a:lnTo>
                <a:lnTo>
                  <a:pt x="1468" y="9061"/>
                </a:lnTo>
                <a:lnTo>
                  <a:pt x="1468" y="9135"/>
                </a:lnTo>
                <a:lnTo>
                  <a:pt x="1541" y="9208"/>
                </a:lnTo>
                <a:lnTo>
                  <a:pt x="1688" y="9245"/>
                </a:lnTo>
                <a:lnTo>
                  <a:pt x="1835" y="9318"/>
                </a:lnTo>
                <a:lnTo>
                  <a:pt x="2202" y="9391"/>
                </a:lnTo>
                <a:lnTo>
                  <a:pt x="2238" y="10419"/>
                </a:lnTo>
                <a:lnTo>
                  <a:pt x="2018" y="10419"/>
                </a:lnTo>
                <a:lnTo>
                  <a:pt x="1798" y="10455"/>
                </a:lnTo>
                <a:lnTo>
                  <a:pt x="1725" y="10529"/>
                </a:lnTo>
                <a:lnTo>
                  <a:pt x="1651" y="10602"/>
                </a:lnTo>
                <a:lnTo>
                  <a:pt x="1578" y="10675"/>
                </a:lnTo>
                <a:lnTo>
                  <a:pt x="1615" y="10749"/>
                </a:lnTo>
                <a:lnTo>
                  <a:pt x="1688" y="10822"/>
                </a:lnTo>
                <a:lnTo>
                  <a:pt x="2128" y="10822"/>
                </a:lnTo>
                <a:lnTo>
                  <a:pt x="2275" y="10859"/>
                </a:lnTo>
                <a:lnTo>
                  <a:pt x="2275" y="10895"/>
                </a:lnTo>
                <a:lnTo>
                  <a:pt x="2312" y="11702"/>
                </a:lnTo>
                <a:lnTo>
                  <a:pt x="2348" y="11959"/>
                </a:lnTo>
                <a:lnTo>
                  <a:pt x="2385" y="12106"/>
                </a:lnTo>
                <a:lnTo>
                  <a:pt x="2495" y="12216"/>
                </a:lnTo>
                <a:lnTo>
                  <a:pt x="2568" y="12253"/>
                </a:lnTo>
                <a:lnTo>
                  <a:pt x="2679" y="12253"/>
                </a:lnTo>
                <a:lnTo>
                  <a:pt x="2752" y="12216"/>
                </a:lnTo>
                <a:lnTo>
                  <a:pt x="2789" y="12143"/>
                </a:lnTo>
                <a:lnTo>
                  <a:pt x="2825" y="12106"/>
                </a:lnTo>
                <a:lnTo>
                  <a:pt x="3009" y="11959"/>
                </a:lnTo>
                <a:lnTo>
                  <a:pt x="3265" y="11886"/>
                </a:lnTo>
                <a:lnTo>
                  <a:pt x="3486" y="11849"/>
                </a:lnTo>
                <a:lnTo>
                  <a:pt x="3742" y="11849"/>
                </a:lnTo>
                <a:lnTo>
                  <a:pt x="3742" y="12033"/>
                </a:lnTo>
                <a:lnTo>
                  <a:pt x="3742" y="12216"/>
                </a:lnTo>
                <a:lnTo>
                  <a:pt x="3816" y="12363"/>
                </a:lnTo>
                <a:lnTo>
                  <a:pt x="3889" y="12509"/>
                </a:lnTo>
                <a:lnTo>
                  <a:pt x="3962" y="12583"/>
                </a:lnTo>
                <a:lnTo>
                  <a:pt x="4036" y="12546"/>
                </a:lnTo>
                <a:lnTo>
                  <a:pt x="4109" y="12509"/>
                </a:lnTo>
                <a:lnTo>
                  <a:pt x="4146" y="12436"/>
                </a:lnTo>
                <a:lnTo>
                  <a:pt x="4072" y="12216"/>
                </a:lnTo>
                <a:lnTo>
                  <a:pt x="4036" y="12069"/>
                </a:lnTo>
                <a:lnTo>
                  <a:pt x="4036" y="11886"/>
                </a:lnTo>
                <a:lnTo>
                  <a:pt x="5063" y="11922"/>
                </a:lnTo>
                <a:lnTo>
                  <a:pt x="5063" y="12143"/>
                </a:lnTo>
                <a:lnTo>
                  <a:pt x="5100" y="12619"/>
                </a:lnTo>
                <a:lnTo>
                  <a:pt x="5136" y="12693"/>
                </a:lnTo>
                <a:lnTo>
                  <a:pt x="5173" y="12766"/>
                </a:lnTo>
                <a:lnTo>
                  <a:pt x="5320" y="12766"/>
                </a:lnTo>
                <a:lnTo>
                  <a:pt x="5466" y="12729"/>
                </a:lnTo>
                <a:lnTo>
                  <a:pt x="5503" y="12619"/>
                </a:lnTo>
                <a:lnTo>
                  <a:pt x="5540" y="12473"/>
                </a:lnTo>
                <a:lnTo>
                  <a:pt x="5466" y="12363"/>
                </a:lnTo>
                <a:lnTo>
                  <a:pt x="5393" y="12326"/>
                </a:lnTo>
                <a:lnTo>
                  <a:pt x="5356" y="12106"/>
                </a:lnTo>
                <a:lnTo>
                  <a:pt x="5283" y="11922"/>
                </a:lnTo>
                <a:lnTo>
                  <a:pt x="5906" y="11959"/>
                </a:lnTo>
                <a:lnTo>
                  <a:pt x="6493" y="11959"/>
                </a:lnTo>
                <a:lnTo>
                  <a:pt x="6493" y="11996"/>
                </a:lnTo>
                <a:lnTo>
                  <a:pt x="6457" y="12179"/>
                </a:lnTo>
                <a:lnTo>
                  <a:pt x="6420" y="12399"/>
                </a:lnTo>
                <a:lnTo>
                  <a:pt x="6457" y="12583"/>
                </a:lnTo>
                <a:lnTo>
                  <a:pt x="6567" y="12766"/>
                </a:lnTo>
                <a:lnTo>
                  <a:pt x="6603" y="12840"/>
                </a:lnTo>
                <a:lnTo>
                  <a:pt x="6677" y="12876"/>
                </a:lnTo>
                <a:lnTo>
                  <a:pt x="6750" y="12876"/>
                </a:lnTo>
                <a:lnTo>
                  <a:pt x="6824" y="12840"/>
                </a:lnTo>
                <a:lnTo>
                  <a:pt x="6897" y="12766"/>
                </a:lnTo>
                <a:lnTo>
                  <a:pt x="6897" y="12729"/>
                </a:lnTo>
                <a:lnTo>
                  <a:pt x="6897" y="12656"/>
                </a:lnTo>
                <a:lnTo>
                  <a:pt x="6824" y="12619"/>
                </a:lnTo>
                <a:lnTo>
                  <a:pt x="6787" y="12583"/>
                </a:lnTo>
                <a:lnTo>
                  <a:pt x="6713" y="12399"/>
                </a:lnTo>
                <a:lnTo>
                  <a:pt x="6677" y="12216"/>
                </a:lnTo>
                <a:lnTo>
                  <a:pt x="6640" y="11996"/>
                </a:lnTo>
                <a:lnTo>
                  <a:pt x="6640" y="11959"/>
                </a:lnTo>
                <a:lnTo>
                  <a:pt x="7924" y="11996"/>
                </a:lnTo>
                <a:lnTo>
                  <a:pt x="7851" y="12033"/>
                </a:lnTo>
                <a:lnTo>
                  <a:pt x="7814" y="12106"/>
                </a:lnTo>
                <a:lnTo>
                  <a:pt x="7777" y="12253"/>
                </a:lnTo>
                <a:lnTo>
                  <a:pt x="7777" y="12399"/>
                </a:lnTo>
                <a:lnTo>
                  <a:pt x="7777" y="12509"/>
                </a:lnTo>
                <a:lnTo>
                  <a:pt x="7814" y="12619"/>
                </a:lnTo>
                <a:lnTo>
                  <a:pt x="7887" y="12729"/>
                </a:lnTo>
                <a:lnTo>
                  <a:pt x="7961" y="12766"/>
                </a:lnTo>
                <a:lnTo>
                  <a:pt x="8034" y="12729"/>
                </a:lnTo>
                <a:lnTo>
                  <a:pt x="8107" y="12693"/>
                </a:lnTo>
                <a:lnTo>
                  <a:pt x="8144" y="12619"/>
                </a:lnTo>
                <a:lnTo>
                  <a:pt x="8107" y="12473"/>
                </a:lnTo>
                <a:lnTo>
                  <a:pt x="8071" y="12289"/>
                </a:lnTo>
                <a:lnTo>
                  <a:pt x="8071" y="12179"/>
                </a:lnTo>
                <a:lnTo>
                  <a:pt x="8034" y="12106"/>
                </a:lnTo>
                <a:lnTo>
                  <a:pt x="8034" y="12033"/>
                </a:lnTo>
                <a:lnTo>
                  <a:pt x="8034" y="11996"/>
                </a:lnTo>
                <a:lnTo>
                  <a:pt x="9391" y="11996"/>
                </a:lnTo>
                <a:lnTo>
                  <a:pt x="9318" y="12216"/>
                </a:lnTo>
                <a:lnTo>
                  <a:pt x="9318" y="12473"/>
                </a:lnTo>
                <a:lnTo>
                  <a:pt x="9355" y="12546"/>
                </a:lnTo>
                <a:lnTo>
                  <a:pt x="9428" y="12583"/>
                </a:lnTo>
                <a:lnTo>
                  <a:pt x="9611" y="12583"/>
                </a:lnTo>
                <a:lnTo>
                  <a:pt x="9685" y="12546"/>
                </a:lnTo>
                <a:lnTo>
                  <a:pt x="9721" y="12473"/>
                </a:lnTo>
                <a:lnTo>
                  <a:pt x="9721" y="12436"/>
                </a:lnTo>
                <a:lnTo>
                  <a:pt x="9721" y="12363"/>
                </a:lnTo>
                <a:lnTo>
                  <a:pt x="9611" y="12326"/>
                </a:lnTo>
                <a:lnTo>
                  <a:pt x="9611" y="11996"/>
                </a:lnTo>
                <a:lnTo>
                  <a:pt x="10638" y="11996"/>
                </a:lnTo>
                <a:lnTo>
                  <a:pt x="10675" y="12253"/>
                </a:lnTo>
                <a:lnTo>
                  <a:pt x="10748" y="12509"/>
                </a:lnTo>
                <a:lnTo>
                  <a:pt x="10822" y="12583"/>
                </a:lnTo>
                <a:lnTo>
                  <a:pt x="10969" y="12583"/>
                </a:lnTo>
                <a:lnTo>
                  <a:pt x="11005" y="12509"/>
                </a:lnTo>
                <a:lnTo>
                  <a:pt x="11042" y="12399"/>
                </a:lnTo>
                <a:lnTo>
                  <a:pt x="10969" y="12179"/>
                </a:lnTo>
                <a:lnTo>
                  <a:pt x="10895" y="11996"/>
                </a:lnTo>
                <a:lnTo>
                  <a:pt x="12106" y="11996"/>
                </a:lnTo>
                <a:lnTo>
                  <a:pt x="12069" y="12069"/>
                </a:lnTo>
                <a:lnTo>
                  <a:pt x="12032" y="12143"/>
                </a:lnTo>
                <a:lnTo>
                  <a:pt x="11996" y="12363"/>
                </a:lnTo>
                <a:lnTo>
                  <a:pt x="12032" y="12473"/>
                </a:lnTo>
                <a:lnTo>
                  <a:pt x="12069" y="12619"/>
                </a:lnTo>
                <a:lnTo>
                  <a:pt x="12142" y="12729"/>
                </a:lnTo>
                <a:lnTo>
                  <a:pt x="12216" y="12803"/>
                </a:lnTo>
                <a:lnTo>
                  <a:pt x="12289" y="12840"/>
                </a:lnTo>
                <a:lnTo>
                  <a:pt x="12362" y="12803"/>
                </a:lnTo>
                <a:lnTo>
                  <a:pt x="12399" y="12766"/>
                </a:lnTo>
                <a:lnTo>
                  <a:pt x="12399" y="12693"/>
                </a:lnTo>
                <a:lnTo>
                  <a:pt x="12362" y="12546"/>
                </a:lnTo>
                <a:lnTo>
                  <a:pt x="12289" y="12363"/>
                </a:lnTo>
                <a:lnTo>
                  <a:pt x="12252" y="12179"/>
                </a:lnTo>
                <a:lnTo>
                  <a:pt x="12252" y="11959"/>
                </a:lnTo>
                <a:lnTo>
                  <a:pt x="13353" y="11959"/>
                </a:lnTo>
                <a:lnTo>
                  <a:pt x="13280" y="12106"/>
                </a:lnTo>
                <a:lnTo>
                  <a:pt x="13243" y="12253"/>
                </a:lnTo>
                <a:lnTo>
                  <a:pt x="13243" y="12436"/>
                </a:lnTo>
                <a:lnTo>
                  <a:pt x="13316" y="12583"/>
                </a:lnTo>
                <a:lnTo>
                  <a:pt x="13353" y="12619"/>
                </a:lnTo>
                <a:lnTo>
                  <a:pt x="13426" y="12656"/>
                </a:lnTo>
                <a:lnTo>
                  <a:pt x="13500" y="12656"/>
                </a:lnTo>
                <a:lnTo>
                  <a:pt x="13573" y="12583"/>
                </a:lnTo>
                <a:lnTo>
                  <a:pt x="13610" y="12436"/>
                </a:lnTo>
                <a:lnTo>
                  <a:pt x="13536" y="12216"/>
                </a:lnTo>
                <a:lnTo>
                  <a:pt x="13536" y="12069"/>
                </a:lnTo>
                <a:lnTo>
                  <a:pt x="13573" y="11922"/>
                </a:lnTo>
                <a:lnTo>
                  <a:pt x="14563" y="11886"/>
                </a:lnTo>
                <a:lnTo>
                  <a:pt x="14563" y="11886"/>
                </a:lnTo>
                <a:lnTo>
                  <a:pt x="14527" y="12363"/>
                </a:lnTo>
                <a:lnTo>
                  <a:pt x="14563" y="12436"/>
                </a:lnTo>
                <a:lnTo>
                  <a:pt x="14637" y="12509"/>
                </a:lnTo>
                <a:lnTo>
                  <a:pt x="14747" y="12509"/>
                </a:lnTo>
                <a:lnTo>
                  <a:pt x="14820" y="12473"/>
                </a:lnTo>
                <a:lnTo>
                  <a:pt x="14893" y="12399"/>
                </a:lnTo>
                <a:lnTo>
                  <a:pt x="14967" y="12289"/>
                </a:lnTo>
                <a:lnTo>
                  <a:pt x="14967" y="12179"/>
                </a:lnTo>
                <a:lnTo>
                  <a:pt x="14967" y="12069"/>
                </a:lnTo>
                <a:lnTo>
                  <a:pt x="14930" y="11996"/>
                </a:lnTo>
                <a:lnTo>
                  <a:pt x="14857" y="11959"/>
                </a:lnTo>
                <a:lnTo>
                  <a:pt x="14857" y="11886"/>
                </a:lnTo>
                <a:lnTo>
                  <a:pt x="16618" y="11776"/>
                </a:lnTo>
                <a:lnTo>
                  <a:pt x="16654" y="11812"/>
                </a:lnTo>
                <a:lnTo>
                  <a:pt x="16544" y="11996"/>
                </a:lnTo>
                <a:lnTo>
                  <a:pt x="16361" y="12179"/>
                </a:lnTo>
                <a:lnTo>
                  <a:pt x="16287" y="12289"/>
                </a:lnTo>
                <a:lnTo>
                  <a:pt x="16251" y="12363"/>
                </a:lnTo>
                <a:lnTo>
                  <a:pt x="16287" y="12436"/>
                </a:lnTo>
                <a:lnTo>
                  <a:pt x="16324" y="12509"/>
                </a:lnTo>
                <a:lnTo>
                  <a:pt x="16397" y="12546"/>
                </a:lnTo>
                <a:lnTo>
                  <a:pt x="16471" y="12583"/>
                </a:lnTo>
                <a:lnTo>
                  <a:pt x="16544" y="12583"/>
                </a:lnTo>
                <a:lnTo>
                  <a:pt x="16581" y="12546"/>
                </a:lnTo>
                <a:lnTo>
                  <a:pt x="16728" y="12473"/>
                </a:lnTo>
                <a:lnTo>
                  <a:pt x="16801" y="12363"/>
                </a:lnTo>
                <a:lnTo>
                  <a:pt x="16984" y="12106"/>
                </a:lnTo>
                <a:lnTo>
                  <a:pt x="17461" y="11482"/>
                </a:lnTo>
                <a:lnTo>
                  <a:pt x="17461" y="11409"/>
                </a:lnTo>
                <a:lnTo>
                  <a:pt x="17461" y="11336"/>
                </a:lnTo>
                <a:lnTo>
                  <a:pt x="17461" y="11262"/>
                </a:lnTo>
                <a:lnTo>
                  <a:pt x="17425" y="11189"/>
                </a:lnTo>
                <a:lnTo>
                  <a:pt x="17058" y="10895"/>
                </a:lnTo>
                <a:lnTo>
                  <a:pt x="16728" y="10639"/>
                </a:lnTo>
                <a:lnTo>
                  <a:pt x="16654" y="10602"/>
                </a:lnTo>
                <a:lnTo>
                  <a:pt x="16581" y="10602"/>
                </a:lnTo>
                <a:lnTo>
                  <a:pt x="16544" y="10639"/>
                </a:lnTo>
                <a:lnTo>
                  <a:pt x="16471" y="10675"/>
                </a:lnTo>
                <a:lnTo>
                  <a:pt x="16434" y="10785"/>
                </a:lnTo>
                <a:lnTo>
                  <a:pt x="16434" y="10859"/>
                </a:lnTo>
                <a:lnTo>
                  <a:pt x="16471" y="10932"/>
                </a:lnTo>
                <a:lnTo>
                  <a:pt x="16801" y="11226"/>
                </a:lnTo>
                <a:lnTo>
                  <a:pt x="13940" y="11372"/>
                </a:lnTo>
                <a:lnTo>
                  <a:pt x="14050" y="11336"/>
                </a:lnTo>
                <a:lnTo>
                  <a:pt x="14270" y="11189"/>
                </a:lnTo>
                <a:lnTo>
                  <a:pt x="14343" y="11115"/>
                </a:lnTo>
                <a:lnTo>
                  <a:pt x="14417" y="11005"/>
                </a:lnTo>
                <a:lnTo>
                  <a:pt x="14417" y="10932"/>
                </a:lnTo>
                <a:lnTo>
                  <a:pt x="14380" y="10895"/>
                </a:lnTo>
                <a:lnTo>
                  <a:pt x="14233" y="10895"/>
                </a:lnTo>
                <a:lnTo>
                  <a:pt x="14123" y="10932"/>
                </a:lnTo>
                <a:lnTo>
                  <a:pt x="13903" y="11079"/>
                </a:lnTo>
                <a:lnTo>
                  <a:pt x="13720" y="11226"/>
                </a:lnTo>
                <a:lnTo>
                  <a:pt x="13573" y="11409"/>
                </a:lnTo>
                <a:lnTo>
                  <a:pt x="12289" y="11446"/>
                </a:lnTo>
                <a:lnTo>
                  <a:pt x="12546" y="11336"/>
                </a:lnTo>
                <a:lnTo>
                  <a:pt x="12839" y="11226"/>
                </a:lnTo>
                <a:lnTo>
                  <a:pt x="13169" y="11079"/>
                </a:lnTo>
                <a:lnTo>
                  <a:pt x="13500" y="10895"/>
                </a:lnTo>
                <a:lnTo>
                  <a:pt x="13793" y="10675"/>
                </a:lnTo>
                <a:lnTo>
                  <a:pt x="14050" y="10419"/>
                </a:lnTo>
                <a:lnTo>
                  <a:pt x="14087" y="10308"/>
                </a:lnTo>
                <a:lnTo>
                  <a:pt x="14050" y="10235"/>
                </a:lnTo>
                <a:lnTo>
                  <a:pt x="13976" y="10198"/>
                </a:lnTo>
                <a:lnTo>
                  <a:pt x="13903" y="10235"/>
                </a:lnTo>
                <a:lnTo>
                  <a:pt x="13646" y="10382"/>
                </a:lnTo>
                <a:lnTo>
                  <a:pt x="13390" y="10565"/>
                </a:lnTo>
                <a:lnTo>
                  <a:pt x="13133" y="10749"/>
                </a:lnTo>
                <a:lnTo>
                  <a:pt x="12876" y="10895"/>
                </a:lnTo>
                <a:lnTo>
                  <a:pt x="12583" y="11042"/>
                </a:lnTo>
                <a:lnTo>
                  <a:pt x="12289" y="11152"/>
                </a:lnTo>
                <a:lnTo>
                  <a:pt x="11996" y="11299"/>
                </a:lnTo>
                <a:lnTo>
                  <a:pt x="11702" y="11446"/>
                </a:lnTo>
                <a:lnTo>
                  <a:pt x="10162" y="11482"/>
                </a:lnTo>
                <a:lnTo>
                  <a:pt x="10602" y="11299"/>
                </a:lnTo>
                <a:lnTo>
                  <a:pt x="12216" y="10639"/>
                </a:lnTo>
                <a:lnTo>
                  <a:pt x="12766" y="10455"/>
                </a:lnTo>
                <a:lnTo>
                  <a:pt x="13316" y="10162"/>
                </a:lnTo>
                <a:lnTo>
                  <a:pt x="13573" y="10015"/>
                </a:lnTo>
                <a:lnTo>
                  <a:pt x="13793" y="9832"/>
                </a:lnTo>
                <a:lnTo>
                  <a:pt x="13976" y="9612"/>
                </a:lnTo>
                <a:lnTo>
                  <a:pt x="14087" y="9355"/>
                </a:lnTo>
                <a:lnTo>
                  <a:pt x="14087" y="9245"/>
                </a:lnTo>
                <a:lnTo>
                  <a:pt x="14050" y="9208"/>
                </a:lnTo>
                <a:lnTo>
                  <a:pt x="13940" y="9171"/>
                </a:lnTo>
                <a:lnTo>
                  <a:pt x="13866" y="9208"/>
                </a:lnTo>
                <a:lnTo>
                  <a:pt x="13463" y="9612"/>
                </a:lnTo>
                <a:lnTo>
                  <a:pt x="13243" y="9795"/>
                </a:lnTo>
                <a:lnTo>
                  <a:pt x="12986" y="9978"/>
                </a:lnTo>
                <a:lnTo>
                  <a:pt x="12693" y="10125"/>
                </a:lnTo>
                <a:lnTo>
                  <a:pt x="12399" y="10235"/>
                </a:lnTo>
                <a:lnTo>
                  <a:pt x="11776" y="10492"/>
                </a:lnTo>
                <a:lnTo>
                  <a:pt x="10418" y="11042"/>
                </a:lnTo>
                <a:lnTo>
                  <a:pt x="9905" y="11262"/>
                </a:lnTo>
                <a:lnTo>
                  <a:pt x="9428" y="11482"/>
                </a:lnTo>
                <a:lnTo>
                  <a:pt x="7667" y="11482"/>
                </a:lnTo>
                <a:lnTo>
                  <a:pt x="8621" y="11152"/>
                </a:lnTo>
                <a:lnTo>
                  <a:pt x="10895" y="10419"/>
                </a:lnTo>
                <a:lnTo>
                  <a:pt x="11335" y="10235"/>
                </a:lnTo>
                <a:lnTo>
                  <a:pt x="11776" y="10052"/>
                </a:lnTo>
                <a:lnTo>
                  <a:pt x="12179" y="9832"/>
                </a:lnTo>
                <a:lnTo>
                  <a:pt x="12583" y="9575"/>
                </a:lnTo>
                <a:lnTo>
                  <a:pt x="13426" y="9025"/>
                </a:lnTo>
                <a:lnTo>
                  <a:pt x="13866" y="8768"/>
                </a:lnTo>
                <a:lnTo>
                  <a:pt x="14307" y="8548"/>
                </a:lnTo>
                <a:lnTo>
                  <a:pt x="14380" y="8511"/>
                </a:lnTo>
                <a:lnTo>
                  <a:pt x="14417" y="8474"/>
                </a:lnTo>
                <a:lnTo>
                  <a:pt x="14417" y="8841"/>
                </a:lnTo>
                <a:lnTo>
                  <a:pt x="14453" y="8915"/>
                </a:lnTo>
                <a:lnTo>
                  <a:pt x="14490" y="8951"/>
                </a:lnTo>
                <a:lnTo>
                  <a:pt x="14527" y="8988"/>
                </a:lnTo>
                <a:lnTo>
                  <a:pt x="14600" y="9025"/>
                </a:lnTo>
                <a:lnTo>
                  <a:pt x="14673" y="8988"/>
                </a:lnTo>
                <a:lnTo>
                  <a:pt x="14747" y="8951"/>
                </a:lnTo>
                <a:lnTo>
                  <a:pt x="14783" y="8915"/>
                </a:lnTo>
                <a:lnTo>
                  <a:pt x="14783" y="8841"/>
                </a:lnTo>
                <a:lnTo>
                  <a:pt x="14783" y="8291"/>
                </a:lnTo>
                <a:lnTo>
                  <a:pt x="14747" y="8034"/>
                </a:lnTo>
                <a:lnTo>
                  <a:pt x="14673" y="7777"/>
                </a:lnTo>
                <a:lnTo>
                  <a:pt x="15077" y="8181"/>
                </a:lnTo>
                <a:lnTo>
                  <a:pt x="15517" y="8584"/>
                </a:lnTo>
                <a:lnTo>
                  <a:pt x="15737" y="8768"/>
                </a:lnTo>
                <a:lnTo>
                  <a:pt x="15847" y="8841"/>
                </a:lnTo>
                <a:lnTo>
                  <a:pt x="15994" y="8878"/>
                </a:lnTo>
                <a:lnTo>
                  <a:pt x="16361" y="8915"/>
                </a:lnTo>
                <a:lnTo>
                  <a:pt x="16764" y="8915"/>
                </a:lnTo>
                <a:lnTo>
                  <a:pt x="17204" y="8878"/>
                </a:lnTo>
                <a:lnTo>
                  <a:pt x="17608" y="8731"/>
                </a:lnTo>
                <a:lnTo>
                  <a:pt x="17681" y="8695"/>
                </a:lnTo>
                <a:lnTo>
                  <a:pt x="17755" y="8584"/>
                </a:lnTo>
                <a:lnTo>
                  <a:pt x="17791" y="8511"/>
                </a:lnTo>
                <a:lnTo>
                  <a:pt x="17755" y="8438"/>
                </a:lnTo>
                <a:lnTo>
                  <a:pt x="17718" y="8328"/>
                </a:lnTo>
                <a:lnTo>
                  <a:pt x="17681" y="8291"/>
                </a:lnTo>
                <a:lnTo>
                  <a:pt x="17571" y="8254"/>
                </a:lnTo>
                <a:lnTo>
                  <a:pt x="17461" y="8254"/>
                </a:lnTo>
                <a:lnTo>
                  <a:pt x="17131" y="8364"/>
                </a:lnTo>
                <a:lnTo>
                  <a:pt x="16764" y="8401"/>
                </a:lnTo>
                <a:lnTo>
                  <a:pt x="16397" y="8438"/>
                </a:lnTo>
                <a:lnTo>
                  <a:pt x="16177" y="8401"/>
                </a:lnTo>
                <a:lnTo>
                  <a:pt x="16031" y="8364"/>
                </a:lnTo>
                <a:lnTo>
                  <a:pt x="15480" y="7888"/>
                </a:lnTo>
                <a:lnTo>
                  <a:pt x="15004" y="7374"/>
                </a:lnTo>
                <a:lnTo>
                  <a:pt x="14563" y="6824"/>
                </a:lnTo>
                <a:lnTo>
                  <a:pt x="14160" y="6237"/>
                </a:lnTo>
                <a:lnTo>
                  <a:pt x="13830" y="5613"/>
                </a:lnTo>
                <a:lnTo>
                  <a:pt x="13536" y="4990"/>
                </a:lnTo>
                <a:lnTo>
                  <a:pt x="13096" y="3926"/>
                </a:lnTo>
                <a:lnTo>
                  <a:pt x="12803" y="3412"/>
                </a:lnTo>
                <a:lnTo>
                  <a:pt x="12509" y="2936"/>
                </a:lnTo>
                <a:lnTo>
                  <a:pt x="12326" y="2752"/>
                </a:lnTo>
                <a:lnTo>
                  <a:pt x="12142" y="2532"/>
                </a:lnTo>
                <a:lnTo>
                  <a:pt x="11959" y="2349"/>
                </a:lnTo>
                <a:lnTo>
                  <a:pt x="11739" y="2202"/>
                </a:lnTo>
                <a:lnTo>
                  <a:pt x="11482" y="2092"/>
                </a:lnTo>
                <a:lnTo>
                  <a:pt x="11225" y="1982"/>
                </a:lnTo>
                <a:lnTo>
                  <a:pt x="10932" y="1908"/>
                </a:lnTo>
                <a:lnTo>
                  <a:pt x="10602" y="1872"/>
                </a:lnTo>
                <a:lnTo>
                  <a:pt x="10308" y="1872"/>
                </a:lnTo>
                <a:lnTo>
                  <a:pt x="9978" y="1908"/>
                </a:lnTo>
                <a:lnTo>
                  <a:pt x="9685" y="1982"/>
                </a:lnTo>
                <a:lnTo>
                  <a:pt x="9391" y="2055"/>
                </a:lnTo>
                <a:lnTo>
                  <a:pt x="9098" y="2202"/>
                </a:lnTo>
                <a:lnTo>
                  <a:pt x="8841" y="2349"/>
                </a:lnTo>
                <a:lnTo>
                  <a:pt x="8584" y="2495"/>
                </a:lnTo>
                <a:lnTo>
                  <a:pt x="8327" y="2715"/>
                </a:lnTo>
                <a:lnTo>
                  <a:pt x="7887" y="3119"/>
                </a:lnTo>
                <a:lnTo>
                  <a:pt x="7484" y="3632"/>
                </a:lnTo>
                <a:lnTo>
                  <a:pt x="7117" y="4146"/>
                </a:lnTo>
                <a:lnTo>
                  <a:pt x="6787" y="4660"/>
                </a:lnTo>
                <a:lnTo>
                  <a:pt x="6127" y="5833"/>
                </a:lnTo>
                <a:lnTo>
                  <a:pt x="5796" y="6457"/>
                </a:lnTo>
                <a:lnTo>
                  <a:pt x="5430" y="7044"/>
                </a:lnTo>
                <a:lnTo>
                  <a:pt x="4989" y="7594"/>
                </a:lnTo>
                <a:lnTo>
                  <a:pt x="4769" y="7851"/>
                </a:lnTo>
                <a:lnTo>
                  <a:pt x="4513" y="8071"/>
                </a:lnTo>
                <a:lnTo>
                  <a:pt x="4256" y="8291"/>
                </a:lnTo>
                <a:lnTo>
                  <a:pt x="3962" y="8474"/>
                </a:lnTo>
                <a:lnTo>
                  <a:pt x="3669" y="8621"/>
                </a:lnTo>
                <a:lnTo>
                  <a:pt x="3339" y="8731"/>
                </a:lnTo>
                <a:lnTo>
                  <a:pt x="3009" y="8841"/>
                </a:lnTo>
                <a:lnTo>
                  <a:pt x="2715" y="8915"/>
                </a:lnTo>
                <a:lnTo>
                  <a:pt x="2605" y="6200"/>
                </a:lnTo>
                <a:lnTo>
                  <a:pt x="2568" y="3119"/>
                </a:lnTo>
                <a:lnTo>
                  <a:pt x="2605" y="1505"/>
                </a:lnTo>
                <a:lnTo>
                  <a:pt x="2568" y="1138"/>
                </a:lnTo>
                <a:lnTo>
                  <a:pt x="2715" y="1395"/>
                </a:lnTo>
                <a:lnTo>
                  <a:pt x="2862" y="1652"/>
                </a:lnTo>
                <a:lnTo>
                  <a:pt x="2899" y="1725"/>
                </a:lnTo>
                <a:lnTo>
                  <a:pt x="2972" y="1762"/>
                </a:lnTo>
                <a:lnTo>
                  <a:pt x="3119" y="1762"/>
                </a:lnTo>
                <a:lnTo>
                  <a:pt x="3192" y="1688"/>
                </a:lnTo>
                <a:lnTo>
                  <a:pt x="3229" y="1652"/>
                </a:lnTo>
                <a:lnTo>
                  <a:pt x="3265" y="1578"/>
                </a:lnTo>
                <a:lnTo>
                  <a:pt x="3265" y="1505"/>
                </a:lnTo>
                <a:lnTo>
                  <a:pt x="3155" y="1138"/>
                </a:lnTo>
                <a:lnTo>
                  <a:pt x="2972" y="771"/>
                </a:lnTo>
                <a:lnTo>
                  <a:pt x="2568" y="111"/>
                </a:lnTo>
                <a:lnTo>
                  <a:pt x="2495" y="38"/>
                </a:lnTo>
                <a:lnTo>
                  <a:pt x="2385" y="1"/>
                </a:lnTo>
                <a:close/>
                <a:moveTo>
                  <a:pt x="15554" y="12546"/>
                </a:moveTo>
                <a:lnTo>
                  <a:pt x="15480" y="12583"/>
                </a:lnTo>
                <a:lnTo>
                  <a:pt x="15370" y="12619"/>
                </a:lnTo>
                <a:lnTo>
                  <a:pt x="15224" y="12766"/>
                </a:lnTo>
                <a:lnTo>
                  <a:pt x="15077" y="12913"/>
                </a:lnTo>
                <a:lnTo>
                  <a:pt x="15077" y="12950"/>
                </a:lnTo>
                <a:lnTo>
                  <a:pt x="14820" y="12803"/>
                </a:lnTo>
                <a:lnTo>
                  <a:pt x="14527" y="12693"/>
                </a:lnTo>
                <a:lnTo>
                  <a:pt x="14453" y="12693"/>
                </a:lnTo>
                <a:lnTo>
                  <a:pt x="14417" y="12729"/>
                </a:lnTo>
                <a:lnTo>
                  <a:pt x="14380" y="12803"/>
                </a:lnTo>
                <a:lnTo>
                  <a:pt x="14380" y="12876"/>
                </a:lnTo>
                <a:lnTo>
                  <a:pt x="14563" y="13096"/>
                </a:lnTo>
                <a:lnTo>
                  <a:pt x="14783" y="13316"/>
                </a:lnTo>
                <a:lnTo>
                  <a:pt x="14673" y="13463"/>
                </a:lnTo>
                <a:lnTo>
                  <a:pt x="14490" y="13720"/>
                </a:lnTo>
                <a:lnTo>
                  <a:pt x="14417" y="13867"/>
                </a:lnTo>
                <a:lnTo>
                  <a:pt x="14417" y="14013"/>
                </a:lnTo>
                <a:lnTo>
                  <a:pt x="14453" y="14087"/>
                </a:lnTo>
                <a:lnTo>
                  <a:pt x="14490" y="14123"/>
                </a:lnTo>
                <a:lnTo>
                  <a:pt x="14600" y="14123"/>
                </a:lnTo>
                <a:lnTo>
                  <a:pt x="14673" y="14087"/>
                </a:lnTo>
                <a:lnTo>
                  <a:pt x="14783" y="14050"/>
                </a:lnTo>
                <a:lnTo>
                  <a:pt x="14893" y="13903"/>
                </a:lnTo>
                <a:lnTo>
                  <a:pt x="15150" y="13573"/>
                </a:lnTo>
                <a:lnTo>
                  <a:pt x="15590" y="13903"/>
                </a:lnTo>
                <a:lnTo>
                  <a:pt x="15700" y="13940"/>
                </a:lnTo>
                <a:lnTo>
                  <a:pt x="15774" y="13940"/>
                </a:lnTo>
                <a:lnTo>
                  <a:pt x="15847" y="13903"/>
                </a:lnTo>
                <a:lnTo>
                  <a:pt x="15884" y="13830"/>
                </a:lnTo>
                <a:lnTo>
                  <a:pt x="15921" y="13757"/>
                </a:lnTo>
                <a:lnTo>
                  <a:pt x="15921" y="13647"/>
                </a:lnTo>
                <a:lnTo>
                  <a:pt x="15921" y="13573"/>
                </a:lnTo>
                <a:lnTo>
                  <a:pt x="15847" y="13500"/>
                </a:lnTo>
                <a:lnTo>
                  <a:pt x="15407" y="13170"/>
                </a:lnTo>
                <a:lnTo>
                  <a:pt x="15480" y="13096"/>
                </a:lnTo>
                <a:lnTo>
                  <a:pt x="15590" y="12876"/>
                </a:lnTo>
                <a:lnTo>
                  <a:pt x="15664" y="12803"/>
                </a:lnTo>
                <a:lnTo>
                  <a:pt x="15737" y="12766"/>
                </a:lnTo>
                <a:lnTo>
                  <a:pt x="15774" y="12729"/>
                </a:lnTo>
                <a:lnTo>
                  <a:pt x="15811" y="12693"/>
                </a:lnTo>
                <a:lnTo>
                  <a:pt x="15811" y="12656"/>
                </a:lnTo>
                <a:lnTo>
                  <a:pt x="15774" y="12656"/>
                </a:lnTo>
                <a:lnTo>
                  <a:pt x="15664" y="12583"/>
                </a:lnTo>
                <a:lnTo>
                  <a:pt x="15554" y="12546"/>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7" name="Shape 227"/>
          <p:cNvSpPr/>
          <p:nvPr/>
        </p:nvSpPr>
        <p:spPr>
          <a:xfrm>
            <a:off x="400966" y="4075598"/>
            <a:ext cx="470320" cy="442210"/>
          </a:xfrm>
          <a:custGeom>
            <a:avLst/>
            <a:gdLst/>
            <a:ahLst/>
            <a:cxnLst/>
            <a:rect l="0" t="0" r="0" b="0"/>
            <a:pathLst>
              <a:path w="16581" h="15590" extrusionOk="0">
                <a:moveTo>
                  <a:pt x="13793" y="2568"/>
                </a:moveTo>
                <a:lnTo>
                  <a:pt x="14123" y="2641"/>
                </a:lnTo>
                <a:lnTo>
                  <a:pt x="14123" y="2678"/>
                </a:lnTo>
                <a:lnTo>
                  <a:pt x="14086" y="2825"/>
                </a:lnTo>
                <a:lnTo>
                  <a:pt x="14013" y="2935"/>
                </a:lnTo>
                <a:lnTo>
                  <a:pt x="13866" y="3045"/>
                </a:lnTo>
                <a:lnTo>
                  <a:pt x="13756" y="3081"/>
                </a:lnTo>
                <a:lnTo>
                  <a:pt x="13573" y="2971"/>
                </a:lnTo>
                <a:lnTo>
                  <a:pt x="13609" y="2788"/>
                </a:lnTo>
                <a:lnTo>
                  <a:pt x="13683" y="2678"/>
                </a:lnTo>
                <a:lnTo>
                  <a:pt x="13720" y="2605"/>
                </a:lnTo>
                <a:lnTo>
                  <a:pt x="13793" y="2568"/>
                </a:lnTo>
                <a:close/>
                <a:moveTo>
                  <a:pt x="9428" y="3705"/>
                </a:moveTo>
                <a:lnTo>
                  <a:pt x="9831" y="4475"/>
                </a:lnTo>
                <a:lnTo>
                  <a:pt x="10161" y="5246"/>
                </a:lnTo>
                <a:lnTo>
                  <a:pt x="8327" y="4402"/>
                </a:lnTo>
                <a:lnTo>
                  <a:pt x="8878" y="4035"/>
                </a:lnTo>
                <a:lnTo>
                  <a:pt x="9428" y="3705"/>
                </a:lnTo>
                <a:close/>
                <a:moveTo>
                  <a:pt x="5283" y="3668"/>
                </a:moveTo>
                <a:lnTo>
                  <a:pt x="6383" y="4072"/>
                </a:lnTo>
                <a:lnTo>
                  <a:pt x="7410" y="4512"/>
                </a:lnTo>
                <a:lnTo>
                  <a:pt x="6383" y="5319"/>
                </a:lnTo>
                <a:lnTo>
                  <a:pt x="5393" y="6163"/>
                </a:lnTo>
                <a:lnTo>
                  <a:pt x="5319" y="5282"/>
                </a:lnTo>
                <a:lnTo>
                  <a:pt x="5283" y="4365"/>
                </a:lnTo>
                <a:lnTo>
                  <a:pt x="5283" y="3668"/>
                </a:lnTo>
                <a:close/>
                <a:moveTo>
                  <a:pt x="13096" y="2494"/>
                </a:moveTo>
                <a:lnTo>
                  <a:pt x="13023" y="2641"/>
                </a:lnTo>
                <a:lnTo>
                  <a:pt x="12986" y="2825"/>
                </a:lnTo>
                <a:lnTo>
                  <a:pt x="12949" y="3008"/>
                </a:lnTo>
                <a:lnTo>
                  <a:pt x="12986" y="3191"/>
                </a:lnTo>
                <a:lnTo>
                  <a:pt x="13096" y="3412"/>
                </a:lnTo>
                <a:lnTo>
                  <a:pt x="13243" y="3595"/>
                </a:lnTo>
                <a:lnTo>
                  <a:pt x="13426" y="3705"/>
                </a:lnTo>
                <a:lnTo>
                  <a:pt x="13646" y="3778"/>
                </a:lnTo>
                <a:lnTo>
                  <a:pt x="13793" y="3815"/>
                </a:lnTo>
                <a:lnTo>
                  <a:pt x="13536" y="4512"/>
                </a:lnTo>
                <a:lnTo>
                  <a:pt x="13243" y="5209"/>
                </a:lnTo>
                <a:lnTo>
                  <a:pt x="12913" y="5869"/>
                </a:lnTo>
                <a:lnTo>
                  <a:pt x="12546" y="6529"/>
                </a:lnTo>
                <a:lnTo>
                  <a:pt x="11665" y="6016"/>
                </a:lnTo>
                <a:lnTo>
                  <a:pt x="10785" y="5576"/>
                </a:lnTo>
                <a:lnTo>
                  <a:pt x="10602" y="5026"/>
                </a:lnTo>
                <a:lnTo>
                  <a:pt x="10345" y="4475"/>
                </a:lnTo>
                <a:lnTo>
                  <a:pt x="10125" y="3962"/>
                </a:lnTo>
                <a:lnTo>
                  <a:pt x="9831" y="3448"/>
                </a:lnTo>
                <a:lnTo>
                  <a:pt x="10602" y="3045"/>
                </a:lnTo>
                <a:lnTo>
                  <a:pt x="11005" y="2898"/>
                </a:lnTo>
                <a:lnTo>
                  <a:pt x="11409" y="2751"/>
                </a:lnTo>
                <a:lnTo>
                  <a:pt x="11849" y="2641"/>
                </a:lnTo>
                <a:lnTo>
                  <a:pt x="12252" y="2568"/>
                </a:lnTo>
                <a:lnTo>
                  <a:pt x="12692" y="2494"/>
                </a:lnTo>
                <a:close/>
                <a:moveTo>
                  <a:pt x="2605" y="6713"/>
                </a:moveTo>
                <a:lnTo>
                  <a:pt x="2678" y="6750"/>
                </a:lnTo>
                <a:lnTo>
                  <a:pt x="2752" y="6823"/>
                </a:lnTo>
                <a:lnTo>
                  <a:pt x="2788" y="6970"/>
                </a:lnTo>
                <a:lnTo>
                  <a:pt x="2752" y="7116"/>
                </a:lnTo>
                <a:lnTo>
                  <a:pt x="2715" y="7153"/>
                </a:lnTo>
                <a:lnTo>
                  <a:pt x="2605" y="7226"/>
                </a:lnTo>
                <a:lnTo>
                  <a:pt x="2458" y="7336"/>
                </a:lnTo>
                <a:lnTo>
                  <a:pt x="2165" y="7116"/>
                </a:lnTo>
                <a:lnTo>
                  <a:pt x="2275" y="6970"/>
                </a:lnTo>
                <a:lnTo>
                  <a:pt x="2275" y="6896"/>
                </a:lnTo>
                <a:lnTo>
                  <a:pt x="2458" y="6860"/>
                </a:lnTo>
                <a:lnTo>
                  <a:pt x="2715" y="6860"/>
                </a:lnTo>
                <a:lnTo>
                  <a:pt x="2715" y="6823"/>
                </a:lnTo>
                <a:lnTo>
                  <a:pt x="2678" y="6786"/>
                </a:lnTo>
                <a:lnTo>
                  <a:pt x="2605" y="6713"/>
                </a:lnTo>
                <a:close/>
                <a:moveTo>
                  <a:pt x="8364" y="6529"/>
                </a:moveTo>
                <a:lnTo>
                  <a:pt x="8547" y="6566"/>
                </a:lnTo>
                <a:lnTo>
                  <a:pt x="8657" y="6603"/>
                </a:lnTo>
                <a:lnTo>
                  <a:pt x="8657" y="6713"/>
                </a:lnTo>
                <a:lnTo>
                  <a:pt x="8694" y="6860"/>
                </a:lnTo>
                <a:lnTo>
                  <a:pt x="8694" y="6970"/>
                </a:lnTo>
                <a:lnTo>
                  <a:pt x="8694" y="7116"/>
                </a:lnTo>
                <a:lnTo>
                  <a:pt x="8657" y="7226"/>
                </a:lnTo>
                <a:lnTo>
                  <a:pt x="8621" y="7336"/>
                </a:lnTo>
                <a:lnTo>
                  <a:pt x="8547" y="7446"/>
                </a:lnTo>
                <a:lnTo>
                  <a:pt x="8364" y="7446"/>
                </a:lnTo>
                <a:lnTo>
                  <a:pt x="8107" y="7520"/>
                </a:lnTo>
                <a:lnTo>
                  <a:pt x="7850" y="7593"/>
                </a:lnTo>
                <a:lnTo>
                  <a:pt x="7704" y="7483"/>
                </a:lnTo>
                <a:lnTo>
                  <a:pt x="7630" y="7336"/>
                </a:lnTo>
                <a:lnTo>
                  <a:pt x="7557" y="7190"/>
                </a:lnTo>
                <a:lnTo>
                  <a:pt x="7594" y="7006"/>
                </a:lnTo>
                <a:lnTo>
                  <a:pt x="7667" y="6750"/>
                </a:lnTo>
                <a:lnTo>
                  <a:pt x="7777" y="6750"/>
                </a:lnTo>
                <a:lnTo>
                  <a:pt x="7850" y="6786"/>
                </a:lnTo>
                <a:lnTo>
                  <a:pt x="7924" y="6750"/>
                </a:lnTo>
                <a:lnTo>
                  <a:pt x="7960" y="6713"/>
                </a:lnTo>
                <a:lnTo>
                  <a:pt x="8071" y="6566"/>
                </a:lnTo>
                <a:lnTo>
                  <a:pt x="8364" y="6529"/>
                </a:lnTo>
                <a:close/>
                <a:moveTo>
                  <a:pt x="3155" y="3191"/>
                </a:moveTo>
                <a:lnTo>
                  <a:pt x="3595" y="3228"/>
                </a:lnTo>
                <a:lnTo>
                  <a:pt x="4036" y="3301"/>
                </a:lnTo>
                <a:lnTo>
                  <a:pt x="4439" y="3412"/>
                </a:lnTo>
                <a:lnTo>
                  <a:pt x="4879" y="3522"/>
                </a:lnTo>
                <a:lnTo>
                  <a:pt x="4843" y="4072"/>
                </a:lnTo>
                <a:lnTo>
                  <a:pt x="4843" y="4659"/>
                </a:lnTo>
                <a:lnTo>
                  <a:pt x="4879" y="5282"/>
                </a:lnTo>
                <a:lnTo>
                  <a:pt x="4989" y="6529"/>
                </a:lnTo>
                <a:lnTo>
                  <a:pt x="4182" y="7263"/>
                </a:lnTo>
                <a:lnTo>
                  <a:pt x="3779" y="7630"/>
                </a:lnTo>
                <a:lnTo>
                  <a:pt x="3375" y="8033"/>
                </a:lnTo>
                <a:lnTo>
                  <a:pt x="3265" y="7960"/>
                </a:lnTo>
                <a:lnTo>
                  <a:pt x="2898" y="7667"/>
                </a:lnTo>
                <a:lnTo>
                  <a:pt x="3008" y="7520"/>
                </a:lnTo>
                <a:lnTo>
                  <a:pt x="3119" y="7410"/>
                </a:lnTo>
                <a:lnTo>
                  <a:pt x="3155" y="7336"/>
                </a:lnTo>
                <a:lnTo>
                  <a:pt x="3192" y="7300"/>
                </a:lnTo>
                <a:lnTo>
                  <a:pt x="3192" y="7153"/>
                </a:lnTo>
                <a:lnTo>
                  <a:pt x="3229" y="6933"/>
                </a:lnTo>
                <a:lnTo>
                  <a:pt x="3192" y="6823"/>
                </a:lnTo>
                <a:lnTo>
                  <a:pt x="3155" y="6676"/>
                </a:lnTo>
                <a:lnTo>
                  <a:pt x="3119" y="6566"/>
                </a:lnTo>
                <a:lnTo>
                  <a:pt x="3045" y="6456"/>
                </a:lnTo>
                <a:lnTo>
                  <a:pt x="2972" y="6383"/>
                </a:lnTo>
                <a:lnTo>
                  <a:pt x="2862" y="6309"/>
                </a:lnTo>
                <a:lnTo>
                  <a:pt x="2752" y="6273"/>
                </a:lnTo>
                <a:lnTo>
                  <a:pt x="2605" y="6236"/>
                </a:lnTo>
                <a:lnTo>
                  <a:pt x="2495" y="6236"/>
                </a:lnTo>
                <a:lnTo>
                  <a:pt x="2348" y="6273"/>
                </a:lnTo>
                <a:lnTo>
                  <a:pt x="2128" y="6383"/>
                </a:lnTo>
                <a:lnTo>
                  <a:pt x="1908" y="6529"/>
                </a:lnTo>
                <a:lnTo>
                  <a:pt x="1761" y="6713"/>
                </a:lnTo>
                <a:lnTo>
                  <a:pt x="1321" y="6309"/>
                </a:lnTo>
                <a:lnTo>
                  <a:pt x="954" y="5833"/>
                </a:lnTo>
                <a:lnTo>
                  <a:pt x="734" y="5502"/>
                </a:lnTo>
                <a:lnTo>
                  <a:pt x="624" y="5172"/>
                </a:lnTo>
                <a:lnTo>
                  <a:pt x="551" y="4805"/>
                </a:lnTo>
                <a:lnTo>
                  <a:pt x="514" y="4439"/>
                </a:lnTo>
                <a:lnTo>
                  <a:pt x="551" y="4255"/>
                </a:lnTo>
                <a:lnTo>
                  <a:pt x="624" y="4072"/>
                </a:lnTo>
                <a:lnTo>
                  <a:pt x="734" y="3925"/>
                </a:lnTo>
                <a:lnTo>
                  <a:pt x="844" y="3778"/>
                </a:lnTo>
                <a:lnTo>
                  <a:pt x="991" y="3668"/>
                </a:lnTo>
                <a:lnTo>
                  <a:pt x="1174" y="3558"/>
                </a:lnTo>
                <a:lnTo>
                  <a:pt x="1541" y="3412"/>
                </a:lnTo>
                <a:lnTo>
                  <a:pt x="1908" y="3265"/>
                </a:lnTo>
                <a:lnTo>
                  <a:pt x="2312" y="3191"/>
                </a:lnTo>
                <a:close/>
                <a:moveTo>
                  <a:pt x="11005" y="6199"/>
                </a:moveTo>
                <a:lnTo>
                  <a:pt x="12289" y="6896"/>
                </a:lnTo>
                <a:lnTo>
                  <a:pt x="11885" y="7483"/>
                </a:lnTo>
                <a:lnTo>
                  <a:pt x="11482" y="8033"/>
                </a:lnTo>
                <a:lnTo>
                  <a:pt x="11335" y="7410"/>
                </a:lnTo>
                <a:lnTo>
                  <a:pt x="11188" y="6750"/>
                </a:lnTo>
                <a:lnTo>
                  <a:pt x="11005" y="6199"/>
                </a:lnTo>
                <a:close/>
                <a:moveTo>
                  <a:pt x="7264" y="8180"/>
                </a:moveTo>
                <a:lnTo>
                  <a:pt x="7410" y="8253"/>
                </a:lnTo>
                <a:lnTo>
                  <a:pt x="7594" y="8290"/>
                </a:lnTo>
                <a:lnTo>
                  <a:pt x="7960" y="8290"/>
                </a:lnTo>
                <a:lnTo>
                  <a:pt x="7704" y="8327"/>
                </a:lnTo>
                <a:lnTo>
                  <a:pt x="7557" y="8327"/>
                </a:lnTo>
                <a:lnTo>
                  <a:pt x="7447" y="8290"/>
                </a:lnTo>
                <a:lnTo>
                  <a:pt x="7337" y="8253"/>
                </a:lnTo>
                <a:lnTo>
                  <a:pt x="7264" y="8180"/>
                </a:lnTo>
                <a:close/>
                <a:moveTo>
                  <a:pt x="8181" y="5979"/>
                </a:moveTo>
                <a:lnTo>
                  <a:pt x="7997" y="6016"/>
                </a:lnTo>
                <a:lnTo>
                  <a:pt x="7814" y="6089"/>
                </a:lnTo>
                <a:lnTo>
                  <a:pt x="7667" y="6236"/>
                </a:lnTo>
                <a:lnTo>
                  <a:pt x="7410" y="6346"/>
                </a:lnTo>
                <a:lnTo>
                  <a:pt x="7190" y="6529"/>
                </a:lnTo>
                <a:lnTo>
                  <a:pt x="6970" y="6713"/>
                </a:lnTo>
                <a:lnTo>
                  <a:pt x="6787" y="6933"/>
                </a:lnTo>
                <a:lnTo>
                  <a:pt x="6677" y="7080"/>
                </a:lnTo>
                <a:lnTo>
                  <a:pt x="6640" y="7263"/>
                </a:lnTo>
                <a:lnTo>
                  <a:pt x="6567" y="7410"/>
                </a:lnTo>
                <a:lnTo>
                  <a:pt x="6567" y="7593"/>
                </a:lnTo>
                <a:lnTo>
                  <a:pt x="6567" y="7923"/>
                </a:lnTo>
                <a:lnTo>
                  <a:pt x="6677" y="8253"/>
                </a:lnTo>
                <a:lnTo>
                  <a:pt x="6787" y="8437"/>
                </a:lnTo>
                <a:lnTo>
                  <a:pt x="6897" y="8584"/>
                </a:lnTo>
                <a:lnTo>
                  <a:pt x="7043" y="8694"/>
                </a:lnTo>
                <a:lnTo>
                  <a:pt x="7190" y="8767"/>
                </a:lnTo>
                <a:lnTo>
                  <a:pt x="7374" y="8804"/>
                </a:lnTo>
                <a:lnTo>
                  <a:pt x="7557" y="8840"/>
                </a:lnTo>
                <a:lnTo>
                  <a:pt x="7924" y="8840"/>
                </a:lnTo>
                <a:lnTo>
                  <a:pt x="8254" y="8767"/>
                </a:lnTo>
                <a:lnTo>
                  <a:pt x="8584" y="8620"/>
                </a:lnTo>
                <a:lnTo>
                  <a:pt x="8914" y="8364"/>
                </a:lnTo>
                <a:lnTo>
                  <a:pt x="9208" y="8070"/>
                </a:lnTo>
                <a:lnTo>
                  <a:pt x="9464" y="7740"/>
                </a:lnTo>
                <a:lnTo>
                  <a:pt x="9538" y="7593"/>
                </a:lnTo>
                <a:lnTo>
                  <a:pt x="9611" y="7410"/>
                </a:lnTo>
                <a:lnTo>
                  <a:pt x="9648" y="7226"/>
                </a:lnTo>
                <a:lnTo>
                  <a:pt x="9648" y="7043"/>
                </a:lnTo>
                <a:lnTo>
                  <a:pt x="9648" y="6860"/>
                </a:lnTo>
                <a:lnTo>
                  <a:pt x="9574" y="6713"/>
                </a:lnTo>
                <a:lnTo>
                  <a:pt x="9464" y="6529"/>
                </a:lnTo>
                <a:lnTo>
                  <a:pt x="9354" y="6419"/>
                </a:lnTo>
                <a:lnTo>
                  <a:pt x="9208" y="6273"/>
                </a:lnTo>
                <a:lnTo>
                  <a:pt x="9061" y="6199"/>
                </a:lnTo>
                <a:lnTo>
                  <a:pt x="8731" y="6053"/>
                </a:lnTo>
                <a:lnTo>
                  <a:pt x="8364" y="5979"/>
                </a:lnTo>
                <a:close/>
                <a:moveTo>
                  <a:pt x="5063" y="7080"/>
                </a:moveTo>
                <a:lnTo>
                  <a:pt x="5246" y="8180"/>
                </a:lnTo>
                <a:lnTo>
                  <a:pt x="5466" y="9281"/>
                </a:lnTo>
                <a:lnTo>
                  <a:pt x="4622" y="8804"/>
                </a:lnTo>
                <a:lnTo>
                  <a:pt x="3779" y="8290"/>
                </a:lnTo>
                <a:lnTo>
                  <a:pt x="4439" y="7667"/>
                </a:lnTo>
                <a:lnTo>
                  <a:pt x="5063" y="7080"/>
                </a:lnTo>
                <a:close/>
                <a:moveTo>
                  <a:pt x="7887" y="4732"/>
                </a:moveTo>
                <a:lnTo>
                  <a:pt x="9171" y="5282"/>
                </a:lnTo>
                <a:lnTo>
                  <a:pt x="10381" y="5869"/>
                </a:lnTo>
                <a:lnTo>
                  <a:pt x="10602" y="6529"/>
                </a:lnTo>
                <a:lnTo>
                  <a:pt x="10785" y="7190"/>
                </a:lnTo>
                <a:lnTo>
                  <a:pt x="10932" y="7850"/>
                </a:lnTo>
                <a:lnTo>
                  <a:pt x="11078" y="8547"/>
                </a:lnTo>
                <a:lnTo>
                  <a:pt x="10565" y="9097"/>
                </a:lnTo>
                <a:lnTo>
                  <a:pt x="10015" y="9647"/>
                </a:lnTo>
                <a:lnTo>
                  <a:pt x="9428" y="10161"/>
                </a:lnTo>
                <a:lnTo>
                  <a:pt x="8841" y="10674"/>
                </a:lnTo>
                <a:lnTo>
                  <a:pt x="8107" y="10418"/>
                </a:lnTo>
                <a:lnTo>
                  <a:pt x="7374" y="10161"/>
                </a:lnTo>
                <a:lnTo>
                  <a:pt x="6677" y="9867"/>
                </a:lnTo>
                <a:lnTo>
                  <a:pt x="5980" y="9537"/>
                </a:lnTo>
                <a:lnTo>
                  <a:pt x="5723" y="8143"/>
                </a:lnTo>
                <a:lnTo>
                  <a:pt x="5466" y="6713"/>
                </a:lnTo>
                <a:lnTo>
                  <a:pt x="6677" y="5722"/>
                </a:lnTo>
                <a:lnTo>
                  <a:pt x="7887" y="4732"/>
                </a:lnTo>
                <a:close/>
                <a:moveTo>
                  <a:pt x="11152" y="9171"/>
                </a:moveTo>
                <a:lnTo>
                  <a:pt x="11225" y="10161"/>
                </a:lnTo>
                <a:lnTo>
                  <a:pt x="11225" y="11188"/>
                </a:lnTo>
                <a:lnTo>
                  <a:pt x="11225" y="11225"/>
                </a:lnTo>
                <a:lnTo>
                  <a:pt x="10308" y="11041"/>
                </a:lnTo>
                <a:lnTo>
                  <a:pt x="9391" y="10821"/>
                </a:lnTo>
                <a:lnTo>
                  <a:pt x="10015" y="10308"/>
                </a:lnTo>
                <a:lnTo>
                  <a:pt x="10565" y="9794"/>
                </a:lnTo>
                <a:lnTo>
                  <a:pt x="11152" y="9171"/>
                </a:lnTo>
                <a:close/>
                <a:moveTo>
                  <a:pt x="12729" y="7153"/>
                </a:moveTo>
                <a:lnTo>
                  <a:pt x="13243" y="7483"/>
                </a:lnTo>
                <a:lnTo>
                  <a:pt x="13756" y="7813"/>
                </a:lnTo>
                <a:lnTo>
                  <a:pt x="14233" y="8180"/>
                </a:lnTo>
                <a:lnTo>
                  <a:pt x="14673" y="8584"/>
                </a:lnTo>
                <a:lnTo>
                  <a:pt x="15113" y="9024"/>
                </a:lnTo>
                <a:lnTo>
                  <a:pt x="15480" y="9464"/>
                </a:lnTo>
                <a:lnTo>
                  <a:pt x="15810" y="9941"/>
                </a:lnTo>
                <a:lnTo>
                  <a:pt x="16067" y="10454"/>
                </a:lnTo>
                <a:lnTo>
                  <a:pt x="16251" y="11005"/>
                </a:lnTo>
                <a:lnTo>
                  <a:pt x="16177" y="11041"/>
                </a:lnTo>
                <a:lnTo>
                  <a:pt x="15957" y="11188"/>
                </a:lnTo>
                <a:lnTo>
                  <a:pt x="15700" y="11298"/>
                </a:lnTo>
                <a:lnTo>
                  <a:pt x="15444" y="11371"/>
                </a:lnTo>
                <a:lnTo>
                  <a:pt x="15187" y="11445"/>
                </a:lnTo>
                <a:lnTo>
                  <a:pt x="15113" y="11371"/>
                </a:lnTo>
                <a:lnTo>
                  <a:pt x="15077" y="11408"/>
                </a:lnTo>
                <a:lnTo>
                  <a:pt x="14233" y="11445"/>
                </a:lnTo>
                <a:lnTo>
                  <a:pt x="13389" y="11408"/>
                </a:lnTo>
                <a:lnTo>
                  <a:pt x="12582" y="11371"/>
                </a:lnTo>
                <a:lnTo>
                  <a:pt x="11739" y="11298"/>
                </a:lnTo>
                <a:lnTo>
                  <a:pt x="11702" y="10198"/>
                </a:lnTo>
                <a:lnTo>
                  <a:pt x="11665" y="9464"/>
                </a:lnTo>
                <a:lnTo>
                  <a:pt x="11592" y="8694"/>
                </a:lnTo>
                <a:lnTo>
                  <a:pt x="12179" y="7923"/>
                </a:lnTo>
                <a:lnTo>
                  <a:pt x="12729" y="7153"/>
                </a:lnTo>
                <a:close/>
                <a:moveTo>
                  <a:pt x="6126" y="10161"/>
                </a:moveTo>
                <a:lnTo>
                  <a:pt x="6787" y="10454"/>
                </a:lnTo>
                <a:lnTo>
                  <a:pt x="7447" y="10711"/>
                </a:lnTo>
                <a:lnTo>
                  <a:pt x="8327" y="11005"/>
                </a:lnTo>
                <a:lnTo>
                  <a:pt x="7557" y="11555"/>
                </a:lnTo>
                <a:lnTo>
                  <a:pt x="6713" y="11995"/>
                </a:lnTo>
                <a:lnTo>
                  <a:pt x="6603" y="12068"/>
                </a:lnTo>
                <a:lnTo>
                  <a:pt x="6346" y="11078"/>
                </a:lnTo>
                <a:lnTo>
                  <a:pt x="6126" y="10161"/>
                </a:lnTo>
                <a:close/>
                <a:moveTo>
                  <a:pt x="3449" y="8657"/>
                </a:moveTo>
                <a:lnTo>
                  <a:pt x="3889" y="8950"/>
                </a:lnTo>
                <a:lnTo>
                  <a:pt x="4733" y="9427"/>
                </a:lnTo>
                <a:lnTo>
                  <a:pt x="5613" y="9904"/>
                </a:lnTo>
                <a:lnTo>
                  <a:pt x="5870" y="11078"/>
                </a:lnTo>
                <a:lnTo>
                  <a:pt x="6016" y="11665"/>
                </a:lnTo>
                <a:lnTo>
                  <a:pt x="6200" y="12288"/>
                </a:lnTo>
                <a:lnTo>
                  <a:pt x="5686" y="12509"/>
                </a:lnTo>
                <a:lnTo>
                  <a:pt x="5136" y="12729"/>
                </a:lnTo>
                <a:lnTo>
                  <a:pt x="4622" y="12875"/>
                </a:lnTo>
                <a:lnTo>
                  <a:pt x="4072" y="12985"/>
                </a:lnTo>
                <a:lnTo>
                  <a:pt x="3705" y="12985"/>
                </a:lnTo>
                <a:lnTo>
                  <a:pt x="3375" y="12949"/>
                </a:lnTo>
                <a:lnTo>
                  <a:pt x="3045" y="12875"/>
                </a:lnTo>
                <a:lnTo>
                  <a:pt x="2715" y="12692"/>
                </a:lnTo>
                <a:lnTo>
                  <a:pt x="2568" y="12582"/>
                </a:lnTo>
                <a:lnTo>
                  <a:pt x="2458" y="12435"/>
                </a:lnTo>
                <a:lnTo>
                  <a:pt x="2348" y="12288"/>
                </a:lnTo>
                <a:lnTo>
                  <a:pt x="2275" y="12105"/>
                </a:lnTo>
                <a:lnTo>
                  <a:pt x="2165" y="11775"/>
                </a:lnTo>
                <a:lnTo>
                  <a:pt x="2165" y="11371"/>
                </a:lnTo>
                <a:lnTo>
                  <a:pt x="2201" y="11005"/>
                </a:lnTo>
                <a:lnTo>
                  <a:pt x="2275" y="10638"/>
                </a:lnTo>
                <a:lnTo>
                  <a:pt x="2385" y="10271"/>
                </a:lnTo>
                <a:lnTo>
                  <a:pt x="2532" y="9941"/>
                </a:lnTo>
                <a:lnTo>
                  <a:pt x="2715" y="9574"/>
                </a:lnTo>
                <a:lnTo>
                  <a:pt x="2935" y="9281"/>
                </a:lnTo>
                <a:lnTo>
                  <a:pt x="3192" y="8950"/>
                </a:lnTo>
                <a:lnTo>
                  <a:pt x="3449" y="8657"/>
                </a:lnTo>
                <a:close/>
                <a:moveTo>
                  <a:pt x="8291" y="14049"/>
                </a:moveTo>
                <a:lnTo>
                  <a:pt x="8401" y="14086"/>
                </a:lnTo>
                <a:lnTo>
                  <a:pt x="8401" y="14196"/>
                </a:lnTo>
                <a:lnTo>
                  <a:pt x="8401" y="14343"/>
                </a:lnTo>
                <a:lnTo>
                  <a:pt x="8364" y="14489"/>
                </a:lnTo>
                <a:lnTo>
                  <a:pt x="8291" y="14599"/>
                </a:lnTo>
                <a:lnTo>
                  <a:pt x="8181" y="14673"/>
                </a:lnTo>
                <a:lnTo>
                  <a:pt x="7960" y="14489"/>
                </a:lnTo>
                <a:lnTo>
                  <a:pt x="7777" y="14306"/>
                </a:lnTo>
                <a:lnTo>
                  <a:pt x="7850" y="14159"/>
                </a:lnTo>
                <a:lnTo>
                  <a:pt x="7997" y="14086"/>
                </a:lnTo>
                <a:lnTo>
                  <a:pt x="8144" y="14049"/>
                </a:lnTo>
                <a:close/>
                <a:moveTo>
                  <a:pt x="8914" y="11188"/>
                </a:moveTo>
                <a:lnTo>
                  <a:pt x="10051" y="11481"/>
                </a:lnTo>
                <a:lnTo>
                  <a:pt x="11225" y="11702"/>
                </a:lnTo>
                <a:lnTo>
                  <a:pt x="11188" y="12288"/>
                </a:lnTo>
                <a:lnTo>
                  <a:pt x="11115" y="12839"/>
                </a:lnTo>
                <a:lnTo>
                  <a:pt x="10968" y="13426"/>
                </a:lnTo>
                <a:lnTo>
                  <a:pt x="10822" y="13976"/>
                </a:lnTo>
                <a:lnTo>
                  <a:pt x="10638" y="14269"/>
                </a:lnTo>
                <a:lnTo>
                  <a:pt x="10455" y="14563"/>
                </a:lnTo>
                <a:lnTo>
                  <a:pt x="10198" y="14819"/>
                </a:lnTo>
                <a:lnTo>
                  <a:pt x="9905" y="15003"/>
                </a:lnTo>
                <a:lnTo>
                  <a:pt x="9648" y="15113"/>
                </a:lnTo>
                <a:lnTo>
                  <a:pt x="9391" y="15150"/>
                </a:lnTo>
                <a:lnTo>
                  <a:pt x="9098" y="15113"/>
                </a:lnTo>
                <a:lnTo>
                  <a:pt x="8841" y="15040"/>
                </a:lnTo>
                <a:lnTo>
                  <a:pt x="8951" y="14856"/>
                </a:lnTo>
                <a:lnTo>
                  <a:pt x="8988" y="14673"/>
                </a:lnTo>
                <a:lnTo>
                  <a:pt x="9061" y="14453"/>
                </a:lnTo>
                <a:lnTo>
                  <a:pt x="9061" y="14269"/>
                </a:lnTo>
                <a:lnTo>
                  <a:pt x="9024" y="14086"/>
                </a:lnTo>
                <a:lnTo>
                  <a:pt x="8951" y="13976"/>
                </a:lnTo>
                <a:lnTo>
                  <a:pt x="8841" y="13829"/>
                </a:lnTo>
                <a:lnTo>
                  <a:pt x="8731" y="13756"/>
                </a:lnTo>
                <a:lnTo>
                  <a:pt x="8547" y="13646"/>
                </a:lnTo>
                <a:lnTo>
                  <a:pt x="8401" y="13609"/>
                </a:lnTo>
                <a:lnTo>
                  <a:pt x="8254" y="13572"/>
                </a:lnTo>
                <a:lnTo>
                  <a:pt x="8071" y="13572"/>
                </a:lnTo>
                <a:lnTo>
                  <a:pt x="7887" y="13609"/>
                </a:lnTo>
                <a:lnTo>
                  <a:pt x="7740" y="13682"/>
                </a:lnTo>
                <a:lnTo>
                  <a:pt x="7594" y="13792"/>
                </a:lnTo>
                <a:lnTo>
                  <a:pt x="7447" y="13902"/>
                </a:lnTo>
                <a:lnTo>
                  <a:pt x="7264" y="13609"/>
                </a:lnTo>
                <a:lnTo>
                  <a:pt x="7080" y="13242"/>
                </a:lnTo>
                <a:lnTo>
                  <a:pt x="6897" y="12912"/>
                </a:lnTo>
                <a:lnTo>
                  <a:pt x="6750" y="12545"/>
                </a:lnTo>
                <a:lnTo>
                  <a:pt x="7814" y="11958"/>
                </a:lnTo>
                <a:lnTo>
                  <a:pt x="8364" y="11591"/>
                </a:lnTo>
                <a:lnTo>
                  <a:pt x="8914" y="11188"/>
                </a:lnTo>
                <a:close/>
                <a:moveTo>
                  <a:pt x="6493" y="0"/>
                </a:moveTo>
                <a:lnTo>
                  <a:pt x="6163" y="294"/>
                </a:lnTo>
                <a:lnTo>
                  <a:pt x="5870" y="624"/>
                </a:lnTo>
                <a:lnTo>
                  <a:pt x="5613" y="991"/>
                </a:lnTo>
                <a:lnTo>
                  <a:pt x="5429" y="1394"/>
                </a:lnTo>
                <a:lnTo>
                  <a:pt x="5246" y="1798"/>
                </a:lnTo>
                <a:lnTo>
                  <a:pt x="5099" y="2201"/>
                </a:lnTo>
                <a:lnTo>
                  <a:pt x="5026" y="2641"/>
                </a:lnTo>
                <a:lnTo>
                  <a:pt x="4953" y="3081"/>
                </a:lnTo>
                <a:lnTo>
                  <a:pt x="4219" y="2898"/>
                </a:lnTo>
                <a:lnTo>
                  <a:pt x="3485" y="2788"/>
                </a:lnTo>
                <a:lnTo>
                  <a:pt x="2752" y="2715"/>
                </a:lnTo>
                <a:lnTo>
                  <a:pt x="2385" y="2751"/>
                </a:lnTo>
                <a:lnTo>
                  <a:pt x="2055" y="2788"/>
                </a:lnTo>
                <a:lnTo>
                  <a:pt x="1725" y="2825"/>
                </a:lnTo>
                <a:lnTo>
                  <a:pt x="1394" y="2898"/>
                </a:lnTo>
                <a:lnTo>
                  <a:pt x="1101" y="3045"/>
                </a:lnTo>
                <a:lnTo>
                  <a:pt x="808" y="3191"/>
                </a:lnTo>
                <a:lnTo>
                  <a:pt x="551" y="3338"/>
                </a:lnTo>
                <a:lnTo>
                  <a:pt x="367" y="3558"/>
                </a:lnTo>
                <a:lnTo>
                  <a:pt x="184" y="3815"/>
                </a:lnTo>
                <a:lnTo>
                  <a:pt x="74" y="4108"/>
                </a:lnTo>
                <a:lnTo>
                  <a:pt x="1" y="4402"/>
                </a:lnTo>
                <a:lnTo>
                  <a:pt x="1" y="4732"/>
                </a:lnTo>
                <a:lnTo>
                  <a:pt x="37" y="5026"/>
                </a:lnTo>
                <a:lnTo>
                  <a:pt x="147" y="5356"/>
                </a:lnTo>
                <a:lnTo>
                  <a:pt x="257" y="5649"/>
                </a:lnTo>
                <a:lnTo>
                  <a:pt x="441" y="5943"/>
                </a:lnTo>
                <a:lnTo>
                  <a:pt x="624" y="6236"/>
                </a:lnTo>
                <a:lnTo>
                  <a:pt x="844" y="6493"/>
                </a:lnTo>
                <a:lnTo>
                  <a:pt x="1211" y="6860"/>
                </a:lnTo>
                <a:lnTo>
                  <a:pt x="1615" y="7263"/>
                </a:lnTo>
                <a:lnTo>
                  <a:pt x="1615" y="7300"/>
                </a:lnTo>
                <a:lnTo>
                  <a:pt x="1615" y="7520"/>
                </a:lnTo>
                <a:lnTo>
                  <a:pt x="1688" y="7777"/>
                </a:lnTo>
                <a:lnTo>
                  <a:pt x="1725" y="7887"/>
                </a:lnTo>
                <a:lnTo>
                  <a:pt x="1835" y="7960"/>
                </a:lnTo>
                <a:lnTo>
                  <a:pt x="1908" y="8033"/>
                </a:lnTo>
                <a:lnTo>
                  <a:pt x="2055" y="8070"/>
                </a:lnTo>
                <a:lnTo>
                  <a:pt x="2165" y="8107"/>
                </a:lnTo>
                <a:lnTo>
                  <a:pt x="2275" y="8070"/>
                </a:lnTo>
                <a:lnTo>
                  <a:pt x="2532" y="7997"/>
                </a:lnTo>
                <a:lnTo>
                  <a:pt x="3045" y="8400"/>
                </a:lnTo>
                <a:lnTo>
                  <a:pt x="2642" y="8914"/>
                </a:lnTo>
                <a:lnTo>
                  <a:pt x="2312" y="9464"/>
                </a:lnTo>
                <a:lnTo>
                  <a:pt x="2018" y="10051"/>
                </a:lnTo>
                <a:lnTo>
                  <a:pt x="1871" y="10344"/>
                </a:lnTo>
                <a:lnTo>
                  <a:pt x="1798" y="10674"/>
                </a:lnTo>
                <a:lnTo>
                  <a:pt x="1725" y="10968"/>
                </a:lnTo>
                <a:lnTo>
                  <a:pt x="1688" y="11261"/>
                </a:lnTo>
                <a:lnTo>
                  <a:pt x="1688" y="11555"/>
                </a:lnTo>
                <a:lnTo>
                  <a:pt x="1725" y="11885"/>
                </a:lnTo>
                <a:lnTo>
                  <a:pt x="1798" y="12142"/>
                </a:lnTo>
                <a:lnTo>
                  <a:pt x="1908" y="12435"/>
                </a:lnTo>
                <a:lnTo>
                  <a:pt x="2055" y="12692"/>
                </a:lnTo>
                <a:lnTo>
                  <a:pt x="2238" y="12912"/>
                </a:lnTo>
                <a:lnTo>
                  <a:pt x="2495" y="13132"/>
                </a:lnTo>
                <a:lnTo>
                  <a:pt x="2788" y="13279"/>
                </a:lnTo>
                <a:lnTo>
                  <a:pt x="3045" y="13389"/>
                </a:lnTo>
                <a:lnTo>
                  <a:pt x="3375" y="13426"/>
                </a:lnTo>
                <a:lnTo>
                  <a:pt x="3669" y="13462"/>
                </a:lnTo>
                <a:lnTo>
                  <a:pt x="3999" y="13462"/>
                </a:lnTo>
                <a:lnTo>
                  <a:pt x="4292" y="13426"/>
                </a:lnTo>
                <a:lnTo>
                  <a:pt x="4586" y="13389"/>
                </a:lnTo>
                <a:lnTo>
                  <a:pt x="5026" y="13242"/>
                </a:lnTo>
                <a:lnTo>
                  <a:pt x="5503" y="13095"/>
                </a:lnTo>
                <a:lnTo>
                  <a:pt x="5906" y="12949"/>
                </a:lnTo>
                <a:lnTo>
                  <a:pt x="6346" y="12729"/>
                </a:lnTo>
                <a:lnTo>
                  <a:pt x="6530" y="13169"/>
                </a:lnTo>
                <a:lnTo>
                  <a:pt x="6713" y="13572"/>
                </a:lnTo>
                <a:lnTo>
                  <a:pt x="6970" y="13976"/>
                </a:lnTo>
                <a:lnTo>
                  <a:pt x="7227" y="14343"/>
                </a:lnTo>
                <a:lnTo>
                  <a:pt x="7153" y="14526"/>
                </a:lnTo>
                <a:lnTo>
                  <a:pt x="7117" y="14709"/>
                </a:lnTo>
                <a:lnTo>
                  <a:pt x="7153" y="14893"/>
                </a:lnTo>
                <a:lnTo>
                  <a:pt x="7227" y="15076"/>
                </a:lnTo>
                <a:lnTo>
                  <a:pt x="7337" y="15223"/>
                </a:lnTo>
                <a:lnTo>
                  <a:pt x="7484" y="15333"/>
                </a:lnTo>
                <a:lnTo>
                  <a:pt x="7630" y="15406"/>
                </a:lnTo>
                <a:lnTo>
                  <a:pt x="7777" y="15480"/>
                </a:lnTo>
                <a:lnTo>
                  <a:pt x="7924" y="15516"/>
                </a:lnTo>
                <a:lnTo>
                  <a:pt x="8107" y="15516"/>
                </a:lnTo>
                <a:lnTo>
                  <a:pt x="8254" y="15480"/>
                </a:lnTo>
                <a:lnTo>
                  <a:pt x="8437" y="15406"/>
                </a:lnTo>
                <a:lnTo>
                  <a:pt x="8474" y="15406"/>
                </a:lnTo>
                <a:lnTo>
                  <a:pt x="8804" y="15516"/>
                </a:lnTo>
                <a:lnTo>
                  <a:pt x="9171" y="15590"/>
                </a:lnTo>
                <a:lnTo>
                  <a:pt x="9501" y="15590"/>
                </a:lnTo>
                <a:lnTo>
                  <a:pt x="9868" y="15516"/>
                </a:lnTo>
                <a:lnTo>
                  <a:pt x="10161" y="15406"/>
                </a:lnTo>
                <a:lnTo>
                  <a:pt x="10418" y="15260"/>
                </a:lnTo>
                <a:lnTo>
                  <a:pt x="10675" y="15040"/>
                </a:lnTo>
                <a:lnTo>
                  <a:pt x="10858" y="14819"/>
                </a:lnTo>
                <a:lnTo>
                  <a:pt x="11042" y="14563"/>
                </a:lnTo>
                <a:lnTo>
                  <a:pt x="11188" y="14269"/>
                </a:lnTo>
                <a:lnTo>
                  <a:pt x="11299" y="13976"/>
                </a:lnTo>
                <a:lnTo>
                  <a:pt x="11409" y="13682"/>
                </a:lnTo>
                <a:lnTo>
                  <a:pt x="11519" y="13242"/>
                </a:lnTo>
                <a:lnTo>
                  <a:pt x="11629" y="12765"/>
                </a:lnTo>
                <a:lnTo>
                  <a:pt x="11665" y="12252"/>
                </a:lnTo>
                <a:lnTo>
                  <a:pt x="11702" y="11775"/>
                </a:lnTo>
                <a:lnTo>
                  <a:pt x="12619" y="11848"/>
                </a:lnTo>
                <a:lnTo>
                  <a:pt x="13499" y="11922"/>
                </a:lnTo>
                <a:lnTo>
                  <a:pt x="14416" y="11922"/>
                </a:lnTo>
                <a:lnTo>
                  <a:pt x="15297" y="11885"/>
                </a:lnTo>
                <a:lnTo>
                  <a:pt x="15333" y="11848"/>
                </a:lnTo>
                <a:lnTo>
                  <a:pt x="15333" y="11775"/>
                </a:lnTo>
                <a:lnTo>
                  <a:pt x="15590" y="11702"/>
                </a:lnTo>
                <a:lnTo>
                  <a:pt x="15884" y="11628"/>
                </a:lnTo>
                <a:lnTo>
                  <a:pt x="16140" y="11481"/>
                </a:lnTo>
                <a:lnTo>
                  <a:pt x="16397" y="11335"/>
                </a:lnTo>
                <a:lnTo>
                  <a:pt x="16507" y="11335"/>
                </a:lnTo>
                <a:lnTo>
                  <a:pt x="16544" y="11298"/>
                </a:lnTo>
                <a:lnTo>
                  <a:pt x="16581" y="11225"/>
                </a:lnTo>
                <a:lnTo>
                  <a:pt x="16544" y="10931"/>
                </a:lnTo>
                <a:lnTo>
                  <a:pt x="16471" y="10638"/>
                </a:lnTo>
                <a:lnTo>
                  <a:pt x="16397" y="10344"/>
                </a:lnTo>
                <a:lnTo>
                  <a:pt x="16287" y="10088"/>
                </a:lnTo>
                <a:lnTo>
                  <a:pt x="15994" y="9537"/>
                </a:lnTo>
                <a:lnTo>
                  <a:pt x="15627" y="9060"/>
                </a:lnTo>
                <a:lnTo>
                  <a:pt x="15223" y="8584"/>
                </a:lnTo>
                <a:lnTo>
                  <a:pt x="14783" y="8143"/>
                </a:lnTo>
                <a:lnTo>
                  <a:pt x="14306" y="7740"/>
                </a:lnTo>
                <a:lnTo>
                  <a:pt x="13793" y="7336"/>
                </a:lnTo>
                <a:lnTo>
                  <a:pt x="12949" y="6786"/>
                </a:lnTo>
                <a:lnTo>
                  <a:pt x="13353" y="6053"/>
                </a:lnTo>
                <a:lnTo>
                  <a:pt x="13720" y="5319"/>
                </a:lnTo>
                <a:lnTo>
                  <a:pt x="14050" y="4549"/>
                </a:lnTo>
                <a:lnTo>
                  <a:pt x="14306" y="3778"/>
                </a:lnTo>
                <a:lnTo>
                  <a:pt x="14306" y="3632"/>
                </a:lnTo>
                <a:lnTo>
                  <a:pt x="14453" y="3522"/>
                </a:lnTo>
                <a:lnTo>
                  <a:pt x="14600" y="3375"/>
                </a:lnTo>
                <a:lnTo>
                  <a:pt x="14747" y="3155"/>
                </a:lnTo>
                <a:lnTo>
                  <a:pt x="14820" y="2935"/>
                </a:lnTo>
                <a:lnTo>
                  <a:pt x="14820" y="2678"/>
                </a:lnTo>
                <a:lnTo>
                  <a:pt x="14747" y="2421"/>
                </a:lnTo>
                <a:lnTo>
                  <a:pt x="14637" y="2238"/>
                </a:lnTo>
                <a:lnTo>
                  <a:pt x="14490" y="2054"/>
                </a:lnTo>
                <a:lnTo>
                  <a:pt x="14270" y="1944"/>
                </a:lnTo>
                <a:lnTo>
                  <a:pt x="14160" y="1908"/>
                </a:lnTo>
                <a:lnTo>
                  <a:pt x="14013" y="1908"/>
                </a:lnTo>
                <a:lnTo>
                  <a:pt x="13830" y="1944"/>
                </a:lnTo>
                <a:lnTo>
                  <a:pt x="13683" y="2018"/>
                </a:lnTo>
                <a:lnTo>
                  <a:pt x="13536" y="2091"/>
                </a:lnTo>
                <a:lnTo>
                  <a:pt x="13389" y="2201"/>
                </a:lnTo>
                <a:lnTo>
                  <a:pt x="12949" y="2128"/>
                </a:lnTo>
                <a:lnTo>
                  <a:pt x="12472" y="2164"/>
                </a:lnTo>
                <a:lnTo>
                  <a:pt x="12032" y="2201"/>
                </a:lnTo>
                <a:lnTo>
                  <a:pt x="11592" y="2274"/>
                </a:lnTo>
                <a:lnTo>
                  <a:pt x="11115" y="2421"/>
                </a:lnTo>
                <a:lnTo>
                  <a:pt x="10675" y="2568"/>
                </a:lnTo>
                <a:lnTo>
                  <a:pt x="10271" y="2751"/>
                </a:lnTo>
                <a:lnTo>
                  <a:pt x="9831" y="2971"/>
                </a:lnTo>
                <a:lnTo>
                  <a:pt x="9611" y="3081"/>
                </a:lnTo>
                <a:lnTo>
                  <a:pt x="9208" y="2421"/>
                </a:lnTo>
                <a:lnTo>
                  <a:pt x="8767" y="1761"/>
                </a:lnTo>
                <a:lnTo>
                  <a:pt x="8254" y="1137"/>
                </a:lnTo>
                <a:lnTo>
                  <a:pt x="7740" y="550"/>
                </a:lnTo>
                <a:lnTo>
                  <a:pt x="7630" y="477"/>
                </a:lnTo>
                <a:lnTo>
                  <a:pt x="7520" y="477"/>
                </a:lnTo>
                <a:lnTo>
                  <a:pt x="7117" y="624"/>
                </a:lnTo>
                <a:lnTo>
                  <a:pt x="6713" y="807"/>
                </a:lnTo>
                <a:lnTo>
                  <a:pt x="6640" y="844"/>
                </a:lnTo>
                <a:lnTo>
                  <a:pt x="6603" y="881"/>
                </a:lnTo>
                <a:lnTo>
                  <a:pt x="6640" y="991"/>
                </a:lnTo>
                <a:lnTo>
                  <a:pt x="6677" y="1064"/>
                </a:lnTo>
                <a:lnTo>
                  <a:pt x="6787" y="1064"/>
                </a:lnTo>
                <a:lnTo>
                  <a:pt x="7153" y="1027"/>
                </a:lnTo>
                <a:lnTo>
                  <a:pt x="7484" y="991"/>
                </a:lnTo>
                <a:lnTo>
                  <a:pt x="7960" y="1541"/>
                </a:lnTo>
                <a:lnTo>
                  <a:pt x="8401" y="2091"/>
                </a:lnTo>
                <a:lnTo>
                  <a:pt x="8841" y="2715"/>
                </a:lnTo>
                <a:lnTo>
                  <a:pt x="9208" y="3301"/>
                </a:lnTo>
                <a:lnTo>
                  <a:pt x="8511" y="3742"/>
                </a:lnTo>
                <a:lnTo>
                  <a:pt x="7850" y="4219"/>
                </a:lnTo>
                <a:lnTo>
                  <a:pt x="6603" y="3668"/>
                </a:lnTo>
                <a:lnTo>
                  <a:pt x="5980" y="3412"/>
                </a:lnTo>
                <a:lnTo>
                  <a:pt x="5319" y="3191"/>
                </a:lnTo>
                <a:lnTo>
                  <a:pt x="5393" y="2788"/>
                </a:lnTo>
                <a:lnTo>
                  <a:pt x="5466" y="2384"/>
                </a:lnTo>
                <a:lnTo>
                  <a:pt x="5576" y="1981"/>
                </a:lnTo>
                <a:lnTo>
                  <a:pt x="5723" y="1577"/>
                </a:lnTo>
                <a:lnTo>
                  <a:pt x="5906" y="1211"/>
                </a:lnTo>
                <a:lnTo>
                  <a:pt x="6126" y="844"/>
                </a:lnTo>
                <a:lnTo>
                  <a:pt x="6383" y="514"/>
                </a:lnTo>
                <a:lnTo>
                  <a:pt x="6640" y="184"/>
                </a:lnTo>
                <a:lnTo>
                  <a:pt x="6677" y="110"/>
                </a:lnTo>
                <a:lnTo>
                  <a:pt x="6677" y="37"/>
                </a:lnTo>
                <a:lnTo>
                  <a:pt x="6603"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8" name="Shape 228"/>
          <p:cNvSpPr/>
          <p:nvPr/>
        </p:nvSpPr>
        <p:spPr>
          <a:xfrm>
            <a:off x="-35015" y="4075593"/>
            <a:ext cx="339602" cy="400616"/>
          </a:xfrm>
          <a:custGeom>
            <a:avLst/>
            <a:gdLst/>
            <a:ahLst/>
            <a:cxnLst/>
            <a:rect l="0" t="0" r="0" b="0"/>
            <a:pathLst>
              <a:path w="9391" h="11079" extrusionOk="0">
                <a:moveTo>
                  <a:pt x="4916" y="441"/>
                </a:moveTo>
                <a:lnTo>
                  <a:pt x="5026" y="477"/>
                </a:lnTo>
                <a:lnTo>
                  <a:pt x="5099" y="551"/>
                </a:lnTo>
                <a:lnTo>
                  <a:pt x="5099" y="771"/>
                </a:lnTo>
                <a:lnTo>
                  <a:pt x="5026" y="954"/>
                </a:lnTo>
                <a:lnTo>
                  <a:pt x="4953" y="1064"/>
                </a:lnTo>
                <a:lnTo>
                  <a:pt x="4842" y="1138"/>
                </a:lnTo>
                <a:lnTo>
                  <a:pt x="4732" y="1174"/>
                </a:lnTo>
                <a:lnTo>
                  <a:pt x="4622" y="1138"/>
                </a:lnTo>
                <a:lnTo>
                  <a:pt x="4366" y="1028"/>
                </a:lnTo>
                <a:lnTo>
                  <a:pt x="4439" y="917"/>
                </a:lnTo>
                <a:lnTo>
                  <a:pt x="4439" y="771"/>
                </a:lnTo>
                <a:lnTo>
                  <a:pt x="4402" y="697"/>
                </a:lnTo>
                <a:lnTo>
                  <a:pt x="4366" y="661"/>
                </a:lnTo>
                <a:lnTo>
                  <a:pt x="4476" y="551"/>
                </a:lnTo>
                <a:lnTo>
                  <a:pt x="4622" y="477"/>
                </a:lnTo>
                <a:lnTo>
                  <a:pt x="4769" y="441"/>
                </a:lnTo>
                <a:close/>
                <a:moveTo>
                  <a:pt x="3375" y="6493"/>
                </a:moveTo>
                <a:lnTo>
                  <a:pt x="3375" y="6530"/>
                </a:lnTo>
                <a:lnTo>
                  <a:pt x="3339" y="6530"/>
                </a:lnTo>
                <a:lnTo>
                  <a:pt x="3375" y="6493"/>
                </a:lnTo>
                <a:close/>
                <a:moveTo>
                  <a:pt x="4292" y="6933"/>
                </a:moveTo>
                <a:lnTo>
                  <a:pt x="4256" y="7007"/>
                </a:lnTo>
                <a:lnTo>
                  <a:pt x="4219" y="6970"/>
                </a:lnTo>
                <a:lnTo>
                  <a:pt x="4292" y="6933"/>
                </a:lnTo>
                <a:close/>
                <a:moveTo>
                  <a:pt x="5209" y="4219"/>
                </a:moveTo>
                <a:lnTo>
                  <a:pt x="5429" y="4329"/>
                </a:lnTo>
                <a:lnTo>
                  <a:pt x="5649" y="4439"/>
                </a:lnTo>
                <a:lnTo>
                  <a:pt x="5686" y="4549"/>
                </a:lnTo>
                <a:lnTo>
                  <a:pt x="5723" y="4586"/>
                </a:lnTo>
                <a:lnTo>
                  <a:pt x="5796" y="4586"/>
                </a:lnTo>
                <a:lnTo>
                  <a:pt x="6016" y="4879"/>
                </a:lnTo>
                <a:lnTo>
                  <a:pt x="6163" y="5173"/>
                </a:lnTo>
                <a:lnTo>
                  <a:pt x="6200" y="5503"/>
                </a:lnTo>
                <a:lnTo>
                  <a:pt x="6200" y="5833"/>
                </a:lnTo>
                <a:lnTo>
                  <a:pt x="6090" y="6126"/>
                </a:lnTo>
                <a:lnTo>
                  <a:pt x="5943" y="6420"/>
                </a:lnTo>
                <a:lnTo>
                  <a:pt x="5796" y="6603"/>
                </a:lnTo>
                <a:lnTo>
                  <a:pt x="5649" y="6750"/>
                </a:lnTo>
                <a:lnTo>
                  <a:pt x="5649" y="6713"/>
                </a:lnTo>
                <a:lnTo>
                  <a:pt x="5649" y="6566"/>
                </a:lnTo>
                <a:lnTo>
                  <a:pt x="5649" y="6383"/>
                </a:lnTo>
                <a:lnTo>
                  <a:pt x="5613" y="6346"/>
                </a:lnTo>
                <a:lnTo>
                  <a:pt x="5576" y="6310"/>
                </a:lnTo>
                <a:lnTo>
                  <a:pt x="5539" y="6310"/>
                </a:lnTo>
                <a:lnTo>
                  <a:pt x="5503" y="6346"/>
                </a:lnTo>
                <a:lnTo>
                  <a:pt x="5393" y="6493"/>
                </a:lnTo>
                <a:lnTo>
                  <a:pt x="5356" y="6676"/>
                </a:lnTo>
                <a:lnTo>
                  <a:pt x="5319" y="6933"/>
                </a:lnTo>
                <a:lnTo>
                  <a:pt x="5099" y="7007"/>
                </a:lnTo>
                <a:lnTo>
                  <a:pt x="5099" y="6860"/>
                </a:lnTo>
                <a:lnTo>
                  <a:pt x="5099" y="6713"/>
                </a:lnTo>
                <a:lnTo>
                  <a:pt x="5136" y="6566"/>
                </a:lnTo>
                <a:lnTo>
                  <a:pt x="5209" y="6456"/>
                </a:lnTo>
                <a:lnTo>
                  <a:pt x="5246" y="6420"/>
                </a:lnTo>
                <a:lnTo>
                  <a:pt x="5209" y="6383"/>
                </a:lnTo>
                <a:lnTo>
                  <a:pt x="5173" y="6346"/>
                </a:lnTo>
                <a:lnTo>
                  <a:pt x="5136" y="6346"/>
                </a:lnTo>
                <a:lnTo>
                  <a:pt x="4953" y="6456"/>
                </a:lnTo>
                <a:lnTo>
                  <a:pt x="4842" y="6640"/>
                </a:lnTo>
                <a:lnTo>
                  <a:pt x="4769" y="6823"/>
                </a:lnTo>
                <a:lnTo>
                  <a:pt x="4769" y="7043"/>
                </a:lnTo>
                <a:lnTo>
                  <a:pt x="4696" y="7043"/>
                </a:lnTo>
                <a:lnTo>
                  <a:pt x="4659" y="7007"/>
                </a:lnTo>
                <a:lnTo>
                  <a:pt x="4622" y="6970"/>
                </a:lnTo>
                <a:lnTo>
                  <a:pt x="4586" y="6970"/>
                </a:lnTo>
                <a:lnTo>
                  <a:pt x="5026" y="6016"/>
                </a:lnTo>
                <a:lnTo>
                  <a:pt x="5026" y="5943"/>
                </a:lnTo>
                <a:lnTo>
                  <a:pt x="4989" y="5906"/>
                </a:lnTo>
                <a:lnTo>
                  <a:pt x="4953" y="5906"/>
                </a:lnTo>
                <a:lnTo>
                  <a:pt x="4916" y="5943"/>
                </a:lnTo>
                <a:lnTo>
                  <a:pt x="4402" y="6750"/>
                </a:lnTo>
                <a:lnTo>
                  <a:pt x="4366" y="6676"/>
                </a:lnTo>
                <a:lnTo>
                  <a:pt x="4329" y="6640"/>
                </a:lnTo>
                <a:lnTo>
                  <a:pt x="4256" y="6640"/>
                </a:lnTo>
                <a:lnTo>
                  <a:pt x="4439" y="6236"/>
                </a:lnTo>
                <a:lnTo>
                  <a:pt x="4659" y="5796"/>
                </a:lnTo>
                <a:lnTo>
                  <a:pt x="4696" y="5759"/>
                </a:lnTo>
                <a:lnTo>
                  <a:pt x="4659" y="5723"/>
                </a:lnTo>
                <a:lnTo>
                  <a:pt x="4586" y="5723"/>
                </a:lnTo>
                <a:lnTo>
                  <a:pt x="4182" y="6273"/>
                </a:lnTo>
                <a:lnTo>
                  <a:pt x="3999" y="6566"/>
                </a:lnTo>
                <a:lnTo>
                  <a:pt x="3852" y="6860"/>
                </a:lnTo>
                <a:lnTo>
                  <a:pt x="3669" y="6786"/>
                </a:lnTo>
                <a:lnTo>
                  <a:pt x="3779" y="6750"/>
                </a:lnTo>
                <a:lnTo>
                  <a:pt x="3852" y="6640"/>
                </a:lnTo>
                <a:lnTo>
                  <a:pt x="3889" y="6566"/>
                </a:lnTo>
                <a:lnTo>
                  <a:pt x="3889" y="6420"/>
                </a:lnTo>
                <a:lnTo>
                  <a:pt x="3889" y="6383"/>
                </a:lnTo>
                <a:lnTo>
                  <a:pt x="3815" y="6383"/>
                </a:lnTo>
                <a:lnTo>
                  <a:pt x="3999" y="6163"/>
                </a:lnTo>
                <a:lnTo>
                  <a:pt x="4512" y="5539"/>
                </a:lnTo>
                <a:lnTo>
                  <a:pt x="4512" y="5466"/>
                </a:lnTo>
                <a:lnTo>
                  <a:pt x="4476" y="5429"/>
                </a:lnTo>
                <a:lnTo>
                  <a:pt x="4402" y="5429"/>
                </a:lnTo>
                <a:lnTo>
                  <a:pt x="3779" y="6016"/>
                </a:lnTo>
                <a:lnTo>
                  <a:pt x="3632" y="6126"/>
                </a:lnTo>
                <a:lnTo>
                  <a:pt x="3595" y="6090"/>
                </a:lnTo>
                <a:lnTo>
                  <a:pt x="3559" y="6090"/>
                </a:lnTo>
                <a:lnTo>
                  <a:pt x="3485" y="6126"/>
                </a:lnTo>
                <a:lnTo>
                  <a:pt x="3669" y="5869"/>
                </a:lnTo>
                <a:lnTo>
                  <a:pt x="3889" y="5649"/>
                </a:lnTo>
                <a:lnTo>
                  <a:pt x="4146" y="5466"/>
                </a:lnTo>
                <a:lnTo>
                  <a:pt x="4402" y="5283"/>
                </a:lnTo>
                <a:lnTo>
                  <a:pt x="4439" y="5246"/>
                </a:lnTo>
                <a:lnTo>
                  <a:pt x="4402" y="5209"/>
                </a:lnTo>
                <a:lnTo>
                  <a:pt x="4402" y="5173"/>
                </a:lnTo>
                <a:lnTo>
                  <a:pt x="4329" y="5136"/>
                </a:lnTo>
                <a:lnTo>
                  <a:pt x="3962" y="5319"/>
                </a:lnTo>
                <a:lnTo>
                  <a:pt x="3632" y="5539"/>
                </a:lnTo>
                <a:lnTo>
                  <a:pt x="3339" y="5796"/>
                </a:lnTo>
                <a:lnTo>
                  <a:pt x="3082" y="6126"/>
                </a:lnTo>
                <a:lnTo>
                  <a:pt x="3045" y="6016"/>
                </a:lnTo>
                <a:lnTo>
                  <a:pt x="3082" y="5980"/>
                </a:lnTo>
                <a:lnTo>
                  <a:pt x="3339" y="5613"/>
                </a:lnTo>
                <a:lnTo>
                  <a:pt x="3632" y="5283"/>
                </a:lnTo>
                <a:lnTo>
                  <a:pt x="3962" y="4952"/>
                </a:lnTo>
                <a:lnTo>
                  <a:pt x="4292" y="4659"/>
                </a:lnTo>
                <a:lnTo>
                  <a:pt x="4292" y="4622"/>
                </a:lnTo>
                <a:lnTo>
                  <a:pt x="4256" y="4586"/>
                </a:lnTo>
                <a:lnTo>
                  <a:pt x="4219" y="4586"/>
                </a:lnTo>
                <a:lnTo>
                  <a:pt x="3925" y="4732"/>
                </a:lnTo>
                <a:lnTo>
                  <a:pt x="3632" y="4879"/>
                </a:lnTo>
                <a:lnTo>
                  <a:pt x="3375" y="5099"/>
                </a:lnTo>
                <a:lnTo>
                  <a:pt x="3155" y="5356"/>
                </a:lnTo>
                <a:lnTo>
                  <a:pt x="3228" y="5209"/>
                </a:lnTo>
                <a:lnTo>
                  <a:pt x="3339" y="5062"/>
                </a:lnTo>
                <a:lnTo>
                  <a:pt x="3559" y="4842"/>
                </a:lnTo>
                <a:lnTo>
                  <a:pt x="3852" y="4622"/>
                </a:lnTo>
                <a:lnTo>
                  <a:pt x="4146" y="4476"/>
                </a:lnTo>
                <a:lnTo>
                  <a:pt x="4402" y="4366"/>
                </a:lnTo>
                <a:lnTo>
                  <a:pt x="4659" y="4292"/>
                </a:lnTo>
                <a:lnTo>
                  <a:pt x="4953" y="4219"/>
                </a:lnTo>
                <a:close/>
                <a:moveTo>
                  <a:pt x="807" y="8767"/>
                </a:moveTo>
                <a:lnTo>
                  <a:pt x="807" y="8841"/>
                </a:lnTo>
                <a:lnTo>
                  <a:pt x="844" y="8914"/>
                </a:lnTo>
                <a:lnTo>
                  <a:pt x="918" y="8951"/>
                </a:lnTo>
                <a:lnTo>
                  <a:pt x="1138" y="8951"/>
                </a:lnTo>
                <a:lnTo>
                  <a:pt x="1211" y="8987"/>
                </a:lnTo>
                <a:lnTo>
                  <a:pt x="1321" y="8987"/>
                </a:lnTo>
                <a:lnTo>
                  <a:pt x="1321" y="9061"/>
                </a:lnTo>
                <a:lnTo>
                  <a:pt x="1321" y="9097"/>
                </a:lnTo>
                <a:lnTo>
                  <a:pt x="1248" y="9171"/>
                </a:lnTo>
                <a:lnTo>
                  <a:pt x="1174" y="9207"/>
                </a:lnTo>
                <a:lnTo>
                  <a:pt x="954" y="9244"/>
                </a:lnTo>
                <a:lnTo>
                  <a:pt x="844" y="9207"/>
                </a:lnTo>
                <a:lnTo>
                  <a:pt x="697" y="9134"/>
                </a:lnTo>
                <a:lnTo>
                  <a:pt x="587" y="9061"/>
                </a:lnTo>
                <a:lnTo>
                  <a:pt x="551" y="8951"/>
                </a:lnTo>
                <a:lnTo>
                  <a:pt x="661" y="8841"/>
                </a:lnTo>
                <a:lnTo>
                  <a:pt x="807" y="8767"/>
                </a:lnTo>
                <a:close/>
                <a:moveTo>
                  <a:pt x="8511" y="8657"/>
                </a:moveTo>
                <a:lnTo>
                  <a:pt x="8621" y="8694"/>
                </a:lnTo>
                <a:lnTo>
                  <a:pt x="8731" y="8731"/>
                </a:lnTo>
                <a:lnTo>
                  <a:pt x="8841" y="8804"/>
                </a:lnTo>
                <a:lnTo>
                  <a:pt x="8951" y="8877"/>
                </a:lnTo>
                <a:lnTo>
                  <a:pt x="8987" y="8987"/>
                </a:lnTo>
                <a:lnTo>
                  <a:pt x="9024" y="9097"/>
                </a:lnTo>
                <a:lnTo>
                  <a:pt x="9024" y="9134"/>
                </a:lnTo>
                <a:lnTo>
                  <a:pt x="8987" y="9134"/>
                </a:lnTo>
                <a:lnTo>
                  <a:pt x="8877" y="9097"/>
                </a:lnTo>
                <a:lnTo>
                  <a:pt x="8804" y="9134"/>
                </a:lnTo>
                <a:lnTo>
                  <a:pt x="8731" y="9171"/>
                </a:lnTo>
                <a:lnTo>
                  <a:pt x="8621" y="9281"/>
                </a:lnTo>
                <a:lnTo>
                  <a:pt x="8474" y="9354"/>
                </a:lnTo>
                <a:lnTo>
                  <a:pt x="8327" y="9318"/>
                </a:lnTo>
                <a:lnTo>
                  <a:pt x="8254" y="9244"/>
                </a:lnTo>
                <a:lnTo>
                  <a:pt x="8217" y="9171"/>
                </a:lnTo>
                <a:lnTo>
                  <a:pt x="8217" y="9024"/>
                </a:lnTo>
                <a:lnTo>
                  <a:pt x="8254" y="8841"/>
                </a:lnTo>
                <a:lnTo>
                  <a:pt x="8254" y="8694"/>
                </a:lnTo>
                <a:lnTo>
                  <a:pt x="8511" y="8657"/>
                </a:lnTo>
                <a:close/>
                <a:moveTo>
                  <a:pt x="5026" y="9501"/>
                </a:moveTo>
                <a:lnTo>
                  <a:pt x="5063" y="9574"/>
                </a:lnTo>
                <a:lnTo>
                  <a:pt x="4989" y="9538"/>
                </a:lnTo>
                <a:lnTo>
                  <a:pt x="5026" y="9501"/>
                </a:lnTo>
                <a:close/>
                <a:moveTo>
                  <a:pt x="4696" y="9868"/>
                </a:moveTo>
                <a:lnTo>
                  <a:pt x="4953" y="9941"/>
                </a:lnTo>
                <a:lnTo>
                  <a:pt x="4916" y="10014"/>
                </a:lnTo>
                <a:lnTo>
                  <a:pt x="4879" y="10271"/>
                </a:lnTo>
                <a:lnTo>
                  <a:pt x="4842" y="10308"/>
                </a:lnTo>
                <a:lnTo>
                  <a:pt x="4549" y="10308"/>
                </a:lnTo>
                <a:lnTo>
                  <a:pt x="4439" y="10235"/>
                </a:lnTo>
                <a:lnTo>
                  <a:pt x="4329" y="10125"/>
                </a:lnTo>
                <a:lnTo>
                  <a:pt x="4292" y="10051"/>
                </a:lnTo>
                <a:lnTo>
                  <a:pt x="4256" y="9941"/>
                </a:lnTo>
                <a:lnTo>
                  <a:pt x="4329" y="9904"/>
                </a:lnTo>
                <a:lnTo>
                  <a:pt x="4439" y="9868"/>
                </a:lnTo>
                <a:close/>
                <a:moveTo>
                  <a:pt x="4806" y="0"/>
                </a:moveTo>
                <a:lnTo>
                  <a:pt x="4622" y="37"/>
                </a:lnTo>
                <a:lnTo>
                  <a:pt x="4476" y="110"/>
                </a:lnTo>
                <a:lnTo>
                  <a:pt x="4292" y="147"/>
                </a:lnTo>
                <a:lnTo>
                  <a:pt x="4146" y="257"/>
                </a:lnTo>
                <a:lnTo>
                  <a:pt x="3999" y="367"/>
                </a:lnTo>
                <a:lnTo>
                  <a:pt x="3889" y="477"/>
                </a:lnTo>
                <a:lnTo>
                  <a:pt x="3779" y="624"/>
                </a:lnTo>
                <a:lnTo>
                  <a:pt x="3705" y="807"/>
                </a:lnTo>
                <a:lnTo>
                  <a:pt x="3669" y="954"/>
                </a:lnTo>
                <a:lnTo>
                  <a:pt x="3669" y="1138"/>
                </a:lnTo>
                <a:lnTo>
                  <a:pt x="3705" y="1321"/>
                </a:lnTo>
                <a:lnTo>
                  <a:pt x="3815" y="1578"/>
                </a:lnTo>
                <a:lnTo>
                  <a:pt x="3999" y="1761"/>
                </a:lnTo>
                <a:lnTo>
                  <a:pt x="4182" y="1871"/>
                </a:lnTo>
                <a:lnTo>
                  <a:pt x="4402" y="1945"/>
                </a:lnTo>
                <a:lnTo>
                  <a:pt x="4366" y="2055"/>
                </a:lnTo>
                <a:lnTo>
                  <a:pt x="4329" y="2165"/>
                </a:lnTo>
                <a:lnTo>
                  <a:pt x="4329" y="2531"/>
                </a:lnTo>
                <a:lnTo>
                  <a:pt x="4329" y="2898"/>
                </a:lnTo>
                <a:lnTo>
                  <a:pt x="4329" y="3522"/>
                </a:lnTo>
                <a:lnTo>
                  <a:pt x="4329" y="3669"/>
                </a:lnTo>
                <a:lnTo>
                  <a:pt x="4366" y="3779"/>
                </a:lnTo>
                <a:lnTo>
                  <a:pt x="4072" y="3925"/>
                </a:lnTo>
                <a:lnTo>
                  <a:pt x="3815" y="4109"/>
                </a:lnTo>
                <a:lnTo>
                  <a:pt x="3742" y="4182"/>
                </a:lnTo>
                <a:lnTo>
                  <a:pt x="3742" y="4255"/>
                </a:lnTo>
                <a:lnTo>
                  <a:pt x="3522" y="4402"/>
                </a:lnTo>
                <a:lnTo>
                  <a:pt x="3339" y="4549"/>
                </a:lnTo>
                <a:lnTo>
                  <a:pt x="3155" y="4696"/>
                </a:lnTo>
                <a:lnTo>
                  <a:pt x="3008" y="4879"/>
                </a:lnTo>
                <a:lnTo>
                  <a:pt x="2862" y="5062"/>
                </a:lnTo>
                <a:lnTo>
                  <a:pt x="2752" y="5283"/>
                </a:lnTo>
                <a:lnTo>
                  <a:pt x="2678" y="5503"/>
                </a:lnTo>
                <a:lnTo>
                  <a:pt x="2642" y="5686"/>
                </a:lnTo>
                <a:lnTo>
                  <a:pt x="2642" y="5906"/>
                </a:lnTo>
                <a:lnTo>
                  <a:pt x="2678" y="6126"/>
                </a:lnTo>
                <a:lnTo>
                  <a:pt x="2752" y="6346"/>
                </a:lnTo>
                <a:lnTo>
                  <a:pt x="2825" y="6566"/>
                </a:lnTo>
                <a:lnTo>
                  <a:pt x="2898" y="6676"/>
                </a:lnTo>
                <a:lnTo>
                  <a:pt x="2421" y="7080"/>
                </a:lnTo>
                <a:lnTo>
                  <a:pt x="1908" y="7447"/>
                </a:lnTo>
                <a:lnTo>
                  <a:pt x="1431" y="7850"/>
                </a:lnTo>
                <a:lnTo>
                  <a:pt x="1211" y="8070"/>
                </a:lnTo>
                <a:lnTo>
                  <a:pt x="991" y="8327"/>
                </a:lnTo>
                <a:lnTo>
                  <a:pt x="771" y="8364"/>
                </a:lnTo>
                <a:lnTo>
                  <a:pt x="624" y="8327"/>
                </a:lnTo>
                <a:lnTo>
                  <a:pt x="477" y="8327"/>
                </a:lnTo>
                <a:lnTo>
                  <a:pt x="367" y="8364"/>
                </a:lnTo>
                <a:lnTo>
                  <a:pt x="257" y="8437"/>
                </a:lnTo>
                <a:lnTo>
                  <a:pt x="184" y="8511"/>
                </a:lnTo>
                <a:lnTo>
                  <a:pt x="111" y="8584"/>
                </a:lnTo>
                <a:lnTo>
                  <a:pt x="37" y="8804"/>
                </a:lnTo>
                <a:lnTo>
                  <a:pt x="0" y="9061"/>
                </a:lnTo>
                <a:lnTo>
                  <a:pt x="0" y="9318"/>
                </a:lnTo>
                <a:lnTo>
                  <a:pt x="74" y="9538"/>
                </a:lnTo>
                <a:lnTo>
                  <a:pt x="257" y="9684"/>
                </a:lnTo>
                <a:lnTo>
                  <a:pt x="477" y="9831"/>
                </a:lnTo>
                <a:lnTo>
                  <a:pt x="697" y="9904"/>
                </a:lnTo>
                <a:lnTo>
                  <a:pt x="954" y="9941"/>
                </a:lnTo>
                <a:lnTo>
                  <a:pt x="1174" y="9904"/>
                </a:lnTo>
                <a:lnTo>
                  <a:pt x="1431" y="9868"/>
                </a:lnTo>
                <a:lnTo>
                  <a:pt x="1651" y="9794"/>
                </a:lnTo>
                <a:lnTo>
                  <a:pt x="1798" y="9648"/>
                </a:lnTo>
                <a:lnTo>
                  <a:pt x="1908" y="9574"/>
                </a:lnTo>
                <a:lnTo>
                  <a:pt x="1945" y="9464"/>
                </a:lnTo>
                <a:lnTo>
                  <a:pt x="1981" y="9354"/>
                </a:lnTo>
                <a:lnTo>
                  <a:pt x="1981" y="9207"/>
                </a:lnTo>
                <a:lnTo>
                  <a:pt x="1908" y="8987"/>
                </a:lnTo>
                <a:lnTo>
                  <a:pt x="1798" y="8767"/>
                </a:lnTo>
                <a:lnTo>
                  <a:pt x="1651" y="8584"/>
                </a:lnTo>
                <a:lnTo>
                  <a:pt x="1431" y="8437"/>
                </a:lnTo>
                <a:lnTo>
                  <a:pt x="1394" y="8437"/>
                </a:lnTo>
                <a:lnTo>
                  <a:pt x="1578" y="8254"/>
                </a:lnTo>
                <a:lnTo>
                  <a:pt x="1761" y="8070"/>
                </a:lnTo>
                <a:lnTo>
                  <a:pt x="2165" y="7777"/>
                </a:lnTo>
                <a:lnTo>
                  <a:pt x="2421" y="7557"/>
                </a:lnTo>
                <a:lnTo>
                  <a:pt x="2642" y="7337"/>
                </a:lnTo>
                <a:lnTo>
                  <a:pt x="2862" y="7080"/>
                </a:lnTo>
                <a:lnTo>
                  <a:pt x="3008" y="6786"/>
                </a:lnTo>
                <a:lnTo>
                  <a:pt x="3118" y="6897"/>
                </a:lnTo>
                <a:lnTo>
                  <a:pt x="3302" y="7043"/>
                </a:lnTo>
                <a:lnTo>
                  <a:pt x="3632" y="7227"/>
                </a:lnTo>
                <a:lnTo>
                  <a:pt x="3999" y="7337"/>
                </a:lnTo>
                <a:lnTo>
                  <a:pt x="4366" y="7410"/>
                </a:lnTo>
                <a:lnTo>
                  <a:pt x="4439" y="7410"/>
                </a:lnTo>
                <a:lnTo>
                  <a:pt x="4402" y="7887"/>
                </a:lnTo>
                <a:lnTo>
                  <a:pt x="4402" y="8364"/>
                </a:lnTo>
                <a:lnTo>
                  <a:pt x="4439" y="9318"/>
                </a:lnTo>
                <a:lnTo>
                  <a:pt x="4256" y="9391"/>
                </a:lnTo>
                <a:lnTo>
                  <a:pt x="4109" y="9464"/>
                </a:lnTo>
                <a:lnTo>
                  <a:pt x="3999" y="9574"/>
                </a:lnTo>
                <a:lnTo>
                  <a:pt x="3925" y="9684"/>
                </a:lnTo>
                <a:lnTo>
                  <a:pt x="3889" y="9794"/>
                </a:lnTo>
                <a:lnTo>
                  <a:pt x="3852" y="9941"/>
                </a:lnTo>
                <a:lnTo>
                  <a:pt x="3815" y="10125"/>
                </a:lnTo>
                <a:lnTo>
                  <a:pt x="3852" y="10271"/>
                </a:lnTo>
                <a:lnTo>
                  <a:pt x="3925" y="10565"/>
                </a:lnTo>
                <a:lnTo>
                  <a:pt x="4072" y="10821"/>
                </a:lnTo>
                <a:lnTo>
                  <a:pt x="4182" y="10895"/>
                </a:lnTo>
                <a:lnTo>
                  <a:pt x="4329" y="10968"/>
                </a:lnTo>
                <a:lnTo>
                  <a:pt x="4439" y="11042"/>
                </a:lnTo>
                <a:lnTo>
                  <a:pt x="4586" y="11078"/>
                </a:lnTo>
                <a:lnTo>
                  <a:pt x="4879" y="11078"/>
                </a:lnTo>
                <a:lnTo>
                  <a:pt x="5173" y="11005"/>
                </a:lnTo>
                <a:lnTo>
                  <a:pt x="5283" y="10932"/>
                </a:lnTo>
                <a:lnTo>
                  <a:pt x="5393" y="10821"/>
                </a:lnTo>
                <a:lnTo>
                  <a:pt x="5466" y="10711"/>
                </a:lnTo>
                <a:lnTo>
                  <a:pt x="5503" y="10601"/>
                </a:lnTo>
                <a:lnTo>
                  <a:pt x="5576" y="10308"/>
                </a:lnTo>
                <a:lnTo>
                  <a:pt x="5539" y="10051"/>
                </a:lnTo>
                <a:lnTo>
                  <a:pt x="5503" y="9904"/>
                </a:lnTo>
                <a:lnTo>
                  <a:pt x="5393" y="9794"/>
                </a:lnTo>
                <a:lnTo>
                  <a:pt x="5319" y="9684"/>
                </a:lnTo>
                <a:lnTo>
                  <a:pt x="5173" y="9611"/>
                </a:lnTo>
                <a:lnTo>
                  <a:pt x="5136" y="9428"/>
                </a:lnTo>
                <a:lnTo>
                  <a:pt x="5099" y="9354"/>
                </a:lnTo>
                <a:lnTo>
                  <a:pt x="4842" y="9354"/>
                </a:lnTo>
                <a:lnTo>
                  <a:pt x="4806" y="8474"/>
                </a:lnTo>
                <a:lnTo>
                  <a:pt x="4806" y="7960"/>
                </a:lnTo>
                <a:lnTo>
                  <a:pt x="4769" y="7447"/>
                </a:lnTo>
                <a:lnTo>
                  <a:pt x="5136" y="7410"/>
                </a:lnTo>
                <a:lnTo>
                  <a:pt x="5503" y="7300"/>
                </a:lnTo>
                <a:lnTo>
                  <a:pt x="5833" y="7117"/>
                </a:lnTo>
                <a:lnTo>
                  <a:pt x="6126" y="6860"/>
                </a:lnTo>
                <a:lnTo>
                  <a:pt x="6200" y="6786"/>
                </a:lnTo>
                <a:lnTo>
                  <a:pt x="6310" y="6933"/>
                </a:lnTo>
                <a:lnTo>
                  <a:pt x="6493" y="7080"/>
                </a:lnTo>
                <a:lnTo>
                  <a:pt x="6677" y="7190"/>
                </a:lnTo>
                <a:lnTo>
                  <a:pt x="6860" y="7300"/>
                </a:lnTo>
                <a:lnTo>
                  <a:pt x="7043" y="7630"/>
                </a:lnTo>
                <a:lnTo>
                  <a:pt x="7263" y="7997"/>
                </a:lnTo>
                <a:lnTo>
                  <a:pt x="7557" y="8437"/>
                </a:lnTo>
                <a:lnTo>
                  <a:pt x="7667" y="8584"/>
                </a:lnTo>
                <a:lnTo>
                  <a:pt x="7557" y="8767"/>
                </a:lnTo>
                <a:lnTo>
                  <a:pt x="7484" y="8951"/>
                </a:lnTo>
                <a:lnTo>
                  <a:pt x="7447" y="9097"/>
                </a:lnTo>
                <a:lnTo>
                  <a:pt x="7447" y="9281"/>
                </a:lnTo>
                <a:lnTo>
                  <a:pt x="7484" y="9428"/>
                </a:lnTo>
                <a:lnTo>
                  <a:pt x="7520" y="9611"/>
                </a:lnTo>
                <a:lnTo>
                  <a:pt x="7594" y="9758"/>
                </a:lnTo>
                <a:lnTo>
                  <a:pt x="7704" y="9904"/>
                </a:lnTo>
                <a:lnTo>
                  <a:pt x="7850" y="10014"/>
                </a:lnTo>
                <a:lnTo>
                  <a:pt x="7960" y="10125"/>
                </a:lnTo>
                <a:lnTo>
                  <a:pt x="8107" y="10161"/>
                </a:lnTo>
                <a:lnTo>
                  <a:pt x="8254" y="10198"/>
                </a:lnTo>
                <a:lnTo>
                  <a:pt x="8547" y="10198"/>
                </a:lnTo>
                <a:lnTo>
                  <a:pt x="8694" y="10125"/>
                </a:lnTo>
                <a:lnTo>
                  <a:pt x="8877" y="10051"/>
                </a:lnTo>
                <a:lnTo>
                  <a:pt x="9098" y="9831"/>
                </a:lnTo>
                <a:lnTo>
                  <a:pt x="9281" y="9538"/>
                </a:lnTo>
                <a:lnTo>
                  <a:pt x="9354" y="9391"/>
                </a:lnTo>
                <a:lnTo>
                  <a:pt x="9391" y="9244"/>
                </a:lnTo>
                <a:lnTo>
                  <a:pt x="9391" y="9061"/>
                </a:lnTo>
                <a:lnTo>
                  <a:pt x="9391" y="8914"/>
                </a:lnTo>
                <a:lnTo>
                  <a:pt x="9318" y="8767"/>
                </a:lnTo>
                <a:lnTo>
                  <a:pt x="9244" y="8621"/>
                </a:lnTo>
                <a:lnTo>
                  <a:pt x="9134" y="8511"/>
                </a:lnTo>
                <a:lnTo>
                  <a:pt x="8987" y="8437"/>
                </a:lnTo>
                <a:lnTo>
                  <a:pt x="8841" y="8364"/>
                </a:lnTo>
                <a:lnTo>
                  <a:pt x="8694" y="8327"/>
                </a:lnTo>
                <a:lnTo>
                  <a:pt x="8364" y="8290"/>
                </a:lnTo>
                <a:lnTo>
                  <a:pt x="8180" y="8290"/>
                </a:lnTo>
                <a:lnTo>
                  <a:pt x="7997" y="8364"/>
                </a:lnTo>
                <a:lnTo>
                  <a:pt x="7924" y="8217"/>
                </a:lnTo>
                <a:lnTo>
                  <a:pt x="7814" y="8070"/>
                </a:lnTo>
                <a:lnTo>
                  <a:pt x="7557" y="7667"/>
                </a:lnTo>
                <a:lnTo>
                  <a:pt x="7300" y="7300"/>
                </a:lnTo>
                <a:lnTo>
                  <a:pt x="7227" y="7153"/>
                </a:lnTo>
                <a:lnTo>
                  <a:pt x="7153" y="7007"/>
                </a:lnTo>
                <a:lnTo>
                  <a:pt x="7043" y="6933"/>
                </a:lnTo>
                <a:lnTo>
                  <a:pt x="6897" y="6897"/>
                </a:lnTo>
                <a:lnTo>
                  <a:pt x="6640" y="6750"/>
                </a:lnTo>
                <a:lnTo>
                  <a:pt x="6346" y="6530"/>
                </a:lnTo>
                <a:lnTo>
                  <a:pt x="6530" y="6236"/>
                </a:lnTo>
                <a:lnTo>
                  <a:pt x="6603" y="5869"/>
                </a:lnTo>
                <a:lnTo>
                  <a:pt x="6603" y="5503"/>
                </a:lnTo>
                <a:lnTo>
                  <a:pt x="6567" y="5173"/>
                </a:lnTo>
                <a:lnTo>
                  <a:pt x="6456" y="4842"/>
                </a:lnTo>
                <a:lnTo>
                  <a:pt x="6310" y="4586"/>
                </a:lnTo>
                <a:lnTo>
                  <a:pt x="6126" y="4329"/>
                </a:lnTo>
                <a:lnTo>
                  <a:pt x="5870" y="4109"/>
                </a:lnTo>
                <a:lnTo>
                  <a:pt x="5613" y="3962"/>
                </a:lnTo>
                <a:lnTo>
                  <a:pt x="5356" y="3815"/>
                </a:lnTo>
                <a:lnTo>
                  <a:pt x="5026" y="3742"/>
                </a:lnTo>
                <a:lnTo>
                  <a:pt x="4732" y="3742"/>
                </a:lnTo>
                <a:lnTo>
                  <a:pt x="4732" y="3522"/>
                </a:lnTo>
                <a:lnTo>
                  <a:pt x="4696" y="2678"/>
                </a:lnTo>
                <a:lnTo>
                  <a:pt x="4732" y="2385"/>
                </a:lnTo>
                <a:lnTo>
                  <a:pt x="4696" y="2165"/>
                </a:lnTo>
                <a:lnTo>
                  <a:pt x="4659" y="1981"/>
                </a:lnTo>
                <a:lnTo>
                  <a:pt x="4842" y="1945"/>
                </a:lnTo>
                <a:lnTo>
                  <a:pt x="5063" y="1871"/>
                </a:lnTo>
                <a:lnTo>
                  <a:pt x="5246" y="1761"/>
                </a:lnTo>
                <a:lnTo>
                  <a:pt x="5393" y="1651"/>
                </a:lnTo>
                <a:lnTo>
                  <a:pt x="5539" y="1468"/>
                </a:lnTo>
                <a:lnTo>
                  <a:pt x="5613" y="1284"/>
                </a:lnTo>
                <a:lnTo>
                  <a:pt x="5686" y="1101"/>
                </a:lnTo>
                <a:lnTo>
                  <a:pt x="5686" y="844"/>
                </a:lnTo>
                <a:lnTo>
                  <a:pt x="5613" y="624"/>
                </a:lnTo>
                <a:lnTo>
                  <a:pt x="5503" y="404"/>
                </a:lnTo>
                <a:lnTo>
                  <a:pt x="5466" y="257"/>
                </a:lnTo>
                <a:lnTo>
                  <a:pt x="5429" y="184"/>
                </a:lnTo>
                <a:lnTo>
                  <a:pt x="5356" y="147"/>
                </a:lnTo>
                <a:lnTo>
                  <a:pt x="5209" y="147"/>
                </a:lnTo>
                <a:lnTo>
                  <a:pt x="5063" y="110"/>
                </a:lnTo>
                <a:lnTo>
                  <a:pt x="4989" y="37"/>
                </a:lnTo>
                <a:lnTo>
                  <a:pt x="480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29" name="Shape 229"/>
          <p:cNvSpPr/>
          <p:nvPr/>
        </p:nvSpPr>
        <p:spPr>
          <a:xfrm>
            <a:off x="721257" y="4998018"/>
            <a:ext cx="463058" cy="177962"/>
          </a:xfrm>
          <a:custGeom>
            <a:avLst/>
            <a:gdLst/>
            <a:ahLst/>
            <a:cxnLst/>
            <a:rect l="0" t="0" r="0" b="0"/>
            <a:pathLst>
              <a:path w="16325" h="6274" extrusionOk="0">
                <a:moveTo>
                  <a:pt x="14710" y="1"/>
                </a:moveTo>
                <a:lnTo>
                  <a:pt x="14527" y="74"/>
                </a:lnTo>
                <a:lnTo>
                  <a:pt x="14380" y="147"/>
                </a:lnTo>
                <a:lnTo>
                  <a:pt x="14270" y="221"/>
                </a:lnTo>
                <a:lnTo>
                  <a:pt x="14270" y="257"/>
                </a:lnTo>
                <a:lnTo>
                  <a:pt x="14197" y="221"/>
                </a:lnTo>
                <a:lnTo>
                  <a:pt x="14087" y="221"/>
                </a:lnTo>
                <a:lnTo>
                  <a:pt x="14013" y="294"/>
                </a:lnTo>
                <a:lnTo>
                  <a:pt x="13977" y="331"/>
                </a:lnTo>
                <a:lnTo>
                  <a:pt x="13977" y="441"/>
                </a:lnTo>
                <a:lnTo>
                  <a:pt x="14013" y="551"/>
                </a:lnTo>
                <a:lnTo>
                  <a:pt x="14050" y="587"/>
                </a:lnTo>
                <a:lnTo>
                  <a:pt x="14123" y="624"/>
                </a:lnTo>
                <a:lnTo>
                  <a:pt x="14343" y="624"/>
                </a:lnTo>
                <a:lnTo>
                  <a:pt x="14527" y="551"/>
                </a:lnTo>
                <a:lnTo>
                  <a:pt x="14710" y="477"/>
                </a:lnTo>
                <a:lnTo>
                  <a:pt x="14894" y="441"/>
                </a:lnTo>
                <a:lnTo>
                  <a:pt x="14967" y="477"/>
                </a:lnTo>
                <a:lnTo>
                  <a:pt x="15004" y="514"/>
                </a:lnTo>
                <a:lnTo>
                  <a:pt x="14967" y="587"/>
                </a:lnTo>
                <a:lnTo>
                  <a:pt x="14930" y="661"/>
                </a:lnTo>
                <a:lnTo>
                  <a:pt x="14747" y="881"/>
                </a:lnTo>
                <a:lnTo>
                  <a:pt x="14123" y="1725"/>
                </a:lnTo>
                <a:lnTo>
                  <a:pt x="14123" y="1798"/>
                </a:lnTo>
                <a:lnTo>
                  <a:pt x="14087" y="1871"/>
                </a:lnTo>
                <a:lnTo>
                  <a:pt x="14123" y="1981"/>
                </a:lnTo>
                <a:lnTo>
                  <a:pt x="14233" y="2055"/>
                </a:lnTo>
                <a:lnTo>
                  <a:pt x="14343" y="2091"/>
                </a:lnTo>
                <a:lnTo>
                  <a:pt x="14820" y="2091"/>
                </a:lnTo>
                <a:lnTo>
                  <a:pt x="15260" y="2055"/>
                </a:lnTo>
                <a:lnTo>
                  <a:pt x="15774" y="1945"/>
                </a:lnTo>
                <a:lnTo>
                  <a:pt x="16031" y="1871"/>
                </a:lnTo>
                <a:lnTo>
                  <a:pt x="16251" y="1761"/>
                </a:lnTo>
                <a:lnTo>
                  <a:pt x="16324" y="1651"/>
                </a:lnTo>
                <a:lnTo>
                  <a:pt x="16324" y="1541"/>
                </a:lnTo>
                <a:lnTo>
                  <a:pt x="16288" y="1468"/>
                </a:lnTo>
                <a:lnTo>
                  <a:pt x="16214" y="1431"/>
                </a:lnTo>
                <a:lnTo>
                  <a:pt x="16141" y="1394"/>
                </a:lnTo>
                <a:lnTo>
                  <a:pt x="15957" y="1431"/>
                </a:lnTo>
                <a:lnTo>
                  <a:pt x="15774" y="1468"/>
                </a:lnTo>
                <a:lnTo>
                  <a:pt x="15370" y="1541"/>
                </a:lnTo>
                <a:lnTo>
                  <a:pt x="14820" y="1615"/>
                </a:lnTo>
                <a:lnTo>
                  <a:pt x="14820" y="1615"/>
                </a:lnTo>
                <a:lnTo>
                  <a:pt x="15260" y="1028"/>
                </a:lnTo>
                <a:lnTo>
                  <a:pt x="15370" y="844"/>
                </a:lnTo>
                <a:lnTo>
                  <a:pt x="15481" y="698"/>
                </a:lnTo>
                <a:lnTo>
                  <a:pt x="15517" y="477"/>
                </a:lnTo>
                <a:lnTo>
                  <a:pt x="15517" y="404"/>
                </a:lnTo>
                <a:lnTo>
                  <a:pt x="15481" y="294"/>
                </a:lnTo>
                <a:lnTo>
                  <a:pt x="15370" y="184"/>
                </a:lnTo>
                <a:lnTo>
                  <a:pt x="15224" y="74"/>
                </a:lnTo>
                <a:lnTo>
                  <a:pt x="15077" y="37"/>
                </a:lnTo>
                <a:lnTo>
                  <a:pt x="14894" y="1"/>
                </a:lnTo>
                <a:close/>
                <a:moveTo>
                  <a:pt x="6604" y="2788"/>
                </a:moveTo>
                <a:lnTo>
                  <a:pt x="6163" y="2898"/>
                </a:lnTo>
                <a:lnTo>
                  <a:pt x="5576" y="2972"/>
                </a:lnTo>
                <a:lnTo>
                  <a:pt x="5283" y="3045"/>
                </a:lnTo>
                <a:lnTo>
                  <a:pt x="4990" y="3118"/>
                </a:lnTo>
                <a:lnTo>
                  <a:pt x="4953" y="3155"/>
                </a:lnTo>
                <a:lnTo>
                  <a:pt x="4880" y="3229"/>
                </a:lnTo>
                <a:lnTo>
                  <a:pt x="4880" y="3302"/>
                </a:lnTo>
                <a:lnTo>
                  <a:pt x="4880" y="3339"/>
                </a:lnTo>
                <a:lnTo>
                  <a:pt x="4880" y="3412"/>
                </a:lnTo>
                <a:lnTo>
                  <a:pt x="4916" y="3485"/>
                </a:lnTo>
                <a:lnTo>
                  <a:pt x="4990" y="3522"/>
                </a:lnTo>
                <a:lnTo>
                  <a:pt x="5063" y="3522"/>
                </a:lnTo>
                <a:lnTo>
                  <a:pt x="5613" y="3485"/>
                </a:lnTo>
                <a:lnTo>
                  <a:pt x="6163" y="3412"/>
                </a:lnTo>
                <a:lnTo>
                  <a:pt x="6640" y="3339"/>
                </a:lnTo>
                <a:lnTo>
                  <a:pt x="6860" y="3265"/>
                </a:lnTo>
                <a:lnTo>
                  <a:pt x="6970" y="3192"/>
                </a:lnTo>
                <a:lnTo>
                  <a:pt x="7044" y="3118"/>
                </a:lnTo>
                <a:lnTo>
                  <a:pt x="7044" y="3008"/>
                </a:lnTo>
                <a:lnTo>
                  <a:pt x="7044" y="2972"/>
                </a:lnTo>
                <a:lnTo>
                  <a:pt x="7007" y="2898"/>
                </a:lnTo>
                <a:lnTo>
                  <a:pt x="6897" y="2862"/>
                </a:lnTo>
                <a:lnTo>
                  <a:pt x="6824" y="2825"/>
                </a:lnTo>
                <a:lnTo>
                  <a:pt x="6604" y="2788"/>
                </a:lnTo>
                <a:close/>
                <a:moveTo>
                  <a:pt x="13500" y="1945"/>
                </a:moveTo>
                <a:lnTo>
                  <a:pt x="13280" y="1981"/>
                </a:lnTo>
                <a:lnTo>
                  <a:pt x="13060" y="2018"/>
                </a:lnTo>
                <a:lnTo>
                  <a:pt x="12876" y="2055"/>
                </a:lnTo>
                <a:lnTo>
                  <a:pt x="12693" y="2201"/>
                </a:lnTo>
                <a:lnTo>
                  <a:pt x="12546" y="2275"/>
                </a:lnTo>
                <a:lnTo>
                  <a:pt x="12436" y="2422"/>
                </a:lnTo>
                <a:lnTo>
                  <a:pt x="12289" y="2678"/>
                </a:lnTo>
                <a:lnTo>
                  <a:pt x="12179" y="3008"/>
                </a:lnTo>
                <a:lnTo>
                  <a:pt x="12179" y="3339"/>
                </a:lnTo>
                <a:lnTo>
                  <a:pt x="12179" y="3522"/>
                </a:lnTo>
                <a:lnTo>
                  <a:pt x="12216" y="3669"/>
                </a:lnTo>
                <a:lnTo>
                  <a:pt x="12289" y="3815"/>
                </a:lnTo>
                <a:lnTo>
                  <a:pt x="12363" y="3962"/>
                </a:lnTo>
                <a:lnTo>
                  <a:pt x="12473" y="4109"/>
                </a:lnTo>
                <a:lnTo>
                  <a:pt x="12583" y="4219"/>
                </a:lnTo>
                <a:lnTo>
                  <a:pt x="12729" y="4292"/>
                </a:lnTo>
                <a:lnTo>
                  <a:pt x="12876" y="4366"/>
                </a:lnTo>
                <a:lnTo>
                  <a:pt x="12986" y="4402"/>
                </a:lnTo>
                <a:lnTo>
                  <a:pt x="13096" y="4402"/>
                </a:lnTo>
                <a:lnTo>
                  <a:pt x="13353" y="4329"/>
                </a:lnTo>
                <a:lnTo>
                  <a:pt x="13757" y="4146"/>
                </a:lnTo>
                <a:lnTo>
                  <a:pt x="14197" y="3999"/>
                </a:lnTo>
                <a:lnTo>
                  <a:pt x="14417" y="3852"/>
                </a:lnTo>
                <a:lnTo>
                  <a:pt x="14564" y="3705"/>
                </a:lnTo>
                <a:lnTo>
                  <a:pt x="14600" y="3632"/>
                </a:lnTo>
                <a:lnTo>
                  <a:pt x="14564" y="3559"/>
                </a:lnTo>
                <a:lnTo>
                  <a:pt x="14527" y="3485"/>
                </a:lnTo>
                <a:lnTo>
                  <a:pt x="14453" y="3449"/>
                </a:lnTo>
                <a:lnTo>
                  <a:pt x="14343" y="3412"/>
                </a:lnTo>
                <a:lnTo>
                  <a:pt x="14197" y="3449"/>
                </a:lnTo>
                <a:lnTo>
                  <a:pt x="13940" y="3522"/>
                </a:lnTo>
                <a:lnTo>
                  <a:pt x="13426" y="3742"/>
                </a:lnTo>
                <a:lnTo>
                  <a:pt x="13280" y="3815"/>
                </a:lnTo>
                <a:lnTo>
                  <a:pt x="13133" y="3852"/>
                </a:lnTo>
                <a:lnTo>
                  <a:pt x="12986" y="3852"/>
                </a:lnTo>
                <a:lnTo>
                  <a:pt x="12839" y="3779"/>
                </a:lnTo>
                <a:lnTo>
                  <a:pt x="12766" y="3669"/>
                </a:lnTo>
                <a:lnTo>
                  <a:pt x="12729" y="3559"/>
                </a:lnTo>
                <a:lnTo>
                  <a:pt x="12656" y="3339"/>
                </a:lnTo>
                <a:lnTo>
                  <a:pt x="12656" y="3118"/>
                </a:lnTo>
                <a:lnTo>
                  <a:pt x="12729" y="2898"/>
                </a:lnTo>
                <a:lnTo>
                  <a:pt x="12839" y="2715"/>
                </a:lnTo>
                <a:lnTo>
                  <a:pt x="12986" y="2532"/>
                </a:lnTo>
                <a:lnTo>
                  <a:pt x="13133" y="2458"/>
                </a:lnTo>
                <a:lnTo>
                  <a:pt x="13280" y="2422"/>
                </a:lnTo>
                <a:lnTo>
                  <a:pt x="13610" y="2385"/>
                </a:lnTo>
                <a:lnTo>
                  <a:pt x="13940" y="2348"/>
                </a:lnTo>
                <a:lnTo>
                  <a:pt x="14307" y="2348"/>
                </a:lnTo>
                <a:lnTo>
                  <a:pt x="14307" y="2311"/>
                </a:lnTo>
                <a:lnTo>
                  <a:pt x="14307" y="2275"/>
                </a:lnTo>
                <a:lnTo>
                  <a:pt x="14307" y="2238"/>
                </a:lnTo>
                <a:lnTo>
                  <a:pt x="14123" y="2128"/>
                </a:lnTo>
                <a:lnTo>
                  <a:pt x="13903" y="2055"/>
                </a:lnTo>
                <a:lnTo>
                  <a:pt x="13720" y="1981"/>
                </a:lnTo>
                <a:lnTo>
                  <a:pt x="13500" y="1945"/>
                </a:lnTo>
                <a:close/>
                <a:moveTo>
                  <a:pt x="6787" y="4182"/>
                </a:moveTo>
                <a:lnTo>
                  <a:pt x="6347" y="4292"/>
                </a:lnTo>
                <a:lnTo>
                  <a:pt x="5907" y="4366"/>
                </a:lnTo>
                <a:lnTo>
                  <a:pt x="5466" y="4439"/>
                </a:lnTo>
                <a:lnTo>
                  <a:pt x="5063" y="4549"/>
                </a:lnTo>
                <a:lnTo>
                  <a:pt x="4990" y="4622"/>
                </a:lnTo>
                <a:lnTo>
                  <a:pt x="4953" y="4696"/>
                </a:lnTo>
                <a:lnTo>
                  <a:pt x="4953" y="4806"/>
                </a:lnTo>
                <a:lnTo>
                  <a:pt x="5063" y="4843"/>
                </a:lnTo>
                <a:lnTo>
                  <a:pt x="5283" y="4879"/>
                </a:lnTo>
                <a:lnTo>
                  <a:pt x="5980" y="4879"/>
                </a:lnTo>
                <a:lnTo>
                  <a:pt x="6457" y="4769"/>
                </a:lnTo>
                <a:lnTo>
                  <a:pt x="6897" y="4659"/>
                </a:lnTo>
                <a:lnTo>
                  <a:pt x="6970" y="4622"/>
                </a:lnTo>
                <a:lnTo>
                  <a:pt x="7044" y="4586"/>
                </a:lnTo>
                <a:lnTo>
                  <a:pt x="7080" y="4512"/>
                </a:lnTo>
                <a:lnTo>
                  <a:pt x="7117" y="4439"/>
                </a:lnTo>
                <a:lnTo>
                  <a:pt x="7080" y="4292"/>
                </a:lnTo>
                <a:lnTo>
                  <a:pt x="7007" y="4219"/>
                </a:lnTo>
                <a:lnTo>
                  <a:pt x="6934" y="4182"/>
                </a:lnTo>
                <a:close/>
                <a:moveTo>
                  <a:pt x="11079" y="2055"/>
                </a:moveTo>
                <a:lnTo>
                  <a:pt x="10785" y="2091"/>
                </a:lnTo>
                <a:lnTo>
                  <a:pt x="10565" y="2165"/>
                </a:lnTo>
                <a:lnTo>
                  <a:pt x="10382" y="2311"/>
                </a:lnTo>
                <a:lnTo>
                  <a:pt x="10235" y="2495"/>
                </a:lnTo>
                <a:lnTo>
                  <a:pt x="10198" y="2385"/>
                </a:lnTo>
                <a:lnTo>
                  <a:pt x="10088" y="2348"/>
                </a:lnTo>
                <a:lnTo>
                  <a:pt x="9942" y="2311"/>
                </a:lnTo>
                <a:lnTo>
                  <a:pt x="9611" y="2311"/>
                </a:lnTo>
                <a:lnTo>
                  <a:pt x="9501" y="2348"/>
                </a:lnTo>
                <a:lnTo>
                  <a:pt x="9208" y="2495"/>
                </a:lnTo>
                <a:lnTo>
                  <a:pt x="8988" y="2678"/>
                </a:lnTo>
                <a:lnTo>
                  <a:pt x="8951" y="2568"/>
                </a:lnTo>
                <a:lnTo>
                  <a:pt x="8915" y="2532"/>
                </a:lnTo>
                <a:lnTo>
                  <a:pt x="8878" y="2532"/>
                </a:lnTo>
                <a:lnTo>
                  <a:pt x="8804" y="2568"/>
                </a:lnTo>
                <a:lnTo>
                  <a:pt x="8731" y="2752"/>
                </a:lnTo>
                <a:lnTo>
                  <a:pt x="8658" y="2935"/>
                </a:lnTo>
                <a:lnTo>
                  <a:pt x="8621" y="3339"/>
                </a:lnTo>
                <a:lnTo>
                  <a:pt x="8584" y="3705"/>
                </a:lnTo>
                <a:lnTo>
                  <a:pt x="8621" y="4072"/>
                </a:lnTo>
                <a:lnTo>
                  <a:pt x="8694" y="4439"/>
                </a:lnTo>
                <a:lnTo>
                  <a:pt x="8768" y="4806"/>
                </a:lnTo>
                <a:lnTo>
                  <a:pt x="8804" y="4879"/>
                </a:lnTo>
                <a:lnTo>
                  <a:pt x="8878" y="4953"/>
                </a:lnTo>
                <a:lnTo>
                  <a:pt x="8951" y="4989"/>
                </a:lnTo>
                <a:lnTo>
                  <a:pt x="9061" y="4953"/>
                </a:lnTo>
                <a:lnTo>
                  <a:pt x="9135" y="4916"/>
                </a:lnTo>
                <a:lnTo>
                  <a:pt x="9208" y="4879"/>
                </a:lnTo>
                <a:lnTo>
                  <a:pt x="9245" y="4769"/>
                </a:lnTo>
                <a:lnTo>
                  <a:pt x="9208" y="4659"/>
                </a:lnTo>
                <a:lnTo>
                  <a:pt x="9135" y="4182"/>
                </a:lnTo>
                <a:lnTo>
                  <a:pt x="9098" y="3669"/>
                </a:lnTo>
                <a:lnTo>
                  <a:pt x="9135" y="3339"/>
                </a:lnTo>
                <a:lnTo>
                  <a:pt x="9208" y="3118"/>
                </a:lnTo>
                <a:lnTo>
                  <a:pt x="9391" y="2972"/>
                </a:lnTo>
                <a:lnTo>
                  <a:pt x="9575" y="2825"/>
                </a:lnTo>
                <a:lnTo>
                  <a:pt x="9795" y="2788"/>
                </a:lnTo>
                <a:lnTo>
                  <a:pt x="9868" y="4072"/>
                </a:lnTo>
                <a:lnTo>
                  <a:pt x="9905" y="4146"/>
                </a:lnTo>
                <a:lnTo>
                  <a:pt x="9942" y="4219"/>
                </a:lnTo>
                <a:lnTo>
                  <a:pt x="10015" y="4292"/>
                </a:lnTo>
                <a:lnTo>
                  <a:pt x="10125" y="4292"/>
                </a:lnTo>
                <a:lnTo>
                  <a:pt x="10198" y="4329"/>
                </a:lnTo>
                <a:lnTo>
                  <a:pt x="10272" y="4292"/>
                </a:lnTo>
                <a:lnTo>
                  <a:pt x="10308" y="4219"/>
                </a:lnTo>
                <a:lnTo>
                  <a:pt x="10345" y="4146"/>
                </a:lnTo>
                <a:lnTo>
                  <a:pt x="10455" y="3559"/>
                </a:lnTo>
                <a:lnTo>
                  <a:pt x="10565" y="3008"/>
                </a:lnTo>
                <a:lnTo>
                  <a:pt x="10602" y="2862"/>
                </a:lnTo>
                <a:lnTo>
                  <a:pt x="10675" y="2752"/>
                </a:lnTo>
                <a:lnTo>
                  <a:pt x="10785" y="2642"/>
                </a:lnTo>
                <a:lnTo>
                  <a:pt x="10895" y="2568"/>
                </a:lnTo>
                <a:lnTo>
                  <a:pt x="11079" y="2568"/>
                </a:lnTo>
                <a:lnTo>
                  <a:pt x="11115" y="2642"/>
                </a:lnTo>
                <a:lnTo>
                  <a:pt x="11115" y="2752"/>
                </a:lnTo>
                <a:lnTo>
                  <a:pt x="11115" y="2862"/>
                </a:lnTo>
                <a:lnTo>
                  <a:pt x="11189" y="3449"/>
                </a:lnTo>
                <a:lnTo>
                  <a:pt x="11299" y="4036"/>
                </a:lnTo>
                <a:lnTo>
                  <a:pt x="11372" y="4256"/>
                </a:lnTo>
                <a:lnTo>
                  <a:pt x="11446" y="4512"/>
                </a:lnTo>
                <a:lnTo>
                  <a:pt x="11556" y="4732"/>
                </a:lnTo>
                <a:lnTo>
                  <a:pt x="11629" y="4806"/>
                </a:lnTo>
                <a:lnTo>
                  <a:pt x="11739" y="4843"/>
                </a:lnTo>
                <a:lnTo>
                  <a:pt x="11849" y="4843"/>
                </a:lnTo>
                <a:lnTo>
                  <a:pt x="11922" y="4806"/>
                </a:lnTo>
                <a:lnTo>
                  <a:pt x="11996" y="4769"/>
                </a:lnTo>
                <a:lnTo>
                  <a:pt x="12032" y="4696"/>
                </a:lnTo>
                <a:lnTo>
                  <a:pt x="12069" y="4586"/>
                </a:lnTo>
                <a:lnTo>
                  <a:pt x="11996" y="4476"/>
                </a:lnTo>
                <a:lnTo>
                  <a:pt x="11922" y="4402"/>
                </a:lnTo>
                <a:lnTo>
                  <a:pt x="11886" y="4256"/>
                </a:lnTo>
                <a:lnTo>
                  <a:pt x="11812" y="4072"/>
                </a:lnTo>
                <a:lnTo>
                  <a:pt x="11776" y="3779"/>
                </a:lnTo>
                <a:lnTo>
                  <a:pt x="11666" y="3339"/>
                </a:lnTo>
                <a:lnTo>
                  <a:pt x="11629" y="2862"/>
                </a:lnTo>
                <a:lnTo>
                  <a:pt x="11629" y="2532"/>
                </a:lnTo>
                <a:lnTo>
                  <a:pt x="11592" y="2385"/>
                </a:lnTo>
                <a:lnTo>
                  <a:pt x="11482" y="2275"/>
                </a:lnTo>
                <a:lnTo>
                  <a:pt x="11299" y="2128"/>
                </a:lnTo>
                <a:lnTo>
                  <a:pt x="11189" y="2091"/>
                </a:lnTo>
                <a:lnTo>
                  <a:pt x="11079" y="2055"/>
                </a:lnTo>
                <a:close/>
                <a:moveTo>
                  <a:pt x="2715" y="1138"/>
                </a:moveTo>
                <a:lnTo>
                  <a:pt x="2569" y="1174"/>
                </a:lnTo>
                <a:lnTo>
                  <a:pt x="2422" y="1284"/>
                </a:lnTo>
                <a:lnTo>
                  <a:pt x="2385" y="1358"/>
                </a:lnTo>
                <a:lnTo>
                  <a:pt x="2165" y="1284"/>
                </a:lnTo>
                <a:lnTo>
                  <a:pt x="1762" y="1284"/>
                </a:lnTo>
                <a:lnTo>
                  <a:pt x="1542" y="1358"/>
                </a:lnTo>
                <a:lnTo>
                  <a:pt x="771" y="1504"/>
                </a:lnTo>
                <a:lnTo>
                  <a:pt x="368" y="1651"/>
                </a:lnTo>
                <a:lnTo>
                  <a:pt x="184" y="1725"/>
                </a:lnTo>
                <a:lnTo>
                  <a:pt x="38" y="1835"/>
                </a:lnTo>
                <a:lnTo>
                  <a:pt x="1" y="1908"/>
                </a:lnTo>
                <a:lnTo>
                  <a:pt x="1" y="1981"/>
                </a:lnTo>
                <a:lnTo>
                  <a:pt x="38" y="2018"/>
                </a:lnTo>
                <a:lnTo>
                  <a:pt x="111" y="2055"/>
                </a:lnTo>
                <a:lnTo>
                  <a:pt x="74" y="2348"/>
                </a:lnTo>
                <a:lnTo>
                  <a:pt x="74" y="2642"/>
                </a:lnTo>
                <a:lnTo>
                  <a:pt x="74" y="3705"/>
                </a:lnTo>
                <a:lnTo>
                  <a:pt x="111" y="4843"/>
                </a:lnTo>
                <a:lnTo>
                  <a:pt x="148" y="5980"/>
                </a:lnTo>
                <a:lnTo>
                  <a:pt x="184" y="6090"/>
                </a:lnTo>
                <a:lnTo>
                  <a:pt x="294" y="6200"/>
                </a:lnTo>
                <a:lnTo>
                  <a:pt x="404" y="6236"/>
                </a:lnTo>
                <a:lnTo>
                  <a:pt x="514" y="6200"/>
                </a:lnTo>
                <a:lnTo>
                  <a:pt x="624" y="6236"/>
                </a:lnTo>
                <a:lnTo>
                  <a:pt x="845" y="6273"/>
                </a:lnTo>
                <a:lnTo>
                  <a:pt x="1028" y="6236"/>
                </a:lnTo>
                <a:lnTo>
                  <a:pt x="1395" y="6163"/>
                </a:lnTo>
                <a:lnTo>
                  <a:pt x="2385" y="5980"/>
                </a:lnTo>
                <a:lnTo>
                  <a:pt x="2605" y="5943"/>
                </a:lnTo>
                <a:lnTo>
                  <a:pt x="2752" y="5906"/>
                </a:lnTo>
                <a:lnTo>
                  <a:pt x="2899" y="5833"/>
                </a:lnTo>
                <a:lnTo>
                  <a:pt x="2972" y="5686"/>
                </a:lnTo>
                <a:lnTo>
                  <a:pt x="2972" y="5576"/>
                </a:lnTo>
                <a:lnTo>
                  <a:pt x="2935" y="5503"/>
                </a:lnTo>
                <a:lnTo>
                  <a:pt x="2825" y="5429"/>
                </a:lnTo>
                <a:lnTo>
                  <a:pt x="2679" y="5393"/>
                </a:lnTo>
                <a:lnTo>
                  <a:pt x="2532" y="5393"/>
                </a:lnTo>
                <a:lnTo>
                  <a:pt x="2385" y="5429"/>
                </a:lnTo>
                <a:lnTo>
                  <a:pt x="2055" y="5503"/>
                </a:lnTo>
                <a:lnTo>
                  <a:pt x="1762" y="5576"/>
                </a:lnTo>
                <a:lnTo>
                  <a:pt x="1028" y="5723"/>
                </a:lnTo>
                <a:lnTo>
                  <a:pt x="698" y="5796"/>
                </a:lnTo>
                <a:lnTo>
                  <a:pt x="661" y="4953"/>
                </a:lnTo>
                <a:lnTo>
                  <a:pt x="624" y="4109"/>
                </a:lnTo>
                <a:lnTo>
                  <a:pt x="845" y="4109"/>
                </a:lnTo>
                <a:lnTo>
                  <a:pt x="1028" y="4072"/>
                </a:lnTo>
                <a:lnTo>
                  <a:pt x="1431" y="3962"/>
                </a:lnTo>
                <a:lnTo>
                  <a:pt x="2459" y="3742"/>
                </a:lnTo>
                <a:lnTo>
                  <a:pt x="2495" y="3779"/>
                </a:lnTo>
                <a:lnTo>
                  <a:pt x="2605" y="3779"/>
                </a:lnTo>
                <a:lnTo>
                  <a:pt x="2679" y="3742"/>
                </a:lnTo>
                <a:lnTo>
                  <a:pt x="2752" y="3705"/>
                </a:lnTo>
                <a:lnTo>
                  <a:pt x="2789" y="3669"/>
                </a:lnTo>
                <a:lnTo>
                  <a:pt x="2862" y="3559"/>
                </a:lnTo>
                <a:lnTo>
                  <a:pt x="2899" y="3485"/>
                </a:lnTo>
                <a:lnTo>
                  <a:pt x="2899" y="3412"/>
                </a:lnTo>
                <a:lnTo>
                  <a:pt x="2862" y="3339"/>
                </a:lnTo>
                <a:lnTo>
                  <a:pt x="2825" y="3265"/>
                </a:lnTo>
                <a:lnTo>
                  <a:pt x="2715" y="3155"/>
                </a:lnTo>
                <a:lnTo>
                  <a:pt x="2532" y="3155"/>
                </a:lnTo>
                <a:lnTo>
                  <a:pt x="1431" y="3449"/>
                </a:lnTo>
                <a:lnTo>
                  <a:pt x="1028" y="3522"/>
                </a:lnTo>
                <a:lnTo>
                  <a:pt x="808" y="3595"/>
                </a:lnTo>
                <a:lnTo>
                  <a:pt x="624" y="3632"/>
                </a:lnTo>
                <a:lnTo>
                  <a:pt x="588" y="2788"/>
                </a:lnTo>
                <a:lnTo>
                  <a:pt x="588" y="2458"/>
                </a:lnTo>
                <a:lnTo>
                  <a:pt x="551" y="2091"/>
                </a:lnTo>
                <a:lnTo>
                  <a:pt x="1065" y="1981"/>
                </a:lnTo>
                <a:lnTo>
                  <a:pt x="1615" y="1835"/>
                </a:lnTo>
                <a:lnTo>
                  <a:pt x="1798" y="1798"/>
                </a:lnTo>
                <a:lnTo>
                  <a:pt x="2055" y="1798"/>
                </a:lnTo>
                <a:lnTo>
                  <a:pt x="2165" y="1871"/>
                </a:lnTo>
                <a:lnTo>
                  <a:pt x="2238" y="1908"/>
                </a:lnTo>
                <a:lnTo>
                  <a:pt x="2312" y="1945"/>
                </a:lnTo>
                <a:lnTo>
                  <a:pt x="2422" y="1945"/>
                </a:lnTo>
                <a:lnTo>
                  <a:pt x="2495" y="1908"/>
                </a:lnTo>
                <a:lnTo>
                  <a:pt x="3009" y="1651"/>
                </a:lnTo>
                <a:lnTo>
                  <a:pt x="3082" y="1615"/>
                </a:lnTo>
                <a:lnTo>
                  <a:pt x="3119" y="1578"/>
                </a:lnTo>
                <a:lnTo>
                  <a:pt x="3156" y="1431"/>
                </a:lnTo>
                <a:lnTo>
                  <a:pt x="3119" y="1284"/>
                </a:lnTo>
                <a:lnTo>
                  <a:pt x="3082" y="1248"/>
                </a:lnTo>
                <a:lnTo>
                  <a:pt x="3009" y="1174"/>
                </a:lnTo>
                <a:lnTo>
                  <a:pt x="2862" y="113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0" name="Shape 230"/>
          <p:cNvSpPr/>
          <p:nvPr/>
        </p:nvSpPr>
        <p:spPr>
          <a:xfrm>
            <a:off x="3251972" y="4825259"/>
            <a:ext cx="589992" cy="414129"/>
          </a:xfrm>
          <a:custGeom>
            <a:avLst/>
            <a:gdLst/>
            <a:ahLst/>
            <a:cxnLst/>
            <a:rect l="0" t="0" r="0" b="0"/>
            <a:pathLst>
              <a:path w="20800" h="14600" extrusionOk="0">
                <a:moveTo>
                  <a:pt x="5466" y="441"/>
                </a:moveTo>
                <a:lnTo>
                  <a:pt x="5650" y="478"/>
                </a:lnTo>
                <a:lnTo>
                  <a:pt x="5577" y="478"/>
                </a:lnTo>
                <a:lnTo>
                  <a:pt x="5466" y="441"/>
                </a:lnTo>
                <a:close/>
                <a:moveTo>
                  <a:pt x="4843" y="478"/>
                </a:moveTo>
                <a:lnTo>
                  <a:pt x="4806" y="514"/>
                </a:lnTo>
                <a:lnTo>
                  <a:pt x="4586" y="551"/>
                </a:lnTo>
                <a:lnTo>
                  <a:pt x="4843" y="478"/>
                </a:lnTo>
                <a:close/>
                <a:moveTo>
                  <a:pt x="5173" y="808"/>
                </a:moveTo>
                <a:lnTo>
                  <a:pt x="5210" y="844"/>
                </a:lnTo>
                <a:lnTo>
                  <a:pt x="5246" y="918"/>
                </a:lnTo>
                <a:lnTo>
                  <a:pt x="5356" y="991"/>
                </a:lnTo>
                <a:lnTo>
                  <a:pt x="5503" y="1028"/>
                </a:lnTo>
                <a:lnTo>
                  <a:pt x="5760" y="1028"/>
                </a:lnTo>
                <a:lnTo>
                  <a:pt x="5870" y="991"/>
                </a:lnTo>
                <a:lnTo>
                  <a:pt x="5980" y="991"/>
                </a:lnTo>
                <a:lnTo>
                  <a:pt x="6017" y="1028"/>
                </a:lnTo>
                <a:lnTo>
                  <a:pt x="6053" y="1101"/>
                </a:lnTo>
                <a:lnTo>
                  <a:pt x="6163" y="1431"/>
                </a:lnTo>
                <a:lnTo>
                  <a:pt x="6163" y="1725"/>
                </a:lnTo>
                <a:lnTo>
                  <a:pt x="6127" y="2055"/>
                </a:lnTo>
                <a:lnTo>
                  <a:pt x="6053" y="2348"/>
                </a:lnTo>
                <a:lnTo>
                  <a:pt x="5980" y="2532"/>
                </a:lnTo>
                <a:lnTo>
                  <a:pt x="5907" y="2715"/>
                </a:lnTo>
                <a:lnTo>
                  <a:pt x="5650" y="3009"/>
                </a:lnTo>
                <a:lnTo>
                  <a:pt x="5393" y="3229"/>
                </a:lnTo>
                <a:lnTo>
                  <a:pt x="5063" y="3412"/>
                </a:lnTo>
                <a:lnTo>
                  <a:pt x="5063" y="3375"/>
                </a:lnTo>
                <a:lnTo>
                  <a:pt x="5063" y="3302"/>
                </a:lnTo>
                <a:lnTo>
                  <a:pt x="5026" y="3265"/>
                </a:lnTo>
                <a:lnTo>
                  <a:pt x="4953" y="3229"/>
                </a:lnTo>
                <a:lnTo>
                  <a:pt x="4880" y="3229"/>
                </a:lnTo>
                <a:lnTo>
                  <a:pt x="5063" y="2789"/>
                </a:lnTo>
                <a:lnTo>
                  <a:pt x="5063" y="2715"/>
                </a:lnTo>
                <a:lnTo>
                  <a:pt x="4990" y="2679"/>
                </a:lnTo>
                <a:lnTo>
                  <a:pt x="4953" y="2679"/>
                </a:lnTo>
                <a:lnTo>
                  <a:pt x="4880" y="2715"/>
                </a:lnTo>
                <a:lnTo>
                  <a:pt x="4549" y="3229"/>
                </a:lnTo>
                <a:lnTo>
                  <a:pt x="4329" y="3559"/>
                </a:lnTo>
                <a:lnTo>
                  <a:pt x="4109" y="3522"/>
                </a:lnTo>
                <a:lnTo>
                  <a:pt x="3853" y="3486"/>
                </a:lnTo>
                <a:lnTo>
                  <a:pt x="3706" y="3449"/>
                </a:lnTo>
                <a:lnTo>
                  <a:pt x="3999" y="3192"/>
                </a:lnTo>
                <a:lnTo>
                  <a:pt x="4586" y="2642"/>
                </a:lnTo>
                <a:lnTo>
                  <a:pt x="4586" y="2568"/>
                </a:lnTo>
                <a:lnTo>
                  <a:pt x="4586" y="2495"/>
                </a:lnTo>
                <a:lnTo>
                  <a:pt x="4513" y="2458"/>
                </a:lnTo>
                <a:lnTo>
                  <a:pt x="4439" y="2458"/>
                </a:lnTo>
                <a:lnTo>
                  <a:pt x="3486" y="3119"/>
                </a:lnTo>
                <a:lnTo>
                  <a:pt x="3302" y="3265"/>
                </a:lnTo>
                <a:lnTo>
                  <a:pt x="3229" y="3192"/>
                </a:lnTo>
                <a:lnTo>
                  <a:pt x="3266" y="3082"/>
                </a:lnTo>
                <a:lnTo>
                  <a:pt x="3302" y="3009"/>
                </a:lnTo>
                <a:lnTo>
                  <a:pt x="3266" y="2935"/>
                </a:lnTo>
                <a:lnTo>
                  <a:pt x="3229" y="2899"/>
                </a:lnTo>
                <a:lnTo>
                  <a:pt x="3339" y="2935"/>
                </a:lnTo>
                <a:lnTo>
                  <a:pt x="3669" y="2752"/>
                </a:lnTo>
                <a:lnTo>
                  <a:pt x="4733" y="2055"/>
                </a:lnTo>
                <a:lnTo>
                  <a:pt x="4770" y="1982"/>
                </a:lnTo>
                <a:lnTo>
                  <a:pt x="4770" y="1945"/>
                </a:lnTo>
                <a:lnTo>
                  <a:pt x="4733" y="1872"/>
                </a:lnTo>
                <a:lnTo>
                  <a:pt x="4660" y="1872"/>
                </a:lnTo>
                <a:lnTo>
                  <a:pt x="4329" y="1982"/>
                </a:lnTo>
                <a:lnTo>
                  <a:pt x="3816" y="2202"/>
                </a:lnTo>
                <a:lnTo>
                  <a:pt x="3302" y="2458"/>
                </a:lnTo>
                <a:lnTo>
                  <a:pt x="3082" y="2642"/>
                </a:lnTo>
                <a:lnTo>
                  <a:pt x="2935" y="2789"/>
                </a:lnTo>
                <a:lnTo>
                  <a:pt x="2899" y="2605"/>
                </a:lnTo>
                <a:lnTo>
                  <a:pt x="2899" y="2458"/>
                </a:lnTo>
                <a:lnTo>
                  <a:pt x="3082" y="2385"/>
                </a:lnTo>
                <a:lnTo>
                  <a:pt x="3266" y="2238"/>
                </a:lnTo>
                <a:lnTo>
                  <a:pt x="3632" y="2018"/>
                </a:lnTo>
                <a:lnTo>
                  <a:pt x="4109" y="1725"/>
                </a:lnTo>
                <a:lnTo>
                  <a:pt x="4586" y="1505"/>
                </a:lnTo>
                <a:lnTo>
                  <a:pt x="4660" y="1431"/>
                </a:lnTo>
                <a:lnTo>
                  <a:pt x="4660" y="1358"/>
                </a:lnTo>
                <a:lnTo>
                  <a:pt x="4586" y="1321"/>
                </a:lnTo>
                <a:lnTo>
                  <a:pt x="4513" y="1285"/>
                </a:lnTo>
                <a:lnTo>
                  <a:pt x="4256" y="1358"/>
                </a:lnTo>
                <a:lnTo>
                  <a:pt x="3963" y="1431"/>
                </a:lnTo>
                <a:lnTo>
                  <a:pt x="3706" y="1505"/>
                </a:lnTo>
                <a:lnTo>
                  <a:pt x="3449" y="1651"/>
                </a:lnTo>
                <a:lnTo>
                  <a:pt x="3156" y="1798"/>
                </a:lnTo>
                <a:lnTo>
                  <a:pt x="3302" y="1578"/>
                </a:lnTo>
                <a:lnTo>
                  <a:pt x="3486" y="1358"/>
                </a:lnTo>
                <a:lnTo>
                  <a:pt x="3779" y="1211"/>
                </a:lnTo>
                <a:lnTo>
                  <a:pt x="4109" y="1065"/>
                </a:lnTo>
                <a:lnTo>
                  <a:pt x="4733" y="844"/>
                </a:lnTo>
                <a:lnTo>
                  <a:pt x="4770" y="918"/>
                </a:lnTo>
                <a:lnTo>
                  <a:pt x="4843" y="991"/>
                </a:lnTo>
                <a:lnTo>
                  <a:pt x="4916" y="991"/>
                </a:lnTo>
                <a:lnTo>
                  <a:pt x="4990" y="1028"/>
                </a:lnTo>
                <a:lnTo>
                  <a:pt x="5063" y="991"/>
                </a:lnTo>
                <a:lnTo>
                  <a:pt x="5100" y="955"/>
                </a:lnTo>
                <a:lnTo>
                  <a:pt x="5173" y="881"/>
                </a:lnTo>
                <a:lnTo>
                  <a:pt x="5173" y="808"/>
                </a:lnTo>
                <a:close/>
                <a:moveTo>
                  <a:pt x="9648" y="3302"/>
                </a:moveTo>
                <a:lnTo>
                  <a:pt x="9905" y="3375"/>
                </a:lnTo>
                <a:lnTo>
                  <a:pt x="9905" y="3412"/>
                </a:lnTo>
                <a:lnTo>
                  <a:pt x="10125" y="3632"/>
                </a:lnTo>
                <a:lnTo>
                  <a:pt x="10308" y="3889"/>
                </a:lnTo>
                <a:lnTo>
                  <a:pt x="10162" y="4036"/>
                </a:lnTo>
                <a:lnTo>
                  <a:pt x="9978" y="4182"/>
                </a:lnTo>
                <a:lnTo>
                  <a:pt x="9795" y="4293"/>
                </a:lnTo>
                <a:lnTo>
                  <a:pt x="9612" y="4329"/>
                </a:lnTo>
                <a:lnTo>
                  <a:pt x="9501" y="4293"/>
                </a:lnTo>
                <a:lnTo>
                  <a:pt x="9428" y="4256"/>
                </a:lnTo>
                <a:lnTo>
                  <a:pt x="9501" y="4146"/>
                </a:lnTo>
                <a:lnTo>
                  <a:pt x="9501" y="4072"/>
                </a:lnTo>
                <a:lnTo>
                  <a:pt x="9465" y="3999"/>
                </a:lnTo>
                <a:lnTo>
                  <a:pt x="9391" y="3926"/>
                </a:lnTo>
                <a:lnTo>
                  <a:pt x="9245" y="3926"/>
                </a:lnTo>
                <a:lnTo>
                  <a:pt x="9465" y="3816"/>
                </a:lnTo>
                <a:lnTo>
                  <a:pt x="9501" y="3779"/>
                </a:lnTo>
                <a:lnTo>
                  <a:pt x="9538" y="3742"/>
                </a:lnTo>
                <a:lnTo>
                  <a:pt x="9538" y="3632"/>
                </a:lnTo>
                <a:lnTo>
                  <a:pt x="9465" y="3559"/>
                </a:lnTo>
                <a:lnTo>
                  <a:pt x="9391" y="3522"/>
                </a:lnTo>
                <a:lnTo>
                  <a:pt x="9355" y="3522"/>
                </a:lnTo>
                <a:lnTo>
                  <a:pt x="9061" y="3632"/>
                </a:lnTo>
                <a:lnTo>
                  <a:pt x="9208" y="3375"/>
                </a:lnTo>
                <a:lnTo>
                  <a:pt x="9281" y="3412"/>
                </a:lnTo>
                <a:lnTo>
                  <a:pt x="9355" y="3412"/>
                </a:lnTo>
                <a:lnTo>
                  <a:pt x="9501" y="3375"/>
                </a:lnTo>
                <a:lnTo>
                  <a:pt x="9648" y="3302"/>
                </a:lnTo>
                <a:close/>
                <a:moveTo>
                  <a:pt x="1505" y="4329"/>
                </a:moveTo>
                <a:lnTo>
                  <a:pt x="1615" y="4366"/>
                </a:lnTo>
                <a:lnTo>
                  <a:pt x="1725" y="4439"/>
                </a:lnTo>
                <a:lnTo>
                  <a:pt x="1872" y="4586"/>
                </a:lnTo>
                <a:lnTo>
                  <a:pt x="1908" y="4769"/>
                </a:lnTo>
                <a:lnTo>
                  <a:pt x="1945" y="4916"/>
                </a:lnTo>
                <a:lnTo>
                  <a:pt x="1908" y="5100"/>
                </a:lnTo>
                <a:lnTo>
                  <a:pt x="1872" y="5246"/>
                </a:lnTo>
                <a:lnTo>
                  <a:pt x="1762" y="5393"/>
                </a:lnTo>
                <a:lnTo>
                  <a:pt x="1615" y="5503"/>
                </a:lnTo>
                <a:lnTo>
                  <a:pt x="1468" y="5576"/>
                </a:lnTo>
                <a:lnTo>
                  <a:pt x="1432" y="5430"/>
                </a:lnTo>
                <a:lnTo>
                  <a:pt x="1432" y="5283"/>
                </a:lnTo>
                <a:lnTo>
                  <a:pt x="1432" y="5210"/>
                </a:lnTo>
                <a:lnTo>
                  <a:pt x="1395" y="5136"/>
                </a:lnTo>
                <a:lnTo>
                  <a:pt x="1395" y="5063"/>
                </a:lnTo>
                <a:lnTo>
                  <a:pt x="1321" y="4989"/>
                </a:lnTo>
                <a:lnTo>
                  <a:pt x="1285" y="4953"/>
                </a:lnTo>
                <a:lnTo>
                  <a:pt x="1175" y="4989"/>
                </a:lnTo>
                <a:lnTo>
                  <a:pt x="1028" y="5063"/>
                </a:lnTo>
                <a:lnTo>
                  <a:pt x="1138" y="4989"/>
                </a:lnTo>
                <a:lnTo>
                  <a:pt x="1321" y="4879"/>
                </a:lnTo>
                <a:lnTo>
                  <a:pt x="1468" y="4769"/>
                </a:lnTo>
                <a:lnTo>
                  <a:pt x="1542" y="4696"/>
                </a:lnTo>
                <a:lnTo>
                  <a:pt x="1505" y="4623"/>
                </a:lnTo>
                <a:lnTo>
                  <a:pt x="1468" y="4549"/>
                </a:lnTo>
                <a:lnTo>
                  <a:pt x="1395" y="4513"/>
                </a:lnTo>
                <a:lnTo>
                  <a:pt x="1432" y="4476"/>
                </a:lnTo>
                <a:lnTo>
                  <a:pt x="1468" y="4439"/>
                </a:lnTo>
                <a:lnTo>
                  <a:pt x="1468" y="4403"/>
                </a:lnTo>
                <a:lnTo>
                  <a:pt x="1432" y="4329"/>
                </a:lnTo>
                <a:close/>
                <a:moveTo>
                  <a:pt x="1138" y="5576"/>
                </a:moveTo>
                <a:lnTo>
                  <a:pt x="1138" y="5650"/>
                </a:lnTo>
                <a:lnTo>
                  <a:pt x="1028" y="5613"/>
                </a:lnTo>
                <a:lnTo>
                  <a:pt x="1138" y="5576"/>
                </a:lnTo>
                <a:close/>
                <a:moveTo>
                  <a:pt x="7887" y="5907"/>
                </a:moveTo>
                <a:lnTo>
                  <a:pt x="8218" y="5980"/>
                </a:lnTo>
                <a:lnTo>
                  <a:pt x="8291" y="6090"/>
                </a:lnTo>
                <a:lnTo>
                  <a:pt x="8401" y="6163"/>
                </a:lnTo>
                <a:lnTo>
                  <a:pt x="8511" y="6273"/>
                </a:lnTo>
                <a:lnTo>
                  <a:pt x="8621" y="6383"/>
                </a:lnTo>
                <a:lnTo>
                  <a:pt x="8694" y="6530"/>
                </a:lnTo>
                <a:lnTo>
                  <a:pt x="8768" y="6677"/>
                </a:lnTo>
                <a:lnTo>
                  <a:pt x="8805" y="6934"/>
                </a:lnTo>
                <a:lnTo>
                  <a:pt x="8768" y="7154"/>
                </a:lnTo>
                <a:lnTo>
                  <a:pt x="8658" y="7374"/>
                </a:lnTo>
                <a:lnTo>
                  <a:pt x="8548" y="7557"/>
                </a:lnTo>
                <a:lnTo>
                  <a:pt x="8438" y="7704"/>
                </a:lnTo>
                <a:lnTo>
                  <a:pt x="8291" y="7814"/>
                </a:lnTo>
                <a:lnTo>
                  <a:pt x="8144" y="7887"/>
                </a:lnTo>
                <a:lnTo>
                  <a:pt x="7998" y="7961"/>
                </a:lnTo>
                <a:lnTo>
                  <a:pt x="8071" y="7594"/>
                </a:lnTo>
                <a:lnTo>
                  <a:pt x="8071" y="7520"/>
                </a:lnTo>
                <a:lnTo>
                  <a:pt x="8034" y="7484"/>
                </a:lnTo>
                <a:lnTo>
                  <a:pt x="7961" y="7484"/>
                </a:lnTo>
                <a:lnTo>
                  <a:pt x="7924" y="7520"/>
                </a:lnTo>
                <a:lnTo>
                  <a:pt x="7741" y="7741"/>
                </a:lnTo>
                <a:lnTo>
                  <a:pt x="7557" y="7997"/>
                </a:lnTo>
                <a:lnTo>
                  <a:pt x="7264" y="7924"/>
                </a:lnTo>
                <a:lnTo>
                  <a:pt x="7484" y="7594"/>
                </a:lnTo>
                <a:lnTo>
                  <a:pt x="7741" y="7337"/>
                </a:lnTo>
                <a:lnTo>
                  <a:pt x="7741" y="7264"/>
                </a:lnTo>
                <a:lnTo>
                  <a:pt x="7741" y="7227"/>
                </a:lnTo>
                <a:lnTo>
                  <a:pt x="7631" y="7227"/>
                </a:lnTo>
                <a:lnTo>
                  <a:pt x="7447" y="7337"/>
                </a:lnTo>
                <a:lnTo>
                  <a:pt x="7264" y="7447"/>
                </a:lnTo>
                <a:lnTo>
                  <a:pt x="7080" y="7594"/>
                </a:lnTo>
                <a:lnTo>
                  <a:pt x="6934" y="7777"/>
                </a:lnTo>
                <a:lnTo>
                  <a:pt x="6860" y="7704"/>
                </a:lnTo>
                <a:lnTo>
                  <a:pt x="6714" y="7557"/>
                </a:lnTo>
                <a:lnTo>
                  <a:pt x="7227" y="7264"/>
                </a:lnTo>
                <a:lnTo>
                  <a:pt x="7741" y="6934"/>
                </a:lnTo>
                <a:lnTo>
                  <a:pt x="7741" y="6897"/>
                </a:lnTo>
                <a:lnTo>
                  <a:pt x="7704" y="6860"/>
                </a:lnTo>
                <a:lnTo>
                  <a:pt x="7411" y="6860"/>
                </a:lnTo>
                <a:lnTo>
                  <a:pt x="7080" y="6934"/>
                </a:lnTo>
                <a:lnTo>
                  <a:pt x="6787" y="7044"/>
                </a:lnTo>
                <a:lnTo>
                  <a:pt x="6530" y="7227"/>
                </a:lnTo>
                <a:lnTo>
                  <a:pt x="6494" y="7007"/>
                </a:lnTo>
                <a:lnTo>
                  <a:pt x="6494" y="6750"/>
                </a:lnTo>
                <a:lnTo>
                  <a:pt x="6604" y="6713"/>
                </a:lnTo>
                <a:lnTo>
                  <a:pt x="6970" y="6603"/>
                </a:lnTo>
                <a:lnTo>
                  <a:pt x="7117" y="6530"/>
                </a:lnTo>
                <a:lnTo>
                  <a:pt x="7301" y="6420"/>
                </a:lnTo>
                <a:lnTo>
                  <a:pt x="7337" y="6347"/>
                </a:lnTo>
                <a:lnTo>
                  <a:pt x="7337" y="6310"/>
                </a:lnTo>
                <a:lnTo>
                  <a:pt x="7301" y="6310"/>
                </a:lnTo>
                <a:lnTo>
                  <a:pt x="7007" y="6273"/>
                </a:lnTo>
                <a:lnTo>
                  <a:pt x="6750" y="6310"/>
                </a:lnTo>
                <a:lnTo>
                  <a:pt x="6750" y="6310"/>
                </a:lnTo>
                <a:lnTo>
                  <a:pt x="6860" y="6200"/>
                </a:lnTo>
                <a:lnTo>
                  <a:pt x="6970" y="6090"/>
                </a:lnTo>
                <a:lnTo>
                  <a:pt x="7117" y="6017"/>
                </a:lnTo>
                <a:lnTo>
                  <a:pt x="7264" y="5943"/>
                </a:lnTo>
                <a:lnTo>
                  <a:pt x="7557" y="5907"/>
                </a:lnTo>
                <a:close/>
                <a:moveTo>
                  <a:pt x="4953" y="1"/>
                </a:moveTo>
                <a:lnTo>
                  <a:pt x="4733" y="37"/>
                </a:lnTo>
                <a:lnTo>
                  <a:pt x="4476" y="111"/>
                </a:lnTo>
                <a:lnTo>
                  <a:pt x="4256" y="184"/>
                </a:lnTo>
                <a:lnTo>
                  <a:pt x="4036" y="294"/>
                </a:lnTo>
                <a:lnTo>
                  <a:pt x="3632" y="551"/>
                </a:lnTo>
                <a:lnTo>
                  <a:pt x="3302" y="881"/>
                </a:lnTo>
                <a:lnTo>
                  <a:pt x="2972" y="1248"/>
                </a:lnTo>
                <a:lnTo>
                  <a:pt x="2679" y="1651"/>
                </a:lnTo>
                <a:lnTo>
                  <a:pt x="2569" y="1872"/>
                </a:lnTo>
                <a:lnTo>
                  <a:pt x="2495" y="2092"/>
                </a:lnTo>
                <a:lnTo>
                  <a:pt x="2422" y="2348"/>
                </a:lnTo>
                <a:lnTo>
                  <a:pt x="2385" y="2568"/>
                </a:lnTo>
                <a:lnTo>
                  <a:pt x="2422" y="2789"/>
                </a:lnTo>
                <a:lnTo>
                  <a:pt x="2459" y="2935"/>
                </a:lnTo>
                <a:lnTo>
                  <a:pt x="2532" y="3119"/>
                </a:lnTo>
                <a:lnTo>
                  <a:pt x="2605" y="3265"/>
                </a:lnTo>
                <a:lnTo>
                  <a:pt x="2495" y="3339"/>
                </a:lnTo>
                <a:lnTo>
                  <a:pt x="2018" y="3559"/>
                </a:lnTo>
                <a:lnTo>
                  <a:pt x="1798" y="3706"/>
                </a:lnTo>
                <a:lnTo>
                  <a:pt x="1688" y="3779"/>
                </a:lnTo>
                <a:lnTo>
                  <a:pt x="1578" y="3852"/>
                </a:lnTo>
                <a:lnTo>
                  <a:pt x="1065" y="3852"/>
                </a:lnTo>
                <a:lnTo>
                  <a:pt x="881" y="3926"/>
                </a:lnTo>
                <a:lnTo>
                  <a:pt x="735" y="3999"/>
                </a:lnTo>
                <a:lnTo>
                  <a:pt x="588" y="4109"/>
                </a:lnTo>
                <a:lnTo>
                  <a:pt x="478" y="4256"/>
                </a:lnTo>
                <a:lnTo>
                  <a:pt x="368" y="4403"/>
                </a:lnTo>
                <a:lnTo>
                  <a:pt x="184" y="4623"/>
                </a:lnTo>
                <a:lnTo>
                  <a:pt x="74" y="4879"/>
                </a:lnTo>
                <a:lnTo>
                  <a:pt x="38" y="4989"/>
                </a:lnTo>
                <a:lnTo>
                  <a:pt x="1" y="5136"/>
                </a:lnTo>
                <a:lnTo>
                  <a:pt x="38" y="5283"/>
                </a:lnTo>
                <a:lnTo>
                  <a:pt x="74" y="5430"/>
                </a:lnTo>
                <a:lnTo>
                  <a:pt x="184" y="5576"/>
                </a:lnTo>
                <a:lnTo>
                  <a:pt x="258" y="5723"/>
                </a:lnTo>
                <a:lnTo>
                  <a:pt x="404" y="5833"/>
                </a:lnTo>
                <a:lnTo>
                  <a:pt x="514" y="5943"/>
                </a:lnTo>
                <a:lnTo>
                  <a:pt x="661" y="6017"/>
                </a:lnTo>
                <a:lnTo>
                  <a:pt x="845" y="6053"/>
                </a:lnTo>
                <a:lnTo>
                  <a:pt x="1175" y="6127"/>
                </a:lnTo>
                <a:lnTo>
                  <a:pt x="1358" y="6127"/>
                </a:lnTo>
                <a:lnTo>
                  <a:pt x="1505" y="6090"/>
                </a:lnTo>
                <a:lnTo>
                  <a:pt x="1688" y="6053"/>
                </a:lnTo>
                <a:lnTo>
                  <a:pt x="1835" y="5980"/>
                </a:lnTo>
                <a:lnTo>
                  <a:pt x="2055" y="5760"/>
                </a:lnTo>
                <a:lnTo>
                  <a:pt x="2275" y="5503"/>
                </a:lnTo>
                <a:lnTo>
                  <a:pt x="2385" y="5210"/>
                </a:lnTo>
                <a:lnTo>
                  <a:pt x="2422" y="5063"/>
                </a:lnTo>
                <a:lnTo>
                  <a:pt x="2422" y="4879"/>
                </a:lnTo>
                <a:lnTo>
                  <a:pt x="2385" y="4733"/>
                </a:lnTo>
                <a:lnTo>
                  <a:pt x="2349" y="4586"/>
                </a:lnTo>
                <a:lnTo>
                  <a:pt x="2275" y="4403"/>
                </a:lnTo>
                <a:lnTo>
                  <a:pt x="2202" y="4256"/>
                </a:lnTo>
                <a:lnTo>
                  <a:pt x="2092" y="4146"/>
                </a:lnTo>
                <a:lnTo>
                  <a:pt x="2055" y="4109"/>
                </a:lnTo>
                <a:lnTo>
                  <a:pt x="2165" y="4036"/>
                </a:lnTo>
                <a:lnTo>
                  <a:pt x="2495" y="3816"/>
                </a:lnTo>
                <a:lnTo>
                  <a:pt x="2679" y="3669"/>
                </a:lnTo>
                <a:lnTo>
                  <a:pt x="2862" y="3522"/>
                </a:lnTo>
                <a:lnTo>
                  <a:pt x="3119" y="3706"/>
                </a:lnTo>
                <a:lnTo>
                  <a:pt x="3156" y="3779"/>
                </a:lnTo>
                <a:lnTo>
                  <a:pt x="3229" y="3816"/>
                </a:lnTo>
                <a:lnTo>
                  <a:pt x="3339" y="3816"/>
                </a:lnTo>
                <a:lnTo>
                  <a:pt x="3706" y="3962"/>
                </a:lnTo>
                <a:lnTo>
                  <a:pt x="4109" y="4036"/>
                </a:lnTo>
                <a:lnTo>
                  <a:pt x="4513" y="4072"/>
                </a:lnTo>
                <a:lnTo>
                  <a:pt x="4880" y="3999"/>
                </a:lnTo>
                <a:lnTo>
                  <a:pt x="5246" y="3889"/>
                </a:lnTo>
                <a:lnTo>
                  <a:pt x="5283" y="3962"/>
                </a:lnTo>
                <a:lnTo>
                  <a:pt x="5320" y="4036"/>
                </a:lnTo>
                <a:lnTo>
                  <a:pt x="5540" y="4219"/>
                </a:lnTo>
                <a:lnTo>
                  <a:pt x="5723" y="4439"/>
                </a:lnTo>
                <a:lnTo>
                  <a:pt x="5980" y="4916"/>
                </a:lnTo>
                <a:lnTo>
                  <a:pt x="6200" y="5430"/>
                </a:lnTo>
                <a:lnTo>
                  <a:pt x="6347" y="5650"/>
                </a:lnTo>
                <a:lnTo>
                  <a:pt x="6530" y="5870"/>
                </a:lnTo>
                <a:lnTo>
                  <a:pt x="6347" y="6017"/>
                </a:lnTo>
                <a:lnTo>
                  <a:pt x="6237" y="6200"/>
                </a:lnTo>
                <a:lnTo>
                  <a:pt x="6127" y="6383"/>
                </a:lnTo>
                <a:lnTo>
                  <a:pt x="6053" y="6567"/>
                </a:lnTo>
                <a:lnTo>
                  <a:pt x="5797" y="6713"/>
                </a:lnTo>
                <a:lnTo>
                  <a:pt x="5723" y="6824"/>
                </a:lnTo>
                <a:lnTo>
                  <a:pt x="5723" y="6934"/>
                </a:lnTo>
                <a:lnTo>
                  <a:pt x="5760" y="7044"/>
                </a:lnTo>
                <a:lnTo>
                  <a:pt x="5833" y="7080"/>
                </a:lnTo>
                <a:lnTo>
                  <a:pt x="6017" y="7080"/>
                </a:lnTo>
                <a:lnTo>
                  <a:pt x="6053" y="7300"/>
                </a:lnTo>
                <a:lnTo>
                  <a:pt x="6127" y="7520"/>
                </a:lnTo>
                <a:lnTo>
                  <a:pt x="6127" y="7631"/>
                </a:lnTo>
                <a:lnTo>
                  <a:pt x="6127" y="7741"/>
                </a:lnTo>
                <a:lnTo>
                  <a:pt x="6200" y="7814"/>
                </a:lnTo>
                <a:lnTo>
                  <a:pt x="6310" y="7851"/>
                </a:lnTo>
                <a:lnTo>
                  <a:pt x="6347" y="7851"/>
                </a:lnTo>
                <a:lnTo>
                  <a:pt x="6494" y="8034"/>
                </a:lnTo>
                <a:lnTo>
                  <a:pt x="6640" y="8144"/>
                </a:lnTo>
                <a:lnTo>
                  <a:pt x="6787" y="8254"/>
                </a:lnTo>
                <a:lnTo>
                  <a:pt x="6860" y="8291"/>
                </a:lnTo>
                <a:lnTo>
                  <a:pt x="6934" y="8327"/>
                </a:lnTo>
                <a:lnTo>
                  <a:pt x="7191" y="8438"/>
                </a:lnTo>
                <a:lnTo>
                  <a:pt x="7447" y="8474"/>
                </a:lnTo>
                <a:lnTo>
                  <a:pt x="7741" y="8474"/>
                </a:lnTo>
                <a:lnTo>
                  <a:pt x="7998" y="8438"/>
                </a:lnTo>
                <a:lnTo>
                  <a:pt x="8254" y="8364"/>
                </a:lnTo>
                <a:lnTo>
                  <a:pt x="8511" y="8254"/>
                </a:lnTo>
                <a:lnTo>
                  <a:pt x="8731" y="8071"/>
                </a:lnTo>
                <a:lnTo>
                  <a:pt x="8915" y="7887"/>
                </a:lnTo>
                <a:lnTo>
                  <a:pt x="9098" y="7631"/>
                </a:lnTo>
                <a:lnTo>
                  <a:pt x="9245" y="7300"/>
                </a:lnTo>
                <a:lnTo>
                  <a:pt x="9281" y="7007"/>
                </a:lnTo>
                <a:lnTo>
                  <a:pt x="9318" y="6824"/>
                </a:lnTo>
                <a:lnTo>
                  <a:pt x="9281" y="6677"/>
                </a:lnTo>
                <a:lnTo>
                  <a:pt x="9208" y="6457"/>
                </a:lnTo>
                <a:lnTo>
                  <a:pt x="9135" y="6200"/>
                </a:lnTo>
                <a:lnTo>
                  <a:pt x="8951" y="5980"/>
                </a:lnTo>
                <a:lnTo>
                  <a:pt x="8878" y="5907"/>
                </a:lnTo>
                <a:lnTo>
                  <a:pt x="8768" y="5833"/>
                </a:lnTo>
                <a:lnTo>
                  <a:pt x="8805" y="5686"/>
                </a:lnTo>
                <a:lnTo>
                  <a:pt x="9025" y="5246"/>
                </a:lnTo>
                <a:lnTo>
                  <a:pt x="9208" y="4769"/>
                </a:lnTo>
                <a:lnTo>
                  <a:pt x="9428" y="4806"/>
                </a:lnTo>
                <a:lnTo>
                  <a:pt x="9648" y="4806"/>
                </a:lnTo>
                <a:lnTo>
                  <a:pt x="9832" y="4733"/>
                </a:lnTo>
                <a:lnTo>
                  <a:pt x="10052" y="4659"/>
                </a:lnTo>
                <a:lnTo>
                  <a:pt x="10235" y="4549"/>
                </a:lnTo>
                <a:lnTo>
                  <a:pt x="10419" y="4403"/>
                </a:lnTo>
                <a:lnTo>
                  <a:pt x="10712" y="4109"/>
                </a:lnTo>
                <a:lnTo>
                  <a:pt x="10785" y="3962"/>
                </a:lnTo>
                <a:lnTo>
                  <a:pt x="10785" y="3816"/>
                </a:lnTo>
                <a:lnTo>
                  <a:pt x="10639" y="3559"/>
                </a:lnTo>
                <a:lnTo>
                  <a:pt x="10492" y="3339"/>
                </a:lnTo>
                <a:lnTo>
                  <a:pt x="10345" y="3155"/>
                </a:lnTo>
                <a:lnTo>
                  <a:pt x="10125" y="2972"/>
                </a:lnTo>
                <a:lnTo>
                  <a:pt x="9905" y="2825"/>
                </a:lnTo>
                <a:lnTo>
                  <a:pt x="9795" y="2789"/>
                </a:lnTo>
                <a:lnTo>
                  <a:pt x="9685" y="2752"/>
                </a:lnTo>
                <a:lnTo>
                  <a:pt x="9501" y="2862"/>
                </a:lnTo>
                <a:lnTo>
                  <a:pt x="9391" y="2825"/>
                </a:lnTo>
                <a:lnTo>
                  <a:pt x="9318" y="2862"/>
                </a:lnTo>
                <a:lnTo>
                  <a:pt x="9025" y="3009"/>
                </a:lnTo>
                <a:lnTo>
                  <a:pt x="8768" y="3192"/>
                </a:lnTo>
                <a:lnTo>
                  <a:pt x="8658" y="3302"/>
                </a:lnTo>
                <a:lnTo>
                  <a:pt x="8548" y="3449"/>
                </a:lnTo>
                <a:lnTo>
                  <a:pt x="8474" y="3559"/>
                </a:lnTo>
                <a:lnTo>
                  <a:pt x="8438" y="3742"/>
                </a:lnTo>
                <a:lnTo>
                  <a:pt x="8438" y="3852"/>
                </a:lnTo>
                <a:lnTo>
                  <a:pt x="8438" y="3962"/>
                </a:lnTo>
                <a:lnTo>
                  <a:pt x="8474" y="4182"/>
                </a:lnTo>
                <a:lnTo>
                  <a:pt x="8621" y="4403"/>
                </a:lnTo>
                <a:lnTo>
                  <a:pt x="8768" y="4549"/>
                </a:lnTo>
                <a:lnTo>
                  <a:pt x="8878" y="4623"/>
                </a:lnTo>
                <a:lnTo>
                  <a:pt x="8694" y="4879"/>
                </a:lnTo>
                <a:lnTo>
                  <a:pt x="8548" y="5136"/>
                </a:lnTo>
                <a:lnTo>
                  <a:pt x="8291" y="5613"/>
                </a:lnTo>
                <a:lnTo>
                  <a:pt x="8144" y="5540"/>
                </a:lnTo>
                <a:lnTo>
                  <a:pt x="7961" y="5503"/>
                </a:lnTo>
                <a:lnTo>
                  <a:pt x="7777" y="5466"/>
                </a:lnTo>
                <a:lnTo>
                  <a:pt x="7411" y="5466"/>
                </a:lnTo>
                <a:lnTo>
                  <a:pt x="7227" y="5503"/>
                </a:lnTo>
                <a:lnTo>
                  <a:pt x="7044" y="5540"/>
                </a:lnTo>
                <a:lnTo>
                  <a:pt x="6860" y="5650"/>
                </a:lnTo>
                <a:lnTo>
                  <a:pt x="6750" y="5320"/>
                </a:lnTo>
                <a:lnTo>
                  <a:pt x="6604" y="5026"/>
                </a:lnTo>
                <a:lnTo>
                  <a:pt x="6273" y="4476"/>
                </a:lnTo>
                <a:lnTo>
                  <a:pt x="6163" y="4256"/>
                </a:lnTo>
                <a:lnTo>
                  <a:pt x="6053" y="4072"/>
                </a:lnTo>
                <a:lnTo>
                  <a:pt x="5870" y="3889"/>
                </a:lnTo>
                <a:lnTo>
                  <a:pt x="5687" y="3779"/>
                </a:lnTo>
                <a:lnTo>
                  <a:pt x="5723" y="3706"/>
                </a:lnTo>
                <a:lnTo>
                  <a:pt x="5723" y="3632"/>
                </a:lnTo>
                <a:lnTo>
                  <a:pt x="5907" y="3486"/>
                </a:lnTo>
                <a:lnTo>
                  <a:pt x="6053" y="3339"/>
                </a:lnTo>
                <a:lnTo>
                  <a:pt x="6200" y="3155"/>
                </a:lnTo>
                <a:lnTo>
                  <a:pt x="6347" y="2972"/>
                </a:lnTo>
                <a:lnTo>
                  <a:pt x="6457" y="2752"/>
                </a:lnTo>
                <a:lnTo>
                  <a:pt x="6530" y="2532"/>
                </a:lnTo>
                <a:lnTo>
                  <a:pt x="6604" y="2312"/>
                </a:lnTo>
                <a:lnTo>
                  <a:pt x="6677" y="2055"/>
                </a:lnTo>
                <a:lnTo>
                  <a:pt x="6677" y="1615"/>
                </a:lnTo>
                <a:lnTo>
                  <a:pt x="6677" y="1358"/>
                </a:lnTo>
                <a:lnTo>
                  <a:pt x="6640" y="1138"/>
                </a:lnTo>
                <a:lnTo>
                  <a:pt x="6567" y="881"/>
                </a:lnTo>
                <a:lnTo>
                  <a:pt x="6457" y="698"/>
                </a:lnTo>
                <a:lnTo>
                  <a:pt x="6273" y="551"/>
                </a:lnTo>
                <a:lnTo>
                  <a:pt x="6200" y="478"/>
                </a:lnTo>
                <a:lnTo>
                  <a:pt x="6090" y="478"/>
                </a:lnTo>
                <a:lnTo>
                  <a:pt x="6017" y="331"/>
                </a:lnTo>
                <a:lnTo>
                  <a:pt x="5907" y="221"/>
                </a:lnTo>
                <a:lnTo>
                  <a:pt x="5760" y="148"/>
                </a:lnTo>
                <a:lnTo>
                  <a:pt x="5613" y="74"/>
                </a:lnTo>
                <a:lnTo>
                  <a:pt x="5283" y="1"/>
                </a:lnTo>
                <a:close/>
                <a:moveTo>
                  <a:pt x="15114" y="6750"/>
                </a:moveTo>
                <a:lnTo>
                  <a:pt x="15187" y="6787"/>
                </a:lnTo>
                <a:lnTo>
                  <a:pt x="15481" y="6897"/>
                </a:lnTo>
                <a:lnTo>
                  <a:pt x="15591" y="6970"/>
                </a:lnTo>
                <a:lnTo>
                  <a:pt x="15737" y="7044"/>
                </a:lnTo>
                <a:lnTo>
                  <a:pt x="15847" y="7190"/>
                </a:lnTo>
                <a:lnTo>
                  <a:pt x="15921" y="7337"/>
                </a:lnTo>
                <a:lnTo>
                  <a:pt x="16068" y="7667"/>
                </a:lnTo>
                <a:lnTo>
                  <a:pt x="16141" y="8034"/>
                </a:lnTo>
                <a:lnTo>
                  <a:pt x="16178" y="8438"/>
                </a:lnTo>
                <a:lnTo>
                  <a:pt x="16178" y="8621"/>
                </a:lnTo>
                <a:lnTo>
                  <a:pt x="16141" y="8804"/>
                </a:lnTo>
                <a:lnTo>
                  <a:pt x="16068" y="8988"/>
                </a:lnTo>
                <a:lnTo>
                  <a:pt x="15957" y="9134"/>
                </a:lnTo>
                <a:lnTo>
                  <a:pt x="15701" y="9355"/>
                </a:lnTo>
                <a:lnTo>
                  <a:pt x="15407" y="9575"/>
                </a:lnTo>
                <a:lnTo>
                  <a:pt x="15077" y="9758"/>
                </a:lnTo>
                <a:lnTo>
                  <a:pt x="14710" y="9905"/>
                </a:lnTo>
                <a:lnTo>
                  <a:pt x="14710" y="9905"/>
                </a:lnTo>
                <a:lnTo>
                  <a:pt x="15187" y="9208"/>
                </a:lnTo>
                <a:lnTo>
                  <a:pt x="15187" y="9134"/>
                </a:lnTo>
                <a:lnTo>
                  <a:pt x="15150" y="9098"/>
                </a:lnTo>
                <a:lnTo>
                  <a:pt x="15114" y="9061"/>
                </a:lnTo>
                <a:lnTo>
                  <a:pt x="15040" y="9098"/>
                </a:lnTo>
                <a:lnTo>
                  <a:pt x="14564" y="9538"/>
                </a:lnTo>
                <a:lnTo>
                  <a:pt x="14123" y="9978"/>
                </a:lnTo>
                <a:lnTo>
                  <a:pt x="13940" y="9978"/>
                </a:lnTo>
                <a:lnTo>
                  <a:pt x="13757" y="9905"/>
                </a:lnTo>
                <a:lnTo>
                  <a:pt x="13940" y="9648"/>
                </a:lnTo>
                <a:lnTo>
                  <a:pt x="14160" y="9391"/>
                </a:lnTo>
                <a:lnTo>
                  <a:pt x="14380" y="9134"/>
                </a:lnTo>
                <a:lnTo>
                  <a:pt x="14637" y="8914"/>
                </a:lnTo>
                <a:lnTo>
                  <a:pt x="14674" y="8841"/>
                </a:lnTo>
                <a:lnTo>
                  <a:pt x="14674" y="8804"/>
                </a:lnTo>
                <a:lnTo>
                  <a:pt x="14637" y="8731"/>
                </a:lnTo>
                <a:lnTo>
                  <a:pt x="14564" y="8731"/>
                </a:lnTo>
                <a:lnTo>
                  <a:pt x="14784" y="8584"/>
                </a:lnTo>
                <a:lnTo>
                  <a:pt x="14820" y="8511"/>
                </a:lnTo>
                <a:lnTo>
                  <a:pt x="14784" y="8438"/>
                </a:lnTo>
                <a:lnTo>
                  <a:pt x="14710" y="8401"/>
                </a:lnTo>
                <a:lnTo>
                  <a:pt x="14637" y="8401"/>
                </a:lnTo>
                <a:lnTo>
                  <a:pt x="14233" y="8621"/>
                </a:lnTo>
                <a:lnTo>
                  <a:pt x="13867" y="8841"/>
                </a:lnTo>
                <a:lnTo>
                  <a:pt x="13500" y="9061"/>
                </a:lnTo>
                <a:lnTo>
                  <a:pt x="13170" y="9318"/>
                </a:lnTo>
                <a:lnTo>
                  <a:pt x="13060" y="9098"/>
                </a:lnTo>
                <a:lnTo>
                  <a:pt x="13720" y="8658"/>
                </a:lnTo>
                <a:lnTo>
                  <a:pt x="14417" y="8291"/>
                </a:lnTo>
                <a:lnTo>
                  <a:pt x="14454" y="8217"/>
                </a:lnTo>
                <a:lnTo>
                  <a:pt x="14454" y="8144"/>
                </a:lnTo>
                <a:lnTo>
                  <a:pt x="14417" y="8107"/>
                </a:lnTo>
                <a:lnTo>
                  <a:pt x="14343" y="8107"/>
                </a:lnTo>
                <a:lnTo>
                  <a:pt x="13647" y="8364"/>
                </a:lnTo>
                <a:lnTo>
                  <a:pt x="12986" y="8658"/>
                </a:lnTo>
                <a:lnTo>
                  <a:pt x="12986" y="8474"/>
                </a:lnTo>
                <a:lnTo>
                  <a:pt x="13133" y="8401"/>
                </a:lnTo>
                <a:lnTo>
                  <a:pt x="13243" y="8327"/>
                </a:lnTo>
                <a:lnTo>
                  <a:pt x="13500" y="8144"/>
                </a:lnTo>
                <a:lnTo>
                  <a:pt x="14013" y="7924"/>
                </a:lnTo>
                <a:lnTo>
                  <a:pt x="14307" y="7814"/>
                </a:lnTo>
                <a:lnTo>
                  <a:pt x="14564" y="7777"/>
                </a:lnTo>
                <a:lnTo>
                  <a:pt x="14600" y="7741"/>
                </a:lnTo>
                <a:lnTo>
                  <a:pt x="14600" y="7704"/>
                </a:lnTo>
                <a:lnTo>
                  <a:pt x="14564" y="7667"/>
                </a:lnTo>
                <a:lnTo>
                  <a:pt x="14233" y="7667"/>
                </a:lnTo>
                <a:lnTo>
                  <a:pt x="13903" y="7704"/>
                </a:lnTo>
                <a:lnTo>
                  <a:pt x="13573" y="7777"/>
                </a:lnTo>
                <a:lnTo>
                  <a:pt x="13280" y="7851"/>
                </a:lnTo>
                <a:lnTo>
                  <a:pt x="13500" y="7594"/>
                </a:lnTo>
                <a:lnTo>
                  <a:pt x="14087" y="7484"/>
                </a:lnTo>
                <a:lnTo>
                  <a:pt x="14380" y="7410"/>
                </a:lnTo>
                <a:lnTo>
                  <a:pt x="14674" y="7264"/>
                </a:lnTo>
                <a:lnTo>
                  <a:pt x="14710" y="7227"/>
                </a:lnTo>
                <a:lnTo>
                  <a:pt x="14710" y="7190"/>
                </a:lnTo>
                <a:lnTo>
                  <a:pt x="14710" y="7154"/>
                </a:lnTo>
                <a:lnTo>
                  <a:pt x="14637" y="7117"/>
                </a:lnTo>
                <a:lnTo>
                  <a:pt x="14343" y="7080"/>
                </a:lnTo>
                <a:lnTo>
                  <a:pt x="14013" y="7080"/>
                </a:lnTo>
                <a:lnTo>
                  <a:pt x="14270" y="6934"/>
                </a:lnTo>
                <a:lnTo>
                  <a:pt x="14527" y="6824"/>
                </a:lnTo>
                <a:lnTo>
                  <a:pt x="14820" y="6750"/>
                </a:lnTo>
                <a:close/>
                <a:moveTo>
                  <a:pt x="5246" y="9098"/>
                </a:moveTo>
                <a:lnTo>
                  <a:pt x="5320" y="9208"/>
                </a:lnTo>
                <a:lnTo>
                  <a:pt x="5393" y="9245"/>
                </a:lnTo>
                <a:lnTo>
                  <a:pt x="5577" y="9245"/>
                </a:lnTo>
                <a:lnTo>
                  <a:pt x="5650" y="9281"/>
                </a:lnTo>
                <a:lnTo>
                  <a:pt x="5760" y="9318"/>
                </a:lnTo>
                <a:lnTo>
                  <a:pt x="5833" y="9391"/>
                </a:lnTo>
                <a:lnTo>
                  <a:pt x="5870" y="9465"/>
                </a:lnTo>
                <a:lnTo>
                  <a:pt x="5907" y="9538"/>
                </a:lnTo>
                <a:lnTo>
                  <a:pt x="5907" y="9648"/>
                </a:lnTo>
                <a:lnTo>
                  <a:pt x="5870" y="9758"/>
                </a:lnTo>
                <a:lnTo>
                  <a:pt x="5797" y="9831"/>
                </a:lnTo>
                <a:lnTo>
                  <a:pt x="5723" y="9905"/>
                </a:lnTo>
                <a:lnTo>
                  <a:pt x="5650" y="9978"/>
                </a:lnTo>
                <a:lnTo>
                  <a:pt x="5540" y="10015"/>
                </a:lnTo>
                <a:lnTo>
                  <a:pt x="5466" y="9868"/>
                </a:lnTo>
                <a:lnTo>
                  <a:pt x="5356" y="9758"/>
                </a:lnTo>
                <a:lnTo>
                  <a:pt x="5210" y="9685"/>
                </a:lnTo>
                <a:lnTo>
                  <a:pt x="5026" y="9648"/>
                </a:lnTo>
                <a:lnTo>
                  <a:pt x="5063" y="9648"/>
                </a:lnTo>
                <a:lnTo>
                  <a:pt x="5210" y="9575"/>
                </a:lnTo>
                <a:lnTo>
                  <a:pt x="5283" y="9538"/>
                </a:lnTo>
                <a:lnTo>
                  <a:pt x="5283" y="9501"/>
                </a:lnTo>
                <a:lnTo>
                  <a:pt x="5283" y="9355"/>
                </a:lnTo>
                <a:lnTo>
                  <a:pt x="5210" y="9245"/>
                </a:lnTo>
                <a:lnTo>
                  <a:pt x="5100" y="9245"/>
                </a:lnTo>
                <a:lnTo>
                  <a:pt x="4953" y="9281"/>
                </a:lnTo>
                <a:lnTo>
                  <a:pt x="4806" y="9355"/>
                </a:lnTo>
                <a:lnTo>
                  <a:pt x="4806" y="9355"/>
                </a:lnTo>
                <a:lnTo>
                  <a:pt x="4843" y="9281"/>
                </a:lnTo>
                <a:lnTo>
                  <a:pt x="4880" y="9208"/>
                </a:lnTo>
                <a:lnTo>
                  <a:pt x="4843" y="9171"/>
                </a:lnTo>
                <a:lnTo>
                  <a:pt x="5026" y="9134"/>
                </a:lnTo>
                <a:lnTo>
                  <a:pt x="5246" y="9098"/>
                </a:lnTo>
                <a:close/>
                <a:moveTo>
                  <a:pt x="6347" y="8034"/>
                </a:moveTo>
                <a:lnTo>
                  <a:pt x="6347" y="8071"/>
                </a:lnTo>
                <a:lnTo>
                  <a:pt x="6310" y="8181"/>
                </a:lnTo>
                <a:lnTo>
                  <a:pt x="6127" y="8254"/>
                </a:lnTo>
                <a:lnTo>
                  <a:pt x="5980" y="8364"/>
                </a:lnTo>
                <a:lnTo>
                  <a:pt x="5687" y="8621"/>
                </a:lnTo>
                <a:lnTo>
                  <a:pt x="5577" y="8621"/>
                </a:lnTo>
                <a:lnTo>
                  <a:pt x="5466" y="8694"/>
                </a:lnTo>
                <a:lnTo>
                  <a:pt x="5393" y="8768"/>
                </a:lnTo>
                <a:lnTo>
                  <a:pt x="5246" y="8731"/>
                </a:lnTo>
                <a:lnTo>
                  <a:pt x="4806" y="8731"/>
                </a:lnTo>
                <a:lnTo>
                  <a:pt x="4549" y="8841"/>
                </a:lnTo>
                <a:lnTo>
                  <a:pt x="4293" y="9024"/>
                </a:lnTo>
                <a:lnTo>
                  <a:pt x="4183" y="9171"/>
                </a:lnTo>
                <a:lnTo>
                  <a:pt x="4073" y="9355"/>
                </a:lnTo>
                <a:lnTo>
                  <a:pt x="4073" y="9501"/>
                </a:lnTo>
                <a:lnTo>
                  <a:pt x="4073" y="9648"/>
                </a:lnTo>
                <a:lnTo>
                  <a:pt x="4073" y="9721"/>
                </a:lnTo>
                <a:lnTo>
                  <a:pt x="4146" y="9831"/>
                </a:lnTo>
                <a:lnTo>
                  <a:pt x="4256" y="9978"/>
                </a:lnTo>
                <a:lnTo>
                  <a:pt x="4439" y="10162"/>
                </a:lnTo>
                <a:lnTo>
                  <a:pt x="4623" y="10308"/>
                </a:lnTo>
                <a:lnTo>
                  <a:pt x="4843" y="10382"/>
                </a:lnTo>
                <a:lnTo>
                  <a:pt x="5026" y="10455"/>
                </a:lnTo>
                <a:lnTo>
                  <a:pt x="5246" y="10492"/>
                </a:lnTo>
                <a:lnTo>
                  <a:pt x="5466" y="10492"/>
                </a:lnTo>
                <a:lnTo>
                  <a:pt x="5723" y="10455"/>
                </a:lnTo>
                <a:lnTo>
                  <a:pt x="5907" y="10345"/>
                </a:lnTo>
                <a:lnTo>
                  <a:pt x="6090" y="10235"/>
                </a:lnTo>
                <a:lnTo>
                  <a:pt x="6237" y="10052"/>
                </a:lnTo>
                <a:lnTo>
                  <a:pt x="6347" y="9868"/>
                </a:lnTo>
                <a:lnTo>
                  <a:pt x="6384" y="9575"/>
                </a:lnTo>
                <a:lnTo>
                  <a:pt x="6310" y="9355"/>
                </a:lnTo>
                <a:lnTo>
                  <a:pt x="6200" y="9134"/>
                </a:lnTo>
                <a:lnTo>
                  <a:pt x="6017" y="8951"/>
                </a:lnTo>
                <a:lnTo>
                  <a:pt x="6310" y="8658"/>
                </a:lnTo>
                <a:lnTo>
                  <a:pt x="6420" y="8548"/>
                </a:lnTo>
                <a:lnTo>
                  <a:pt x="6567" y="8401"/>
                </a:lnTo>
                <a:lnTo>
                  <a:pt x="6567" y="8327"/>
                </a:lnTo>
                <a:lnTo>
                  <a:pt x="6567" y="8254"/>
                </a:lnTo>
                <a:lnTo>
                  <a:pt x="6530" y="8217"/>
                </a:lnTo>
                <a:lnTo>
                  <a:pt x="6494" y="8181"/>
                </a:lnTo>
                <a:lnTo>
                  <a:pt x="6384" y="8071"/>
                </a:lnTo>
                <a:lnTo>
                  <a:pt x="6347" y="8034"/>
                </a:lnTo>
                <a:close/>
                <a:moveTo>
                  <a:pt x="19992" y="10418"/>
                </a:moveTo>
                <a:lnTo>
                  <a:pt x="20139" y="10492"/>
                </a:lnTo>
                <a:lnTo>
                  <a:pt x="20139" y="10602"/>
                </a:lnTo>
                <a:lnTo>
                  <a:pt x="20176" y="10638"/>
                </a:lnTo>
                <a:lnTo>
                  <a:pt x="20213" y="10638"/>
                </a:lnTo>
                <a:lnTo>
                  <a:pt x="20249" y="10602"/>
                </a:lnTo>
                <a:lnTo>
                  <a:pt x="20286" y="10785"/>
                </a:lnTo>
                <a:lnTo>
                  <a:pt x="20286" y="11042"/>
                </a:lnTo>
                <a:lnTo>
                  <a:pt x="20286" y="11189"/>
                </a:lnTo>
                <a:lnTo>
                  <a:pt x="20213" y="11372"/>
                </a:lnTo>
                <a:lnTo>
                  <a:pt x="20139" y="11519"/>
                </a:lnTo>
                <a:lnTo>
                  <a:pt x="20066" y="11665"/>
                </a:lnTo>
                <a:lnTo>
                  <a:pt x="19956" y="11812"/>
                </a:lnTo>
                <a:lnTo>
                  <a:pt x="19809" y="11886"/>
                </a:lnTo>
                <a:lnTo>
                  <a:pt x="19662" y="11959"/>
                </a:lnTo>
                <a:lnTo>
                  <a:pt x="19479" y="11959"/>
                </a:lnTo>
                <a:lnTo>
                  <a:pt x="19442" y="11886"/>
                </a:lnTo>
                <a:lnTo>
                  <a:pt x="19222" y="11776"/>
                </a:lnTo>
                <a:lnTo>
                  <a:pt x="19626" y="11702"/>
                </a:lnTo>
                <a:lnTo>
                  <a:pt x="19662" y="11665"/>
                </a:lnTo>
                <a:lnTo>
                  <a:pt x="19736" y="11629"/>
                </a:lnTo>
                <a:lnTo>
                  <a:pt x="19736" y="11482"/>
                </a:lnTo>
                <a:lnTo>
                  <a:pt x="19699" y="11372"/>
                </a:lnTo>
                <a:lnTo>
                  <a:pt x="19626" y="11335"/>
                </a:lnTo>
                <a:lnTo>
                  <a:pt x="19406" y="11335"/>
                </a:lnTo>
                <a:lnTo>
                  <a:pt x="19662" y="11152"/>
                </a:lnTo>
                <a:lnTo>
                  <a:pt x="19736" y="11115"/>
                </a:lnTo>
                <a:lnTo>
                  <a:pt x="19736" y="11042"/>
                </a:lnTo>
                <a:lnTo>
                  <a:pt x="19736" y="10969"/>
                </a:lnTo>
                <a:lnTo>
                  <a:pt x="19736" y="10932"/>
                </a:lnTo>
                <a:lnTo>
                  <a:pt x="19699" y="10858"/>
                </a:lnTo>
                <a:lnTo>
                  <a:pt x="19626" y="10822"/>
                </a:lnTo>
                <a:lnTo>
                  <a:pt x="19552" y="10822"/>
                </a:lnTo>
                <a:lnTo>
                  <a:pt x="19479" y="10858"/>
                </a:lnTo>
                <a:lnTo>
                  <a:pt x="19332" y="10895"/>
                </a:lnTo>
                <a:lnTo>
                  <a:pt x="19185" y="10932"/>
                </a:lnTo>
                <a:lnTo>
                  <a:pt x="19185" y="10932"/>
                </a:lnTo>
                <a:lnTo>
                  <a:pt x="19626" y="10748"/>
                </a:lnTo>
                <a:lnTo>
                  <a:pt x="19662" y="10712"/>
                </a:lnTo>
                <a:lnTo>
                  <a:pt x="19662" y="10675"/>
                </a:lnTo>
                <a:lnTo>
                  <a:pt x="19626" y="10638"/>
                </a:lnTo>
                <a:lnTo>
                  <a:pt x="19479" y="10602"/>
                </a:lnTo>
                <a:lnTo>
                  <a:pt x="19295" y="10602"/>
                </a:lnTo>
                <a:lnTo>
                  <a:pt x="19369" y="10565"/>
                </a:lnTo>
                <a:lnTo>
                  <a:pt x="19589" y="10455"/>
                </a:lnTo>
                <a:lnTo>
                  <a:pt x="19772" y="10418"/>
                </a:lnTo>
                <a:close/>
                <a:moveTo>
                  <a:pt x="16691" y="13390"/>
                </a:moveTo>
                <a:lnTo>
                  <a:pt x="16801" y="13463"/>
                </a:lnTo>
                <a:lnTo>
                  <a:pt x="16874" y="13536"/>
                </a:lnTo>
                <a:lnTo>
                  <a:pt x="16728" y="13646"/>
                </a:lnTo>
                <a:lnTo>
                  <a:pt x="16581" y="13756"/>
                </a:lnTo>
                <a:lnTo>
                  <a:pt x="16434" y="13903"/>
                </a:lnTo>
                <a:lnTo>
                  <a:pt x="16361" y="14050"/>
                </a:lnTo>
                <a:lnTo>
                  <a:pt x="16104" y="14013"/>
                </a:lnTo>
                <a:lnTo>
                  <a:pt x="16068" y="13976"/>
                </a:lnTo>
                <a:lnTo>
                  <a:pt x="16691" y="13390"/>
                </a:lnTo>
                <a:close/>
                <a:moveTo>
                  <a:pt x="16654" y="11959"/>
                </a:moveTo>
                <a:lnTo>
                  <a:pt x="17058" y="12326"/>
                </a:lnTo>
                <a:lnTo>
                  <a:pt x="17278" y="12546"/>
                </a:lnTo>
                <a:lnTo>
                  <a:pt x="17498" y="12803"/>
                </a:lnTo>
                <a:lnTo>
                  <a:pt x="17681" y="13059"/>
                </a:lnTo>
                <a:lnTo>
                  <a:pt x="17755" y="13169"/>
                </a:lnTo>
                <a:lnTo>
                  <a:pt x="17792" y="13279"/>
                </a:lnTo>
                <a:lnTo>
                  <a:pt x="17792" y="13426"/>
                </a:lnTo>
                <a:lnTo>
                  <a:pt x="17755" y="13536"/>
                </a:lnTo>
                <a:lnTo>
                  <a:pt x="17718" y="13646"/>
                </a:lnTo>
                <a:lnTo>
                  <a:pt x="17608" y="13756"/>
                </a:lnTo>
                <a:lnTo>
                  <a:pt x="17498" y="13866"/>
                </a:lnTo>
                <a:lnTo>
                  <a:pt x="17351" y="13940"/>
                </a:lnTo>
                <a:lnTo>
                  <a:pt x="17278" y="13866"/>
                </a:lnTo>
                <a:lnTo>
                  <a:pt x="17168" y="13866"/>
                </a:lnTo>
                <a:lnTo>
                  <a:pt x="17095" y="13903"/>
                </a:lnTo>
                <a:lnTo>
                  <a:pt x="17058" y="13940"/>
                </a:lnTo>
                <a:lnTo>
                  <a:pt x="17021" y="13940"/>
                </a:lnTo>
                <a:lnTo>
                  <a:pt x="16948" y="13976"/>
                </a:lnTo>
                <a:lnTo>
                  <a:pt x="16911" y="14050"/>
                </a:lnTo>
                <a:lnTo>
                  <a:pt x="16874" y="14050"/>
                </a:lnTo>
                <a:lnTo>
                  <a:pt x="16948" y="13940"/>
                </a:lnTo>
                <a:lnTo>
                  <a:pt x="17095" y="13793"/>
                </a:lnTo>
                <a:lnTo>
                  <a:pt x="17168" y="13683"/>
                </a:lnTo>
                <a:lnTo>
                  <a:pt x="17205" y="13573"/>
                </a:lnTo>
                <a:lnTo>
                  <a:pt x="17168" y="13500"/>
                </a:lnTo>
                <a:lnTo>
                  <a:pt x="17131" y="13426"/>
                </a:lnTo>
                <a:lnTo>
                  <a:pt x="17021" y="13316"/>
                </a:lnTo>
                <a:lnTo>
                  <a:pt x="16874" y="13206"/>
                </a:lnTo>
                <a:lnTo>
                  <a:pt x="16691" y="13169"/>
                </a:lnTo>
                <a:lnTo>
                  <a:pt x="16618" y="13169"/>
                </a:lnTo>
                <a:lnTo>
                  <a:pt x="16581" y="13206"/>
                </a:lnTo>
                <a:lnTo>
                  <a:pt x="15627" y="13793"/>
                </a:lnTo>
                <a:lnTo>
                  <a:pt x="15517" y="13756"/>
                </a:lnTo>
                <a:lnTo>
                  <a:pt x="15407" y="13646"/>
                </a:lnTo>
                <a:lnTo>
                  <a:pt x="15884" y="13353"/>
                </a:lnTo>
                <a:lnTo>
                  <a:pt x="16361" y="13096"/>
                </a:lnTo>
                <a:lnTo>
                  <a:pt x="16398" y="13023"/>
                </a:lnTo>
                <a:lnTo>
                  <a:pt x="16398" y="12986"/>
                </a:lnTo>
                <a:lnTo>
                  <a:pt x="16361" y="12913"/>
                </a:lnTo>
                <a:lnTo>
                  <a:pt x="16288" y="12913"/>
                </a:lnTo>
                <a:lnTo>
                  <a:pt x="15994" y="12949"/>
                </a:lnTo>
                <a:lnTo>
                  <a:pt x="15701" y="13059"/>
                </a:lnTo>
                <a:lnTo>
                  <a:pt x="15407" y="13169"/>
                </a:lnTo>
                <a:lnTo>
                  <a:pt x="15150" y="13279"/>
                </a:lnTo>
                <a:lnTo>
                  <a:pt x="15040" y="13023"/>
                </a:lnTo>
                <a:lnTo>
                  <a:pt x="15077" y="12986"/>
                </a:lnTo>
                <a:lnTo>
                  <a:pt x="16068" y="12399"/>
                </a:lnTo>
                <a:lnTo>
                  <a:pt x="16104" y="12362"/>
                </a:lnTo>
                <a:lnTo>
                  <a:pt x="16104" y="12326"/>
                </a:lnTo>
                <a:lnTo>
                  <a:pt x="16068" y="12289"/>
                </a:lnTo>
                <a:lnTo>
                  <a:pt x="15994" y="12252"/>
                </a:lnTo>
                <a:lnTo>
                  <a:pt x="15554" y="12362"/>
                </a:lnTo>
                <a:lnTo>
                  <a:pt x="15150" y="12472"/>
                </a:lnTo>
                <a:lnTo>
                  <a:pt x="15150" y="12472"/>
                </a:lnTo>
                <a:lnTo>
                  <a:pt x="15297" y="12326"/>
                </a:lnTo>
                <a:lnTo>
                  <a:pt x="15517" y="12179"/>
                </a:lnTo>
                <a:lnTo>
                  <a:pt x="15737" y="12069"/>
                </a:lnTo>
                <a:lnTo>
                  <a:pt x="15994" y="11996"/>
                </a:lnTo>
                <a:lnTo>
                  <a:pt x="16324" y="11959"/>
                </a:lnTo>
                <a:close/>
                <a:moveTo>
                  <a:pt x="14857" y="6310"/>
                </a:moveTo>
                <a:lnTo>
                  <a:pt x="14600" y="6347"/>
                </a:lnTo>
                <a:lnTo>
                  <a:pt x="14380" y="6383"/>
                </a:lnTo>
                <a:lnTo>
                  <a:pt x="14197" y="6457"/>
                </a:lnTo>
                <a:lnTo>
                  <a:pt x="13793" y="6677"/>
                </a:lnTo>
                <a:lnTo>
                  <a:pt x="13426" y="6970"/>
                </a:lnTo>
                <a:lnTo>
                  <a:pt x="13243" y="7154"/>
                </a:lnTo>
                <a:lnTo>
                  <a:pt x="12950" y="7190"/>
                </a:lnTo>
                <a:lnTo>
                  <a:pt x="12840" y="7227"/>
                </a:lnTo>
                <a:lnTo>
                  <a:pt x="12803" y="7300"/>
                </a:lnTo>
                <a:lnTo>
                  <a:pt x="12766" y="7374"/>
                </a:lnTo>
                <a:lnTo>
                  <a:pt x="12766" y="7447"/>
                </a:lnTo>
                <a:lnTo>
                  <a:pt x="11042" y="7631"/>
                </a:lnTo>
                <a:lnTo>
                  <a:pt x="10052" y="7667"/>
                </a:lnTo>
                <a:lnTo>
                  <a:pt x="9575" y="7704"/>
                </a:lnTo>
                <a:lnTo>
                  <a:pt x="9098" y="7741"/>
                </a:lnTo>
                <a:lnTo>
                  <a:pt x="9025" y="7777"/>
                </a:lnTo>
                <a:lnTo>
                  <a:pt x="8988" y="7814"/>
                </a:lnTo>
                <a:lnTo>
                  <a:pt x="8951" y="7924"/>
                </a:lnTo>
                <a:lnTo>
                  <a:pt x="9025" y="8034"/>
                </a:lnTo>
                <a:lnTo>
                  <a:pt x="9061" y="8071"/>
                </a:lnTo>
                <a:lnTo>
                  <a:pt x="9135" y="8107"/>
                </a:lnTo>
                <a:lnTo>
                  <a:pt x="9612" y="8144"/>
                </a:lnTo>
                <a:lnTo>
                  <a:pt x="10125" y="8144"/>
                </a:lnTo>
                <a:lnTo>
                  <a:pt x="11152" y="8071"/>
                </a:lnTo>
                <a:lnTo>
                  <a:pt x="11922" y="8034"/>
                </a:lnTo>
                <a:lnTo>
                  <a:pt x="12693" y="7961"/>
                </a:lnTo>
                <a:lnTo>
                  <a:pt x="12546" y="8254"/>
                </a:lnTo>
                <a:lnTo>
                  <a:pt x="12473" y="8438"/>
                </a:lnTo>
                <a:lnTo>
                  <a:pt x="12473" y="8584"/>
                </a:lnTo>
                <a:lnTo>
                  <a:pt x="12509" y="8914"/>
                </a:lnTo>
                <a:lnTo>
                  <a:pt x="12363" y="9024"/>
                </a:lnTo>
                <a:lnTo>
                  <a:pt x="12253" y="9134"/>
                </a:lnTo>
                <a:lnTo>
                  <a:pt x="12253" y="9245"/>
                </a:lnTo>
                <a:lnTo>
                  <a:pt x="12289" y="9355"/>
                </a:lnTo>
                <a:lnTo>
                  <a:pt x="12399" y="9428"/>
                </a:lnTo>
                <a:lnTo>
                  <a:pt x="12546" y="9465"/>
                </a:lnTo>
                <a:lnTo>
                  <a:pt x="12693" y="9465"/>
                </a:lnTo>
                <a:lnTo>
                  <a:pt x="12803" y="9685"/>
                </a:lnTo>
                <a:lnTo>
                  <a:pt x="12950" y="9868"/>
                </a:lnTo>
                <a:lnTo>
                  <a:pt x="13096" y="10052"/>
                </a:lnTo>
                <a:lnTo>
                  <a:pt x="13243" y="10198"/>
                </a:lnTo>
                <a:lnTo>
                  <a:pt x="13426" y="10308"/>
                </a:lnTo>
                <a:lnTo>
                  <a:pt x="13647" y="10418"/>
                </a:lnTo>
                <a:lnTo>
                  <a:pt x="13867" y="10455"/>
                </a:lnTo>
                <a:lnTo>
                  <a:pt x="14087" y="10492"/>
                </a:lnTo>
                <a:lnTo>
                  <a:pt x="14233" y="10492"/>
                </a:lnTo>
                <a:lnTo>
                  <a:pt x="14600" y="10418"/>
                </a:lnTo>
                <a:lnTo>
                  <a:pt x="14967" y="10345"/>
                </a:lnTo>
                <a:lnTo>
                  <a:pt x="14930" y="10455"/>
                </a:lnTo>
                <a:lnTo>
                  <a:pt x="14930" y="10602"/>
                </a:lnTo>
                <a:lnTo>
                  <a:pt x="15004" y="10895"/>
                </a:lnTo>
                <a:lnTo>
                  <a:pt x="15077" y="11079"/>
                </a:lnTo>
                <a:lnTo>
                  <a:pt x="15150" y="11299"/>
                </a:lnTo>
                <a:lnTo>
                  <a:pt x="15297" y="11482"/>
                </a:lnTo>
                <a:lnTo>
                  <a:pt x="15481" y="11629"/>
                </a:lnTo>
                <a:lnTo>
                  <a:pt x="15481" y="11665"/>
                </a:lnTo>
                <a:lnTo>
                  <a:pt x="15261" y="11739"/>
                </a:lnTo>
                <a:lnTo>
                  <a:pt x="15077" y="11886"/>
                </a:lnTo>
                <a:lnTo>
                  <a:pt x="14894" y="11996"/>
                </a:lnTo>
                <a:lnTo>
                  <a:pt x="14784" y="12142"/>
                </a:lnTo>
                <a:lnTo>
                  <a:pt x="14674" y="12326"/>
                </a:lnTo>
                <a:lnTo>
                  <a:pt x="14600" y="12509"/>
                </a:lnTo>
                <a:lnTo>
                  <a:pt x="14564" y="12693"/>
                </a:lnTo>
                <a:lnTo>
                  <a:pt x="14527" y="12876"/>
                </a:lnTo>
                <a:lnTo>
                  <a:pt x="14527" y="12986"/>
                </a:lnTo>
                <a:lnTo>
                  <a:pt x="14527" y="13059"/>
                </a:lnTo>
                <a:lnTo>
                  <a:pt x="14600" y="13353"/>
                </a:lnTo>
                <a:lnTo>
                  <a:pt x="14747" y="13610"/>
                </a:lnTo>
                <a:lnTo>
                  <a:pt x="14747" y="13720"/>
                </a:lnTo>
                <a:lnTo>
                  <a:pt x="14784" y="13830"/>
                </a:lnTo>
                <a:lnTo>
                  <a:pt x="14930" y="13903"/>
                </a:lnTo>
                <a:lnTo>
                  <a:pt x="15004" y="13976"/>
                </a:lnTo>
                <a:lnTo>
                  <a:pt x="15297" y="14197"/>
                </a:lnTo>
                <a:lnTo>
                  <a:pt x="15627" y="14380"/>
                </a:lnTo>
                <a:lnTo>
                  <a:pt x="15994" y="14527"/>
                </a:lnTo>
                <a:lnTo>
                  <a:pt x="16398" y="14600"/>
                </a:lnTo>
                <a:lnTo>
                  <a:pt x="16801" y="14600"/>
                </a:lnTo>
                <a:lnTo>
                  <a:pt x="17205" y="14527"/>
                </a:lnTo>
                <a:lnTo>
                  <a:pt x="17571" y="14417"/>
                </a:lnTo>
                <a:lnTo>
                  <a:pt x="17902" y="14233"/>
                </a:lnTo>
                <a:lnTo>
                  <a:pt x="18122" y="14013"/>
                </a:lnTo>
                <a:lnTo>
                  <a:pt x="18268" y="13793"/>
                </a:lnTo>
                <a:lnTo>
                  <a:pt x="18305" y="13536"/>
                </a:lnTo>
                <a:lnTo>
                  <a:pt x="18305" y="13316"/>
                </a:lnTo>
                <a:lnTo>
                  <a:pt x="18232" y="13059"/>
                </a:lnTo>
                <a:lnTo>
                  <a:pt x="18122" y="12803"/>
                </a:lnTo>
                <a:lnTo>
                  <a:pt x="17975" y="12546"/>
                </a:lnTo>
                <a:lnTo>
                  <a:pt x="17792" y="12326"/>
                </a:lnTo>
                <a:lnTo>
                  <a:pt x="17902" y="12289"/>
                </a:lnTo>
                <a:lnTo>
                  <a:pt x="18232" y="12106"/>
                </a:lnTo>
                <a:lnTo>
                  <a:pt x="18599" y="11849"/>
                </a:lnTo>
                <a:lnTo>
                  <a:pt x="18709" y="12032"/>
                </a:lnTo>
                <a:lnTo>
                  <a:pt x="18855" y="12179"/>
                </a:lnTo>
                <a:lnTo>
                  <a:pt x="19002" y="12289"/>
                </a:lnTo>
                <a:lnTo>
                  <a:pt x="19149" y="12362"/>
                </a:lnTo>
                <a:lnTo>
                  <a:pt x="19406" y="12436"/>
                </a:lnTo>
                <a:lnTo>
                  <a:pt x="19662" y="12399"/>
                </a:lnTo>
                <a:lnTo>
                  <a:pt x="19919" y="12326"/>
                </a:lnTo>
                <a:lnTo>
                  <a:pt x="20139" y="12179"/>
                </a:lnTo>
                <a:lnTo>
                  <a:pt x="20359" y="11996"/>
                </a:lnTo>
                <a:lnTo>
                  <a:pt x="20543" y="11776"/>
                </a:lnTo>
                <a:lnTo>
                  <a:pt x="20653" y="11519"/>
                </a:lnTo>
                <a:lnTo>
                  <a:pt x="20726" y="11225"/>
                </a:lnTo>
                <a:lnTo>
                  <a:pt x="20799" y="10858"/>
                </a:lnTo>
                <a:lnTo>
                  <a:pt x="20763" y="10675"/>
                </a:lnTo>
                <a:lnTo>
                  <a:pt x="20726" y="10528"/>
                </a:lnTo>
                <a:lnTo>
                  <a:pt x="20689" y="10382"/>
                </a:lnTo>
                <a:lnTo>
                  <a:pt x="20579" y="10272"/>
                </a:lnTo>
                <a:lnTo>
                  <a:pt x="20359" y="10088"/>
                </a:lnTo>
                <a:lnTo>
                  <a:pt x="20066" y="9978"/>
                </a:lnTo>
                <a:lnTo>
                  <a:pt x="19919" y="9941"/>
                </a:lnTo>
                <a:lnTo>
                  <a:pt x="19626" y="9941"/>
                </a:lnTo>
                <a:lnTo>
                  <a:pt x="19516" y="10015"/>
                </a:lnTo>
                <a:lnTo>
                  <a:pt x="19479" y="10088"/>
                </a:lnTo>
                <a:lnTo>
                  <a:pt x="19185" y="10198"/>
                </a:lnTo>
                <a:lnTo>
                  <a:pt x="18929" y="10308"/>
                </a:lnTo>
                <a:lnTo>
                  <a:pt x="18819" y="10418"/>
                </a:lnTo>
                <a:lnTo>
                  <a:pt x="18672" y="10528"/>
                </a:lnTo>
                <a:lnTo>
                  <a:pt x="18599" y="10675"/>
                </a:lnTo>
                <a:lnTo>
                  <a:pt x="18525" y="10822"/>
                </a:lnTo>
                <a:lnTo>
                  <a:pt x="18452" y="11115"/>
                </a:lnTo>
                <a:lnTo>
                  <a:pt x="18452" y="11409"/>
                </a:lnTo>
                <a:lnTo>
                  <a:pt x="18048" y="11702"/>
                </a:lnTo>
                <a:lnTo>
                  <a:pt x="17645" y="11996"/>
                </a:lnTo>
                <a:lnTo>
                  <a:pt x="17608" y="12032"/>
                </a:lnTo>
                <a:lnTo>
                  <a:pt x="17608" y="12106"/>
                </a:lnTo>
                <a:lnTo>
                  <a:pt x="17241" y="11776"/>
                </a:lnTo>
                <a:lnTo>
                  <a:pt x="16911" y="11519"/>
                </a:lnTo>
                <a:lnTo>
                  <a:pt x="16838" y="11482"/>
                </a:lnTo>
                <a:lnTo>
                  <a:pt x="16691" y="11482"/>
                </a:lnTo>
                <a:lnTo>
                  <a:pt x="16654" y="11555"/>
                </a:lnTo>
                <a:lnTo>
                  <a:pt x="16434" y="11519"/>
                </a:lnTo>
                <a:lnTo>
                  <a:pt x="16214" y="11519"/>
                </a:lnTo>
                <a:lnTo>
                  <a:pt x="15774" y="11555"/>
                </a:lnTo>
                <a:lnTo>
                  <a:pt x="15811" y="11445"/>
                </a:lnTo>
                <a:lnTo>
                  <a:pt x="15774" y="11335"/>
                </a:lnTo>
                <a:lnTo>
                  <a:pt x="15664" y="11152"/>
                </a:lnTo>
                <a:lnTo>
                  <a:pt x="15554" y="11005"/>
                </a:lnTo>
                <a:lnTo>
                  <a:pt x="15444" y="10822"/>
                </a:lnTo>
                <a:lnTo>
                  <a:pt x="15371" y="10602"/>
                </a:lnTo>
                <a:lnTo>
                  <a:pt x="15334" y="10418"/>
                </a:lnTo>
                <a:lnTo>
                  <a:pt x="15297" y="10308"/>
                </a:lnTo>
                <a:lnTo>
                  <a:pt x="15224" y="10235"/>
                </a:lnTo>
                <a:lnTo>
                  <a:pt x="15627" y="10015"/>
                </a:lnTo>
                <a:lnTo>
                  <a:pt x="16031" y="9758"/>
                </a:lnTo>
                <a:lnTo>
                  <a:pt x="16361" y="9428"/>
                </a:lnTo>
                <a:lnTo>
                  <a:pt x="16471" y="9281"/>
                </a:lnTo>
                <a:lnTo>
                  <a:pt x="16581" y="9098"/>
                </a:lnTo>
                <a:lnTo>
                  <a:pt x="16654" y="8878"/>
                </a:lnTo>
                <a:lnTo>
                  <a:pt x="16691" y="8621"/>
                </a:lnTo>
                <a:lnTo>
                  <a:pt x="16691" y="8364"/>
                </a:lnTo>
                <a:lnTo>
                  <a:pt x="16691" y="8107"/>
                </a:lnTo>
                <a:lnTo>
                  <a:pt x="16581" y="7631"/>
                </a:lnTo>
                <a:lnTo>
                  <a:pt x="16398" y="7190"/>
                </a:lnTo>
                <a:lnTo>
                  <a:pt x="16251" y="6897"/>
                </a:lnTo>
                <a:lnTo>
                  <a:pt x="16031" y="6640"/>
                </a:lnTo>
                <a:lnTo>
                  <a:pt x="15884" y="6530"/>
                </a:lnTo>
                <a:lnTo>
                  <a:pt x="15737" y="6457"/>
                </a:lnTo>
                <a:lnTo>
                  <a:pt x="15591" y="6420"/>
                </a:lnTo>
                <a:lnTo>
                  <a:pt x="15407" y="6383"/>
                </a:lnTo>
                <a:lnTo>
                  <a:pt x="15077" y="6310"/>
                </a:lnTo>
                <a:close/>
              </a:path>
            </a:pathLst>
          </a:custGeom>
          <a:solidFill>
            <a:srgbClr val="A4C2F4"/>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1" name="Shape 231"/>
          <p:cNvSpPr/>
          <p:nvPr/>
        </p:nvSpPr>
        <p:spPr>
          <a:xfrm>
            <a:off x="3251977" y="4029276"/>
            <a:ext cx="388118" cy="408938"/>
          </a:xfrm>
          <a:custGeom>
            <a:avLst/>
            <a:gdLst/>
            <a:ahLst/>
            <a:cxnLst/>
            <a:rect l="0" t="0" r="0" b="0"/>
            <a:pathLst>
              <a:path w="13683" h="14417" extrusionOk="0">
                <a:moveTo>
                  <a:pt x="9281" y="2311"/>
                </a:moveTo>
                <a:lnTo>
                  <a:pt x="9170" y="2385"/>
                </a:lnTo>
                <a:lnTo>
                  <a:pt x="9134" y="2495"/>
                </a:lnTo>
                <a:lnTo>
                  <a:pt x="9097" y="2568"/>
                </a:lnTo>
                <a:lnTo>
                  <a:pt x="9097" y="2678"/>
                </a:lnTo>
                <a:lnTo>
                  <a:pt x="9134" y="2862"/>
                </a:lnTo>
                <a:lnTo>
                  <a:pt x="9207" y="3082"/>
                </a:lnTo>
                <a:lnTo>
                  <a:pt x="9464" y="3742"/>
                </a:lnTo>
                <a:lnTo>
                  <a:pt x="9721" y="4402"/>
                </a:lnTo>
                <a:lnTo>
                  <a:pt x="9647" y="4439"/>
                </a:lnTo>
                <a:lnTo>
                  <a:pt x="9060" y="5283"/>
                </a:lnTo>
                <a:lnTo>
                  <a:pt x="8804" y="5649"/>
                </a:lnTo>
                <a:lnTo>
                  <a:pt x="8694" y="5833"/>
                </a:lnTo>
                <a:lnTo>
                  <a:pt x="8657" y="5943"/>
                </a:lnTo>
                <a:lnTo>
                  <a:pt x="8694" y="6053"/>
                </a:lnTo>
                <a:lnTo>
                  <a:pt x="8804" y="6016"/>
                </a:lnTo>
                <a:lnTo>
                  <a:pt x="8877" y="5980"/>
                </a:lnTo>
                <a:lnTo>
                  <a:pt x="9024" y="5833"/>
                </a:lnTo>
                <a:lnTo>
                  <a:pt x="9281" y="5503"/>
                </a:lnTo>
                <a:lnTo>
                  <a:pt x="9941" y="4659"/>
                </a:lnTo>
                <a:lnTo>
                  <a:pt x="10014" y="4659"/>
                </a:lnTo>
                <a:lnTo>
                  <a:pt x="10124" y="4622"/>
                </a:lnTo>
                <a:lnTo>
                  <a:pt x="10161" y="4549"/>
                </a:lnTo>
                <a:lnTo>
                  <a:pt x="10161" y="4439"/>
                </a:lnTo>
                <a:lnTo>
                  <a:pt x="9684" y="3229"/>
                </a:lnTo>
                <a:lnTo>
                  <a:pt x="9427" y="2715"/>
                </a:lnTo>
                <a:lnTo>
                  <a:pt x="9354" y="2532"/>
                </a:lnTo>
                <a:lnTo>
                  <a:pt x="9317" y="2422"/>
                </a:lnTo>
                <a:lnTo>
                  <a:pt x="9317" y="2348"/>
                </a:lnTo>
                <a:lnTo>
                  <a:pt x="9317" y="2311"/>
                </a:lnTo>
                <a:close/>
                <a:moveTo>
                  <a:pt x="8694" y="1615"/>
                </a:moveTo>
                <a:lnTo>
                  <a:pt x="8767" y="1798"/>
                </a:lnTo>
                <a:lnTo>
                  <a:pt x="8804" y="1908"/>
                </a:lnTo>
                <a:lnTo>
                  <a:pt x="8914" y="1981"/>
                </a:lnTo>
                <a:lnTo>
                  <a:pt x="9024" y="2055"/>
                </a:lnTo>
                <a:lnTo>
                  <a:pt x="9170" y="2018"/>
                </a:lnTo>
                <a:lnTo>
                  <a:pt x="9391" y="1908"/>
                </a:lnTo>
                <a:lnTo>
                  <a:pt x="9611" y="1725"/>
                </a:lnTo>
                <a:lnTo>
                  <a:pt x="9867" y="2275"/>
                </a:lnTo>
                <a:lnTo>
                  <a:pt x="10161" y="2752"/>
                </a:lnTo>
                <a:lnTo>
                  <a:pt x="10454" y="3265"/>
                </a:lnTo>
                <a:lnTo>
                  <a:pt x="10674" y="3779"/>
                </a:lnTo>
                <a:lnTo>
                  <a:pt x="10528" y="3925"/>
                </a:lnTo>
                <a:lnTo>
                  <a:pt x="10381" y="4072"/>
                </a:lnTo>
                <a:lnTo>
                  <a:pt x="10271" y="4256"/>
                </a:lnTo>
                <a:lnTo>
                  <a:pt x="10234" y="4476"/>
                </a:lnTo>
                <a:lnTo>
                  <a:pt x="10271" y="4586"/>
                </a:lnTo>
                <a:lnTo>
                  <a:pt x="10344" y="4659"/>
                </a:lnTo>
                <a:lnTo>
                  <a:pt x="10344" y="4806"/>
                </a:lnTo>
                <a:lnTo>
                  <a:pt x="10381" y="4879"/>
                </a:lnTo>
                <a:lnTo>
                  <a:pt x="10491" y="4916"/>
                </a:lnTo>
                <a:lnTo>
                  <a:pt x="10491" y="4953"/>
                </a:lnTo>
                <a:lnTo>
                  <a:pt x="10344" y="5173"/>
                </a:lnTo>
                <a:lnTo>
                  <a:pt x="9977" y="5649"/>
                </a:lnTo>
                <a:lnTo>
                  <a:pt x="9647" y="6163"/>
                </a:lnTo>
                <a:lnTo>
                  <a:pt x="9501" y="6090"/>
                </a:lnTo>
                <a:lnTo>
                  <a:pt x="9317" y="6053"/>
                </a:lnTo>
                <a:lnTo>
                  <a:pt x="9134" y="6126"/>
                </a:lnTo>
                <a:lnTo>
                  <a:pt x="8950" y="6200"/>
                </a:lnTo>
                <a:lnTo>
                  <a:pt x="8840" y="6346"/>
                </a:lnTo>
                <a:lnTo>
                  <a:pt x="8730" y="6493"/>
                </a:lnTo>
                <a:lnTo>
                  <a:pt x="8327" y="6493"/>
                </a:lnTo>
                <a:lnTo>
                  <a:pt x="7556" y="6530"/>
                </a:lnTo>
                <a:lnTo>
                  <a:pt x="7520" y="6456"/>
                </a:lnTo>
                <a:lnTo>
                  <a:pt x="7410" y="6383"/>
                </a:lnTo>
                <a:lnTo>
                  <a:pt x="7080" y="6273"/>
                </a:lnTo>
                <a:lnTo>
                  <a:pt x="7043" y="6273"/>
                </a:lnTo>
                <a:lnTo>
                  <a:pt x="6970" y="6236"/>
                </a:lnTo>
                <a:lnTo>
                  <a:pt x="6786" y="6236"/>
                </a:lnTo>
                <a:lnTo>
                  <a:pt x="6639" y="6200"/>
                </a:lnTo>
                <a:lnTo>
                  <a:pt x="5832" y="5429"/>
                </a:lnTo>
                <a:lnTo>
                  <a:pt x="5246" y="4879"/>
                </a:lnTo>
                <a:lnTo>
                  <a:pt x="5319" y="4696"/>
                </a:lnTo>
                <a:lnTo>
                  <a:pt x="5319" y="4512"/>
                </a:lnTo>
                <a:lnTo>
                  <a:pt x="5282" y="4439"/>
                </a:lnTo>
                <a:lnTo>
                  <a:pt x="5246" y="4366"/>
                </a:lnTo>
                <a:lnTo>
                  <a:pt x="5099" y="4256"/>
                </a:lnTo>
                <a:lnTo>
                  <a:pt x="5282" y="3815"/>
                </a:lnTo>
                <a:lnTo>
                  <a:pt x="5796" y="2715"/>
                </a:lnTo>
                <a:lnTo>
                  <a:pt x="6126" y="2018"/>
                </a:lnTo>
                <a:lnTo>
                  <a:pt x="6273" y="2018"/>
                </a:lnTo>
                <a:lnTo>
                  <a:pt x="6419" y="1981"/>
                </a:lnTo>
                <a:lnTo>
                  <a:pt x="6566" y="1908"/>
                </a:lnTo>
                <a:lnTo>
                  <a:pt x="6713" y="1798"/>
                </a:lnTo>
                <a:lnTo>
                  <a:pt x="6823" y="1688"/>
                </a:lnTo>
                <a:lnTo>
                  <a:pt x="7483" y="1651"/>
                </a:lnTo>
                <a:lnTo>
                  <a:pt x="8694" y="1615"/>
                </a:lnTo>
                <a:close/>
                <a:moveTo>
                  <a:pt x="6823" y="6823"/>
                </a:moveTo>
                <a:lnTo>
                  <a:pt x="6933" y="6897"/>
                </a:lnTo>
                <a:lnTo>
                  <a:pt x="6749" y="6897"/>
                </a:lnTo>
                <a:lnTo>
                  <a:pt x="6713" y="6860"/>
                </a:lnTo>
                <a:lnTo>
                  <a:pt x="6823" y="6823"/>
                </a:lnTo>
                <a:close/>
                <a:moveTo>
                  <a:pt x="2714" y="5393"/>
                </a:moveTo>
                <a:lnTo>
                  <a:pt x="2641" y="5429"/>
                </a:lnTo>
                <a:lnTo>
                  <a:pt x="2531" y="5503"/>
                </a:lnTo>
                <a:lnTo>
                  <a:pt x="2458" y="5576"/>
                </a:lnTo>
                <a:lnTo>
                  <a:pt x="2274" y="5796"/>
                </a:lnTo>
                <a:lnTo>
                  <a:pt x="1981" y="6310"/>
                </a:lnTo>
                <a:lnTo>
                  <a:pt x="1651" y="6860"/>
                </a:lnTo>
                <a:lnTo>
                  <a:pt x="1504" y="7080"/>
                </a:lnTo>
                <a:lnTo>
                  <a:pt x="1431" y="7190"/>
                </a:lnTo>
                <a:lnTo>
                  <a:pt x="1394" y="7263"/>
                </a:lnTo>
                <a:lnTo>
                  <a:pt x="1394" y="7337"/>
                </a:lnTo>
                <a:lnTo>
                  <a:pt x="1321" y="7374"/>
                </a:lnTo>
                <a:lnTo>
                  <a:pt x="1321" y="7410"/>
                </a:lnTo>
                <a:lnTo>
                  <a:pt x="1321" y="7520"/>
                </a:lnTo>
                <a:lnTo>
                  <a:pt x="1394" y="7557"/>
                </a:lnTo>
                <a:lnTo>
                  <a:pt x="1504" y="7594"/>
                </a:lnTo>
                <a:lnTo>
                  <a:pt x="1614" y="7520"/>
                </a:lnTo>
                <a:lnTo>
                  <a:pt x="1724" y="7447"/>
                </a:lnTo>
                <a:lnTo>
                  <a:pt x="1834" y="7337"/>
                </a:lnTo>
                <a:lnTo>
                  <a:pt x="2018" y="7043"/>
                </a:lnTo>
                <a:lnTo>
                  <a:pt x="2128" y="6823"/>
                </a:lnTo>
                <a:lnTo>
                  <a:pt x="2568" y="6200"/>
                </a:lnTo>
                <a:lnTo>
                  <a:pt x="2751" y="5870"/>
                </a:lnTo>
                <a:lnTo>
                  <a:pt x="2861" y="5723"/>
                </a:lnTo>
                <a:lnTo>
                  <a:pt x="2861" y="5539"/>
                </a:lnTo>
                <a:lnTo>
                  <a:pt x="2861" y="5466"/>
                </a:lnTo>
                <a:lnTo>
                  <a:pt x="2788" y="5429"/>
                </a:lnTo>
                <a:lnTo>
                  <a:pt x="2714" y="5393"/>
                </a:lnTo>
                <a:close/>
                <a:moveTo>
                  <a:pt x="4072" y="4843"/>
                </a:moveTo>
                <a:lnTo>
                  <a:pt x="4182" y="5026"/>
                </a:lnTo>
                <a:lnTo>
                  <a:pt x="4328" y="5173"/>
                </a:lnTo>
                <a:lnTo>
                  <a:pt x="4475" y="5209"/>
                </a:lnTo>
                <a:lnTo>
                  <a:pt x="4622" y="5246"/>
                </a:lnTo>
                <a:lnTo>
                  <a:pt x="4769" y="5246"/>
                </a:lnTo>
                <a:lnTo>
                  <a:pt x="4915" y="5209"/>
                </a:lnTo>
                <a:lnTo>
                  <a:pt x="5319" y="5576"/>
                </a:lnTo>
                <a:lnTo>
                  <a:pt x="6163" y="6456"/>
                </a:lnTo>
                <a:lnTo>
                  <a:pt x="6126" y="6530"/>
                </a:lnTo>
                <a:lnTo>
                  <a:pt x="6089" y="6640"/>
                </a:lnTo>
                <a:lnTo>
                  <a:pt x="6126" y="6787"/>
                </a:lnTo>
                <a:lnTo>
                  <a:pt x="6163" y="6897"/>
                </a:lnTo>
                <a:lnTo>
                  <a:pt x="6236" y="7007"/>
                </a:lnTo>
                <a:lnTo>
                  <a:pt x="6236" y="7080"/>
                </a:lnTo>
                <a:lnTo>
                  <a:pt x="5942" y="7410"/>
                </a:lnTo>
                <a:lnTo>
                  <a:pt x="5686" y="7777"/>
                </a:lnTo>
                <a:lnTo>
                  <a:pt x="5172" y="8511"/>
                </a:lnTo>
                <a:lnTo>
                  <a:pt x="4695" y="9134"/>
                </a:lnTo>
                <a:lnTo>
                  <a:pt x="4585" y="9061"/>
                </a:lnTo>
                <a:lnTo>
                  <a:pt x="4439" y="9061"/>
                </a:lnTo>
                <a:lnTo>
                  <a:pt x="4255" y="9098"/>
                </a:lnTo>
                <a:lnTo>
                  <a:pt x="4108" y="9208"/>
                </a:lnTo>
                <a:lnTo>
                  <a:pt x="3998" y="9354"/>
                </a:lnTo>
                <a:lnTo>
                  <a:pt x="3925" y="9538"/>
                </a:lnTo>
                <a:lnTo>
                  <a:pt x="3595" y="9501"/>
                </a:lnTo>
                <a:lnTo>
                  <a:pt x="2825" y="9538"/>
                </a:lnTo>
                <a:lnTo>
                  <a:pt x="2788" y="9354"/>
                </a:lnTo>
                <a:lnTo>
                  <a:pt x="2678" y="9208"/>
                </a:lnTo>
                <a:lnTo>
                  <a:pt x="2531" y="9098"/>
                </a:lnTo>
                <a:lnTo>
                  <a:pt x="2384" y="9061"/>
                </a:lnTo>
                <a:lnTo>
                  <a:pt x="2238" y="9061"/>
                </a:lnTo>
                <a:lnTo>
                  <a:pt x="2054" y="9098"/>
                </a:lnTo>
                <a:lnTo>
                  <a:pt x="1577" y="8437"/>
                </a:lnTo>
                <a:lnTo>
                  <a:pt x="1394" y="8107"/>
                </a:lnTo>
                <a:lnTo>
                  <a:pt x="1137" y="7777"/>
                </a:lnTo>
                <a:lnTo>
                  <a:pt x="1211" y="7594"/>
                </a:lnTo>
                <a:lnTo>
                  <a:pt x="1247" y="7447"/>
                </a:lnTo>
                <a:lnTo>
                  <a:pt x="1211" y="7263"/>
                </a:lnTo>
                <a:lnTo>
                  <a:pt x="1174" y="7117"/>
                </a:lnTo>
                <a:lnTo>
                  <a:pt x="1064" y="7007"/>
                </a:lnTo>
                <a:lnTo>
                  <a:pt x="1101" y="6933"/>
                </a:lnTo>
                <a:lnTo>
                  <a:pt x="1174" y="6823"/>
                </a:lnTo>
                <a:lnTo>
                  <a:pt x="1247" y="6640"/>
                </a:lnTo>
                <a:lnTo>
                  <a:pt x="1614" y="5980"/>
                </a:lnTo>
                <a:lnTo>
                  <a:pt x="1944" y="5356"/>
                </a:lnTo>
                <a:lnTo>
                  <a:pt x="2164" y="5356"/>
                </a:lnTo>
                <a:lnTo>
                  <a:pt x="2384" y="5283"/>
                </a:lnTo>
                <a:lnTo>
                  <a:pt x="2531" y="5136"/>
                </a:lnTo>
                <a:lnTo>
                  <a:pt x="2604" y="5063"/>
                </a:lnTo>
                <a:lnTo>
                  <a:pt x="2641" y="4953"/>
                </a:lnTo>
                <a:lnTo>
                  <a:pt x="2678" y="4916"/>
                </a:lnTo>
                <a:lnTo>
                  <a:pt x="3118" y="4953"/>
                </a:lnTo>
                <a:lnTo>
                  <a:pt x="3705" y="4916"/>
                </a:lnTo>
                <a:lnTo>
                  <a:pt x="4072" y="4843"/>
                </a:lnTo>
                <a:close/>
                <a:moveTo>
                  <a:pt x="8877" y="7740"/>
                </a:moveTo>
                <a:lnTo>
                  <a:pt x="8877" y="7777"/>
                </a:lnTo>
                <a:lnTo>
                  <a:pt x="8877" y="7814"/>
                </a:lnTo>
                <a:lnTo>
                  <a:pt x="8914" y="7997"/>
                </a:lnTo>
                <a:lnTo>
                  <a:pt x="8914" y="8070"/>
                </a:lnTo>
                <a:lnTo>
                  <a:pt x="8950" y="8181"/>
                </a:lnTo>
                <a:lnTo>
                  <a:pt x="9391" y="8731"/>
                </a:lnTo>
                <a:lnTo>
                  <a:pt x="9794" y="9281"/>
                </a:lnTo>
                <a:lnTo>
                  <a:pt x="9941" y="9464"/>
                </a:lnTo>
                <a:lnTo>
                  <a:pt x="10014" y="9538"/>
                </a:lnTo>
                <a:lnTo>
                  <a:pt x="10124" y="9574"/>
                </a:lnTo>
                <a:lnTo>
                  <a:pt x="10234" y="9574"/>
                </a:lnTo>
                <a:lnTo>
                  <a:pt x="10308" y="9538"/>
                </a:lnTo>
                <a:lnTo>
                  <a:pt x="10381" y="9501"/>
                </a:lnTo>
                <a:lnTo>
                  <a:pt x="10418" y="9391"/>
                </a:lnTo>
                <a:lnTo>
                  <a:pt x="10418" y="9354"/>
                </a:lnTo>
                <a:lnTo>
                  <a:pt x="10418" y="9244"/>
                </a:lnTo>
                <a:lnTo>
                  <a:pt x="10381" y="9171"/>
                </a:lnTo>
                <a:lnTo>
                  <a:pt x="10308" y="9134"/>
                </a:lnTo>
                <a:lnTo>
                  <a:pt x="10198" y="9098"/>
                </a:lnTo>
                <a:lnTo>
                  <a:pt x="10088" y="8951"/>
                </a:lnTo>
                <a:lnTo>
                  <a:pt x="10014" y="8841"/>
                </a:lnTo>
                <a:lnTo>
                  <a:pt x="9647" y="8401"/>
                </a:lnTo>
                <a:lnTo>
                  <a:pt x="9281" y="7924"/>
                </a:lnTo>
                <a:lnTo>
                  <a:pt x="9207" y="7850"/>
                </a:lnTo>
                <a:lnTo>
                  <a:pt x="9134" y="7814"/>
                </a:lnTo>
                <a:lnTo>
                  <a:pt x="8950" y="7740"/>
                </a:lnTo>
                <a:close/>
                <a:moveTo>
                  <a:pt x="2128" y="9721"/>
                </a:moveTo>
                <a:lnTo>
                  <a:pt x="2054" y="9758"/>
                </a:lnTo>
                <a:lnTo>
                  <a:pt x="2054" y="9721"/>
                </a:lnTo>
                <a:close/>
                <a:moveTo>
                  <a:pt x="5612" y="9281"/>
                </a:moveTo>
                <a:lnTo>
                  <a:pt x="5576" y="9318"/>
                </a:lnTo>
                <a:lnTo>
                  <a:pt x="5576" y="9354"/>
                </a:lnTo>
                <a:lnTo>
                  <a:pt x="5576" y="9538"/>
                </a:lnTo>
                <a:lnTo>
                  <a:pt x="5649" y="9684"/>
                </a:lnTo>
                <a:lnTo>
                  <a:pt x="5796" y="9941"/>
                </a:lnTo>
                <a:lnTo>
                  <a:pt x="6163" y="10455"/>
                </a:lnTo>
                <a:lnTo>
                  <a:pt x="6456" y="10895"/>
                </a:lnTo>
                <a:lnTo>
                  <a:pt x="6603" y="11115"/>
                </a:lnTo>
                <a:lnTo>
                  <a:pt x="6823" y="11298"/>
                </a:lnTo>
                <a:lnTo>
                  <a:pt x="6860" y="11372"/>
                </a:lnTo>
                <a:lnTo>
                  <a:pt x="6970" y="11482"/>
                </a:lnTo>
                <a:lnTo>
                  <a:pt x="7043" y="11519"/>
                </a:lnTo>
                <a:lnTo>
                  <a:pt x="7116" y="11519"/>
                </a:lnTo>
                <a:lnTo>
                  <a:pt x="7190" y="11482"/>
                </a:lnTo>
                <a:lnTo>
                  <a:pt x="7226" y="11408"/>
                </a:lnTo>
                <a:lnTo>
                  <a:pt x="7263" y="11188"/>
                </a:lnTo>
                <a:lnTo>
                  <a:pt x="7226" y="11078"/>
                </a:lnTo>
                <a:lnTo>
                  <a:pt x="7153" y="10968"/>
                </a:lnTo>
                <a:lnTo>
                  <a:pt x="7080" y="10932"/>
                </a:lnTo>
                <a:lnTo>
                  <a:pt x="7006" y="10895"/>
                </a:lnTo>
                <a:lnTo>
                  <a:pt x="6933" y="10785"/>
                </a:lnTo>
                <a:lnTo>
                  <a:pt x="6860" y="10675"/>
                </a:lnTo>
                <a:lnTo>
                  <a:pt x="6713" y="10455"/>
                </a:lnTo>
                <a:lnTo>
                  <a:pt x="6273" y="9831"/>
                </a:lnTo>
                <a:lnTo>
                  <a:pt x="6016" y="9501"/>
                </a:lnTo>
                <a:lnTo>
                  <a:pt x="5869" y="9391"/>
                </a:lnTo>
                <a:lnTo>
                  <a:pt x="5722" y="9281"/>
                </a:lnTo>
                <a:close/>
                <a:moveTo>
                  <a:pt x="8730" y="6970"/>
                </a:moveTo>
                <a:lnTo>
                  <a:pt x="8804" y="7080"/>
                </a:lnTo>
                <a:lnTo>
                  <a:pt x="8914" y="7153"/>
                </a:lnTo>
                <a:lnTo>
                  <a:pt x="8987" y="7227"/>
                </a:lnTo>
                <a:lnTo>
                  <a:pt x="9097" y="7263"/>
                </a:lnTo>
                <a:lnTo>
                  <a:pt x="9391" y="7227"/>
                </a:lnTo>
                <a:lnTo>
                  <a:pt x="9501" y="7263"/>
                </a:lnTo>
                <a:lnTo>
                  <a:pt x="9574" y="7300"/>
                </a:lnTo>
                <a:lnTo>
                  <a:pt x="9721" y="7557"/>
                </a:lnTo>
                <a:lnTo>
                  <a:pt x="9867" y="7814"/>
                </a:lnTo>
                <a:lnTo>
                  <a:pt x="10234" y="8364"/>
                </a:lnTo>
                <a:lnTo>
                  <a:pt x="10711" y="9098"/>
                </a:lnTo>
                <a:lnTo>
                  <a:pt x="10638" y="9281"/>
                </a:lnTo>
                <a:lnTo>
                  <a:pt x="10601" y="9428"/>
                </a:lnTo>
                <a:lnTo>
                  <a:pt x="10564" y="9758"/>
                </a:lnTo>
                <a:lnTo>
                  <a:pt x="10528" y="9941"/>
                </a:lnTo>
                <a:lnTo>
                  <a:pt x="10528" y="10125"/>
                </a:lnTo>
                <a:lnTo>
                  <a:pt x="10528" y="10235"/>
                </a:lnTo>
                <a:lnTo>
                  <a:pt x="10564" y="10271"/>
                </a:lnTo>
                <a:lnTo>
                  <a:pt x="10344" y="10638"/>
                </a:lnTo>
                <a:lnTo>
                  <a:pt x="9794" y="11555"/>
                </a:lnTo>
                <a:lnTo>
                  <a:pt x="9684" y="11519"/>
                </a:lnTo>
                <a:lnTo>
                  <a:pt x="9537" y="11519"/>
                </a:lnTo>
                <a:lnTo>
                  <a:pt x="9391" y="11555"/>
                </a:lnTo>
                <a:lnTo>
                  <a:pt x="9281" y="11629"/>
                </a:lnTo>
                <a:lnTo>
                  <a:pt x="9170" y="11702"/>
                </a:lnTo>
                <a:lnTo>
                  <a:pt x="9097" y="11812"/>
                </a:lnTo>
                <a:lnTo>
                  <a:pt x="9024" y="11922"/>
                </a:lnTo>
                <a:lnTo>
                  <a:pt x="8987" y="12032"/>
                </a:lnTo>
                <a:lnTo>
                  <a:pt x="8400" y="12069"/>
                </a:lnTo>
                <a:lnTo>
                  <a:pt x="7483" y="12142"/>
                </a:lnTo>
                <a:lnTo>
                  <a:pt x="7006" y="12142"/>
                </a:lnTo>
                <a:lnTo>
                  <a:pt x="6970" y="11959"/>
                </a:lnTo>
                <a:lnTo>
                  <a:pt x="6823" y="11775"/>
                </a:lnTo>
                <a:lnTo>
                  <a:pt x="6749" y="11739"/>
                </a:lnTo>
                <a:lnTo>
                  <a:pt x="6676" y="11702"/>
                </a:lnTo>
                <a:lnTo>
                  <a:pt x="6493" y="11665"/>
                </a:lnTo>
                <a:lnTo>
                  <a:pt x="6419" y="11629"/>
                </a:lnTo>
                <a:lnTo>
                  <a:pt x="6346" y="11665"/>
                </a:lnTo>
                <a:lnTo>
                  <a:pt x="6273" y="11739"/>
                </a:lnTo>
                <a:lnTo>
                  <a:pt x="6199" y="11739"/>
                </a:lnTo>
                <a:lnTo>
                  <a:pt x="5979" y="11225"/>
                </a:lnTo>
                <a:lnTo>
                  <a:pt x="5722" y="10712"/>
                </a:lnTo>
                <a:lnTo>
                  <a:pt x="5466" y="10308"/>
                </a:lnTo>
                <a:lnTo>
                  <a:pt x="5172" y="9868"/>
                </a:lnTo>
                <a:lnTo>
                  <a:pt x="5209" y="9758"/>
                </a:lnTo>
                <a:lnTo>
                  <a:pt x="5246" y="9648"/>
                </a:lnTo>
                <a:lnTo>
                  <a:pt x="5246" y="9501"/>
                </a:lnTo>
                <a:lnTo>
                  <a:pt x="5209" y="9391"/>
                </a:lnTo>
                <a:lnTo>
                  <a:pt x="5135" y="9318"/>
                </a:lnTo>
                <a:lnTo>
                  <a:pt x="5099" y="9318"/>
                </a:lnTo>
                <a:lnTo>
                  <a:pt x="5209" y="9171"/>
                </a:lnTo>
                <a:lnTo>
                  <a:pt x="5759" y="8401"/>
                </a:lnTo>
                <a:lnTo>
                  <a:pt x="6163" y="7850"/>
                </a:lnTo>
                <a:lnTo>
                  <a:pt x="6383" y="7594"/>
                </a:lnTo>
                <a:lnTo>
                  <a:pt x="6529" y="7300"/>
                </a:lnTo>
                <a:lnTo>
                  <a:pt x="6676" y="7337"/>
                </a:lnTo>
                <a:lnTo>
                  <a:pt x="6933" y="7337"/>
                </a:lnTo>
                <a:lnTo>
                  <a:pt x="7080" y="7300"/>
                </a:lnTo>
                <a:lnTo>
                  <a:pt x="7190" y="7263"/>
                </a:lnTo>
                <a:lnTo>
                  <a:pt x="7300" y="7153"/>
                </a:lnTo>
                <a:lnTo>
                  <a:pt x="7410" y="7080"/>
                </a:lnTo>
                <a:lnTo>
                  <a:pt x="7483" y="6970"/>
                </a:lnTo>
                <a:close/>
                <a:moveTo>
                  <a:pt x="4769" y="1"/>
                </a:moveTo>
                <a:lnTo>
                  <a:pt x="4769" y="37"/>
                </a:lnTo>
                <a:lnTo>
                  <a:pt x="4805" y="184"/>
                </a:lnTo>
                <a:lnTo>
                  <a:pt x="4879" y="294"/>
                </a:lnTo>
                <a:lnTo>
                  <a:pt x="4989" y="367"/>
                </a:lnTo>
                <a:lnTo>
                  <a:pt x="5099" y="404"/>
                </a:lnTo>
                <a:lnTo>
                  <a:pt x="5172" y="551"/>
                </a:lnTo>
                <a:lnTo>
                  <a:pt x="5282" y="697"/>
                </a:lnTo>
                <a:lnTo>
                  <a:pt x="5466" y="991"/>
                </a:lnTo>
                <a:lnTo>
                  <a:pt x="5539" y="1101"/>
                </a:lnTo>
                <a:lnTo>
                  <a:pt x="5466" y="1284"/>
                </a:lnTo>
                <a:lnTo>
                  <a:pt x="5466" y="1468"/>
                </a:lnTo>
                <a:lnTo>
                  <a:pt x="5539" y="1688"/>
                </a:lnTo>
                <a:lnTo>
                  <a:pt x="5649" y="1835"/>
                </a:lnTo>
                <a:lnTo>
                  <a:pt x="5722" y="1908"/>
                </a:lnTo>
                <a:lnTo>
                  <a:pt x="5356" y="2605"/>
                </a:lnTo>
                <a:lnTo>
                  <a:pt x="4879" y="3595"/>
                </a:lnTo>
                <a:lnTo>
                  <a:pt x="4769" y="3852"/>
                </a:lnTo>
                <a:lnTo>
                  <a:pt x="4622" y="4072"/>
                </a:lnTo>
                <a:lnTo>
                  <a:pt x="4402" y="4072"/>
                </a:lnTo>
                <a:lnTo>
                  <a:pt x="4292" y="4109"/>
                </a:lnTo>
                <a:lnTo>
                  <a:pt x="4182" y="4182"/>
                </a:lnTo>
                <a:lnTo>
                  <a:pt x="4108" y="4292"/>
                </a:lnTo>
                <a:lnTo>
                  <a:pt x="4072" y="4402"/>
                </a:lnTo>
                <a:lnTo>
                  <a:pt x="3485" y="4476"/>
                </a:lnTo>
                <a:lnTo>
                  <a:pt x="3045" y="4512"/>
                </a:lnTo>
                <a:lnTo>
                  <a:pt x="2678" y="4549"/>
                </a:lnTo>
                <a:lnTo>
                  <a:pt x="2568" y="4366"/>
                </a:lnTo>
                <a:lnTo>
                  <a:pt x="2458" y="4219"/>
                </a:lnTo>
                <a:lnTo>
                  <a:pt x="2274" y="4146"/>
                </a:lnTo>
                <a:lnTo>
                  <a:pt x="2091" y="4109"/>
                </a:lnTo>
                <a:lnTo>
                  <a:pt x="1907" y="4109"/>
                </a:lnTo>
                <a:lnTo>
                  <a:pt x="1797" y="4182"/>
                </a:lnTo>
                <a:lnTo>
                  <a:pt x="1651" y="4292"/>
                </a:lnTo>
                <a:lnTo>
                  <a:pt x="1577" y="4402"/>
                </a:lnTo>
                <a:lnTo>
                  <a:pt x="1504" y="4512"/>
                </a:lnTo>
                <a:lnTo>
                  <a:pt x="1504" y="4622"/>
                </a:lnTo>
                <a:lnTo>
                  <a:pt x="1431" y="4769"/>
                </a:lnTo>
                <a:lnTo>
                  <a:pt x="1431" y="4953"/>
                </a:lnTo>
                <a:lnTo>
                  <a:pt x="1467" y="5099"/>
                </a:lnTo>
                <a:lnTo>
                  <a:pt x="1504" y="5173"/>
                </a:lnTo>
                <a:lnTo>
                  <a:pt x="1504" y="5209"/>
                </a:lnTo>
                <a:lnTo>
                  <a:pt x="1247" y="5760"/>
                </a:lnTo>
                <a:lnTo>
                  <a:pt x="880" y="6420"/>
                </a:lnTo>
                <a:lnTo>
                  <a:pt x="770" y="6640"/>
                </a:lnTo>
                <a:lnTo>
                  <a:pt x="770" y="6713"/>
                </a:lnTo>
                <a:lnTo>
                  <a:pt x="734" y="6823"/>
                </a:lnTo>
                <a:lnTo>
                  <a:pt x="734" y="6787"/>
                </a:lnTo>
                <a:lnTo>
                  <a:pt x="624" y="6787"/>
                </a:lnTo>
                <a:lnTo>
                  <a:pt x="550" y="6823"/>
                </a:lnTo>
                <a:lnTo>
                  <a:pt x="404" y="6933"/>
                </a:lnTo>
                <a:lnTo>
                  <a:pt x="330" y="6970"/>
                </a:lnTo>
                <a:lnTo>
                  <a:pt x="257" y="7007"/>
                </a:lnTo>
                <a:lnTo>
                  <a:pt x="183" y="7117"/>
                </a:lnTo>
                <a:lnTo>
                  <a:pt x="110" y="7227"/>
                </a:lnTo>
                <a:lnTo>
                  <a:pt x="110" y="7447"/>
                </a:lnTo>
                <a:lnTo>
                  <a:pt x="0" y="7777"/>
                </a:lnTo>
                <a:lnTo>
                  <a:pt x="37" y="7850"/>
                </a:lnTo>
                <a:lnTo>
                  <a:pt x="73" y="7887"/>
                </a:lnTo>
                <a:lnTo>
                  <a:pt x="110" y="7960"/>
                </a:lnTo>
                <a:lnTo>
                  <a:pt x="183" y="7960"/>
                </a:lnTo>
                <a:lnTo>
                  <a:pt x="367" y="8034"/>
                </a:lnTo>
                <a:lnTo>
                  <a:pt x="660" y="8034"/>
                </a:lnTo>
                <a:lnTo>
                  <a:pt x="660" y="7997"/>
                </a:lnTo>
                <a:lnTo>
                  <a:pt x="770" y="7997"/>
                </a:lnTo>
                <a:lnTo>
                  <a:pt x="880" y="8181"/>
                </a:lnTo>
                <a:lnTo>
                  <a:pt x="990" y="8364"/>
                </a:lnTo>
                <a:lnTo>
                  <a:pt x="1211" y="8657"/>
                </a:lnTo>
                <a:lnTo>
                  <a:pt x="1651" y="9281"/>
                </a:lnTo>
                <a:lnTo>
                  <a:pt x="1687" y="9354"/>
                </a:lnTo>
                <a:lnTo>
                  <a:pt x="1651" y="9501"/>
                </a:lnTo>
                <a:lnTo>
                  <a:pt x="1614" y="9648"/>
                </a:lnTo>
                <a:lnTo>
                  <a:pt x="1577" y="9831"/>
                </a:lnTo>
                <a:lnTo>
                  <a:pt x="1577" y="9941"/>
                </a:lnTo>
                <a:lnTo>
                  <a:pt x="1614" y="10051"/>
                </a:lnTo>
                <a:lnTo>
                  <a:pt x="1541" y="10235"/>
                </a:lnTo>
                <a:lnTo>
                  <a:pt x="1431" y="10418"/>
                </a:lnTo>
                <a:lnTo>
                  <a:pt x="1357" y="10601"/>
                </a:lnTo>
                <a:lnTo>
                  <a:pt x="1211" y="10785"/>
                </a:lnTo>
                <a:lnTo>
                  <a:pt x="1137" y="10858"/>
                </a:lnTo>
                <a:lnTo>
                  <a:pt x="1137" y="10968"/>
                </a:lnTo>
                <a:lnTo>
                  <a:pt x="1174" y="11078"/>
                </a:lnTo>
                <a:lnTo>
                  <a:pt x="1247" y="11152"/>
                </a:lnTo>
                <a:lnTo>
                  <a:pt x="1357" y="11188"/>
                </a:lnTo>
                <a:lnTo>
                  <a:pt x="1467" y="11152"/>
                </a:lnTo>
                <a:lnTo>
                  <a:pt x="1541" y="11078"/>
                </a:lnTo>
                <a:lnTo>
                  <a:pt x="1577" y="10968"/>
                </a:lnTo>
                <a:lnTo>
                  <a:pt x="1614" y="10932"/>
                </a:lnTo>
                <a:lnTo>
                  <a:pt x="1687" y="10822"/>
                </a:lnTo>
                <a:lnTo>
                  <a:pt x="1761" y="10638"/>
                </a:lnTo>
                <a:lnTo>
                  <a:pt x="1834" y="10491"/>
                </a:lnTo>
                <a:lnTo>
                  <a:pt x="1907" y="10198"/>
                </a:lnTo>
                <a:lnTo>
                  <a:pt x="2164" y="10198"/>
                </a:lnTo>
                <a:lnTo>
                  <a:pt x="2348" y="10161"/>
                </a:lnTo>
                <a:lnTo>
                  <a:pt x="2494" y="10088"/>
                </a:lnTo>
                <a:lnTo>
                  <a:pt x="2641" y="10015"/>
                </a:lnTo>
                <a:lnTo>
                  <a:pt x="2714" y="9905"/>
                </a:lnTo>
                <a:lnTo>
                  <a:pt x="3338" y="9905"/>
                </a:lnTo>
                <a:lnTo>
                  <a:pt x="3998" y="9941"/>
                </a:lnTo>
                <a:lnTo>
                  <a:pt x="4035" y="10051"/>
                </a:lnTo>
                <a:lnTo>
                  <a:pt x="4072" y="10088"/>
                </a:lnTo>
                <a:lnTo>
                  <a:pt x="4145" y="10161"/>
                </a:lnTo>
                <a:lnTo>
                  <a:pt x="4292" y="10235"/>
                </a:lnTo>
                <a:lnTo>
                  <a:pt x="4439" y="10308"/>
                </a:lnTo>
                <a:lnTo>
                  <a:pt x="4622" y="10308"/>
                </a:lnTo>
                <a:lnTo>
                  <a:pt x="4805" y="10271"/>
                </a:lnTo>
                <a:lnTo>
                  <a:pt x="4879" y="10235"/>
                </a:lnTo>
                <a:lnTo>
                  <a:pt x="5282" y="10822"/>
                </a:lnTo>
                <a:lnTo>
                  <a:pt x="5429" y="11115"/>
                </a:lnTo>
                <a:lnTo>
                  <a:pt x="5576" y="11408"/>
                </a:lnTo>
                <a:lnTo>
                  <a:pt x="5796" y="11995"/>
                </a:lnTo>
                <a:lnTo>
                  <a:pt x="5759" y="12105"/>
                </a:lnTo>
                <a:lnTo>
                  <a:pt x="5759" y="12215"/>
                </a:lnTo>
                <a:lnTo>
                  <a:pt x="5759" y="12362"/>
                </a:lnTo>
                <a:lnTo>
                  <a:pt x="5759" y="12472"/>
                </a:lnTo>
                <a:lnTo>
                  <a:pt x="5759" y="12509"/>
                </a:lnTo>
                <a:lnTo>
                  <a:pt x="5722" y="12619"/>
                </a:lnTo>
                <a:lnTo>
                  <a:pt x="5722" y="12692"/>
                </a:lnTo>
                <a:lnTo>
                  <a:pt x="5759" y="12766"/>
                </a:lnTo>
                <a:lnTo>
                  <a:pt x="5979" y="12876"/>
                </a:lnTo>
                <a:lnTo>
                  <a:pt x="5759" y="13169"/>
                </a:lnTo>
                <a:lnTo>
                  <a:pt x="5612" y="13463"/>
                </a:lnTo>
                <a:lnTo>
                  <a:pt x="5502" y="13793"/>
                </a:lnTo>
                <a:lnTo>
                  <a:pt x="5429" y="14123"/>
                </a:lnTo>
                <a:lnTo>
                  <a:pt x="5392" y="14196"/>
                </a:lnTo>
                <a:lnTo>
                  <a:pt x="5429" y="14270"/>
                </a:lnTo>
                <a:lnTo>
                  <a:pt x="5502" y="14343"/>
                </a:lnTo>
                <a:lnTo>
                  <a:pt x="5576" y="14380"/>
                </a:lnTo>
                <a:lnTo>
                  <a:pt x="5649" y="14416"/>
                </a:lnTo>
                <a:lnTo>
                  <a:pt x="5722" y="14416"/>
                </a:lnTo>
                <a:lnTo>
                  <a:pt x="5759" y="14380"/>
                </a:lnTo>
                <a:lnTo>
                  <a:pt x="5832" y="14306"/>
                </a:lnTo>
                <a:lnTo>
                  <a:pt x="5832" y="14233"/>
                </a:lnTo>
                <a:lnTo>
                  <a:pt x="5869" y="14086"/>
                </a:lnTo>
                <a:lnTo>
                  <a:pt x="5979" y="13793"/>
                </a:lnTo>
                <a:lnTo>
                  <a:pt x="6089" y="13463"/>
                </a:lnTo>
                <a:lnTo>
                  <a:pt x="6309" y="13022"/>
                </a:lnTo>
                <a:lnTo>
                  <a:pt x="6566" y="13022"/>
                </a:lnTo>
                <a:lnTo>
                  <a:pt x="6713" y="12986"/>
                </a:lnTo>
                <a:lnTo>
                  <a:pt x="6786" y="12876"/>
                </a:lnTo>
                <a:lnTo>
                  <a:pt x="6860" y="12582"/>
                </a:lnTo>
                <a:lnTo>
                  <a:pt x="7593" y="12582"/>
                </a:lnTo>
                <a:lnTo>
                  <a:pt x="8253" y="12546"/>
                </a:lnTo>
                <a:lnTo>
                  <a:pt x="8914" y="12509"/>
                </a:lnTo>
                <a:lnTo>
                  <a:pt x="8950" y="12509"/>
                </a:lnTo>
                <a:lnTo>
                  <a:pt x="8950" y="12619"/>
                </a:lnTo>
                <a:lnTo>
                  <a:pt x="9024" y="12692"/>
                </a:lnTo>
                <a:lnTo>
                  <a:pt x="9170" y="12802"/>
                </a:lnTo>
                <a:lnTo>
                  <a:pt x="9354" y="12876"/>
                </a:lnTo>
                <a:lnTo>
                  <a:pt x="9537" y="12912"/>
                </a:lnTo>
                <a:lnTo>
                  <a:pt x="9647" y="13279"/>
                </a:lnTo>
                <a:lnTo>
                  <a:pt x="9794" y="13829"/>
                </a:lnTo>
                <a:lnTo>
                  <a:pt x="9904" y="14050"/>
                </a:lnTo>
                <a:lnTo>
                  <a:pt x="9977" y="14160"/>
                </a:lnTo>
                <a:lnTo>
                  <a:pt x="10051" y="14270"/>
                </a:lnTo>
                <a:lnTo>
                  <a:pt x="10198" y="14270"/>
                </a:lnTo>
                <a:lnTo>
                  <a:pt x="10271" y="14233"/>
                </a:lnTo>
                <a:lnTo>
                  <a:pt x="10308" y="14160"/>
                </a:lnTo>
                <a:lnTo>
                  <a:pt x="10308" y="14013"/>
                </a:lnTo>
                <a:lnTo>
                  <a:pt x="10308" y="13903"/>
                </a:lnTo>
                <a:lnTo>
                  <a:pt x="10198" y="13609"/>
                </a:lnTo>
                <a:lnTo>
                  <a:pt x="9977" y="12949"/>
                </a:lnTo>
                <a:lnTo>
                  <a:pt x="9904" y="12729"/>
                </a:lnTo>
                <a:lnTo>
                  <a:pt x="9977" y="12619"/>
                </a:lnTo>
                <a:lnTo>
                  <a:pt x="10088" y="12399"/>
                </a:lnTo>
                <a:lnTo>
                  <a:pt x="10124" y="12215"/>
                </a:lnTo>
                <a:lnTo>
                  <a:pt x="10161" y="12032"/>
                </a:lnTo>
                <a:lnTo>
                  <a:pt x="10161" y="11885"/>
                </a:lnTo>
                <a:lnTo>
                  <a:pt x="10124" y="11849"/>
                </a:lnTo>
                <a:lnTo>
                  <a:pt x="10601" y="11042"/>
                </a:lnTo>
                <a:lnTo>
                  <a:pt x="11115" y="10235"/>
                </a:lnTo>
                <a:lnTo>
                  <a:pt x="11371" y="10088"/>
                </a:lnTo>
                <a:lnTo>
                  <a:pt x="11518" y="9978"/>
                </a:lnTo>
                <a:lnTo>
                  <a:pt x="11628" y="9868"/>
                </a:lnTo>
                <a:lnTo>
                  <a:pt x="11665" y="9831"/>
                </a:lnTo>
                <a:lnTo>
                  <a:pt x="11738" y="9758"/>
                </a:lnTo>
                <a:lnTo>
                  <a:pt x="11812" y="9611"/>
                </a:lnTo>
                <a:lnTo>
                  <a:pt x="11885" y="9464"/>
                </a:lnTo>
                <a:lnTo>
                  <a:pt x="12068" y="9501"/>
                </a:lnTo>
                <a:lnTo>
                  <a:pt x="12288" y="9501"/>
                </a:lnTo>
                <a:lnTo>
                  <a:pt x="12875" y="9538"/>
                </a:lnTo>
                <a:lnTo>
                  <a:pt x="13426" y="9501"/>
                </a:lnTo>
                <a:lnTo>
                  <a:pt x="13499" y="9501"/>
                </a:lnTo>
                <a:lnTo>
                  <a:pt x="13572" y="9464"/>
                </a:lnTo>
                <a:lnTo>
                  <a:pt x="13646" y="9391"/>
                </a:lnTo>
                <a:lnTo>
                  <a:pt x="13646" y="9318"/>
                </a:lnTo>
                <a:lnTo>
                  <a:pt x="13682" y="9244"/>
                </a:lnTo>
                <a:lnTo>
                  <a:pt x="13646" y="9171"/>
                </a:lnTo>
                <a:lnTo>
                  <a:pt x="13609" y="9098"/>
                </a:lnTo>
                <a:lnTo>
                  <a:pt x="13536" y="9024"/>
                </a:lnTo>
                <a:lnTo>
                  <a:pt x="13426" y="9024"/>
                </a:lnTo>
                <a:lnTo>
                  <a:pt x="13059" y="8988"/>
                </a:lnTo>
                <a:lnTo>
                  <a:pt x="12655" y="8988"/>
                </a:lnTo>
                <a:lnTo>
                  <a:pt x="11885" y="9024"/>
                </a:lnTo>
                <a:lnTo>
                  <a:pt x="11812" y="8951"/>
                </a:lnTo>
                <a:lnTo>
                  <a:pt x="11738" y="8877"/>
                </a:lnTo>
                <a:lnTo>
                  <a:pt x="11518" y="8767"/>
                </a:lnTo>
                <a:lnTo>
                  <a:pt x="11445" y="8767"/>
                </a:lnTo>
                <a:lnTo>
                  <a:pt x="11335" y="8804"/>
                </a:lnTo>
                <a:lnTo>
                  <a:pt x="11225" y="8767"/>
                </a:lnTo>
                <a:lnTo>
                  <a:pt x="11078" y="8804"/>
                </a:lnTo>
                <a:lnTo>
                  <a:pt x="10638" y="8107"/>
                </a:lnTo>
                <a:lnTo>
                  <a:pt x="10271" y="7594"/>
                </a:lnTo>
                <a:lnTo>
                  <a:pt x="10088" y="7300"/>
                </a:lnTo>
                <a:lnTo>
                  <a:pt x="9904" y="7080"/>
                </a:lnTo>
                <a:lnTo>
                  <a:pt x="9977" y="6970"/>
                </a:lnTo>
                <a:lnTo>
                  <a:pt x="10051" y="6823"/>
                </a:lnTo>
                <a:lnTo>
                  <a:pt x="10088" y="6713"/>
                </a:lnTo>
                <a:lnTo>
                  <a:pt x="10124" y="6567"/>
                </a:lnTo>
                <a:lnTo>
                  <a:pt x="10088" y="6493"/>
                </a:lnTo>
                <a:lnTo>
                  <a:pt x="10051" y="6456"/>
                </a:lnTo>
                <a:lnTo>
                  <a:pt x="9941" y="6456"/>
                </a:lnTo>
                <a:lnTo>
                  <a:pt x="10124" y="6236"/>
                </a:lnTo>
                <a:lnTo>
                  <a:pt x="10308" y="5980"/>
                </a:lnTo>
                <a:lnTo>
                  <a:pt x="10638" y="5503"/>
                </a:lnTo>
                <a:lnTo>
                  <a:pt x="11005" y="4953"/>
                </a:lnTo>
                <a:lnTo>
                  <a:pt x="11078" y="4953"/>
                </a:lnTo>
                <a:lnTo>
                  <a:pt x="11151" y="4916"/>
                </a:lnTo>
                <a:lnTo>
                  <a:pt x="11225" y="4843"/>
                </a:lnTo>
                <a:lnTo>
                  <a:pt x="11298" y="4769"/>
                </a:lnTo>
                <a:lnTo>
                  <a:pt x="11518" y="4586"/>
                </a:lnTo>
                <a:lnTo>
                  <a:pt x="11591" y="4476"/>
                </a:lnTo>
                <a:lnTo>
                  <a:pt x="11665" y="4366"/>
                </a:lnTo>
                <a:lnTo>
                  <a:pt x="11702" y="4256"/>
                </a:lnTo>
                <a:lnTo>
                  <a:pt x="11702" y="4146"/>
                </a:lnTo>
                <a:lnTo>
                  <a:pt x="11665" y="3999"/>
                </a:lnTo>
                <a:lnTo>
                  <a:pt x="11591" y="3889"/>
                </a:lnTo>
                <a:lnTo>
                  <a:pt x="11518" y="3779"/>
                </a:lnTo>
                <a:lnTo>
                  <a:pt x="11408" y="3742"/>
                </a:lnTo>
                <a:lnTo>
                  <a:pt x="11298" y="3705"/>
                </a:lnTo>
                <a:lnTo>
                  <a:pt x="11151" y="3669"/>
                </a:lnTo>
                <a:lnTo>
                  <a:pt x="10931" y="3192"/>
                </a:lnTo>
                <a:lnTo>
                  <a:pt x="10674" y="2752"/>
                </a:lnTo>
                <a:lnTo>
                  <a:pt x="10344" y="2091"/>
                </a:lnTo>
                <a:lnTo>
                  <a:pt x="10124" y="1725"/>
                </a:lnTo>
                <a:lnTo>
                  <a:pt x="9904" y="1431"/>
                </a:lnTo>
                <a:lnTo>
                  <a:pt x="9941" y="1284"/>
                </a:lnTo>
                <a:lnTo>
                  <a:pt x="9941" y="1211"/>
                </a:lnTo>
                <a:lnTo>
                  <a:pt x="9977" y="1064"/>
                </a:lnTo>
                <a:lnTo>
                  <a:pt x="9941" y="954"/>
                </a:lnTo>
                <a:lnTo>
                  <a:pt x="9904" y="844"/>
                </a:lnTo>
                <a:lnTo>
                  <a:pt x="9831" y="697"/>
                </a:lnTo>
                <a:lnTo>
                  <a:pt x="9721" y="587"/>
                </a:lnTo>
                <a:lnTo>
                  <a:pt x="9574" y="514"/>
                </a:lnTo>
                <a:lnTo>
                  <a:pt x="9427" y="477"/>
                </a:lnTo>
                <a:lnTo>
                  <a:pt x="9244" y="514"/>
                </a:lnTo>
                <a:lnTo>
                  <a:pt x="9097" y="551"/>
                </a:lnTo>
                <a:lnTo>
                  <a:pt x="8987" y="661"/>
                </a:lnTo>
                <a:lnTo>
                  <a:pt x="8914" y="808"/>
                </a:lnTo>
                <a:lnTo>
                  <a:pt x="8877" y="954"/>
                </a:lnTo>
                <a:lnTo>
                  <a:pt x="8840" y="1028"/>
                </a:lnTo>
                <a:lnTo>
                  <a:pt x="7887" y="1101"/>
                </a:lnTo>
                <a:lnTo>
                  <a:pt x="7080" y="1174"/>
                </a:lnTo>
                <a:lnTo>
                  <a:pt x="6933" y="1174"/>
                </a:lnTo>
                <a:lnTo>
                  <a:pt x="6860" y="1064"/>
                </a:lnTo>
                <a:lnTo>
                  <a:pt x="6749" y="918"/>
                </a:lnTo>
                <a:lnTo>
                  <a:pt x="6713" y="881"/>
                </a:lnTo>
                <a:lnTo>
                  <a:pt x="6639" y="808"/>
                </a:lnTo>
                <a:lnTo>
                  <a:pt x="6529" y="771"/>
                </a:lnTo>
                <a:lnTo>
                  <a:pt x="6456" y="771"/>
                </a:lnTo>
                <a:lnTo>
                  <a:pt x="6383" y="808"/>
                </a:lnTo>
                <a:lnTo>
                  <a:pt x="5942" y="808"/>
                </a:lnTo>
                <a:lnTo>
                  <a:pt x="5686" y="477"/>
                </a:lnTo>
                <a:lnTo>
                  <a:pt x="5576" y="294"/>
                </a:lnTo>
                <a:lnTo>
                  <a:pt x="5466" y="111"/>
                </a:lnTo>
                <a:lnTo>
                  <a:pt x="5429" y="37"/>
                </a:lnTo>
                <a:lnTo>
                  <a:pt x="5356" y="1"/>
                </a:lnTo>
                <a:lnTo>
                  <a:pt x="5209" y="1"/>
                </a:lnTo>
                <a:lnTo>
                  <a:pt x="5025" y="37"/>
                </a:lnTo>
                <a:lnTo>
                  <a:pt x="4915"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2" name="Shape 232"/>
          <p:cNvSpPr/>
          <p:nvPr/>
        </p:nvSpPr>
        <p:spPr>
          <a:xfrm>
            <a:off x="2183973" y="4950383"/>
            <a:ext cx="297605" cy="211234"/>
          </a:xfrm>
          <a:custGeom>
            <a:avLst/>
            <a:gdLst/>
            <a:ahLst/>
            <a:cxnLst/>
            <a:rect l="0" t="0" r="0" b="0"/>
            <a:pathLst>
              <a:path w="10492" h="7447" extrusionOk="0">
                <a:moveTo>
                  <a:pt x="7300" y="1761"/>
                </a:moveTo>
                <a:lnTo>
                  <a:pt x="7117" y="1797"/>
                </a:lnTo>
                <a:lnTo>
                  <a:pt x="6897" y="1834"/>
                </a:lnTo>
                <a:lnTo>
                  <a:pt x="6713" y="1907"/>
                </a:lnTo>
                <a:lnTo>
                  <a:pt x="6530" y="2017"/>
                </a:lnTo>
                <a:lnTo>
                  <a:pt x="6383" y="2128"/>
                </a:lnTo>
                <a:lnTo>
                  <a:pt x="6273" y="2274"/>
                </a:lnTo>
                <a:lnTo>
                  <a:pt x="6200" y="2458"/>
                </a:lnTo>
                <a:lnTo>
                  <a:pt x="6200" y="2531"/>
                </a:lnTo>
                <a:lnTo>
                  <a:pt x="6237" y="2604"/>
                </a:lnTo>
                <a:lnTo>
                  <a:pt x="6310" y="2641"/>
                </a:lnTo>
                <a:lnTo>
                  <a:pt x="6383" y="2641"/>
                </a:lnTo>
                <a:lnTo>
                  <a:pt x="6530" y="2604"/>
                </a:lnTo>
                <a:lnTo>
                  <a:pt x="6640" y="2531"/>
                </a:lnTo>
                <a:lnTo>
                  <a:pt x="6860" y="2384"/>
                </a:lnTo>
                <a:lnTo>
                  <a:pt x="7007" y="2348"/>
                </a:lnTo>
                <a:lnTo>
                  <a:pt x="7154" y="2274"/>
                </a:lnTo>
                <a:lnTo>
                  <a:pt x="7484" y="2274"/>
                </a:lnTo>
                <a:lnTo>
                  <a:pt x="7667" y="2311"/>
                </a:lnTo>
                <a:lnTo>
                  <a:pt x="7851" y="2384"/>
                </a:lnTo>
                <a:lnTo>
                  <a:pt x="7924" y="2458"/>
                </a:lnTo>
                <a:lnTo>
                  <a:pt x="7961" y="2531"/>
                </a:lnTo>
                <a:lnTo>
                  <a:pt x="7997" y="2641"/>
                </a:lnTo>
                <a:lnTo>
                  <a:pt x="7997" y="2751"/>
                </a:lnTo>
                <a:lnTo>
                  <a:pt x="7961" y="2898"/>
                </a:lnTo>
                <a:lnTo>
                  <a:pt x="7887" y="3045"/>
                </a:lnTo>
                <a:lnTo>
                  <a:pt x="7667" y="3338"/>
                </a:lnTo>
                <a:lnTo>
                  <a:pt x="7190" y="3998"/>
                </a:lnTo>
                <a:lnTo>
                  <a:pt x="6713" y="4622"/>
                </a:lnTo>
                <a:lnTo>
                  <a:pt x="5686" y="5869"/>
                </a:lnTo>
                <a:lnTo>
                  <a:pt x="5613" y="6016"/>
                </a:lnTo>
                <a:lnTo>
                  <a:pt x="5650" y="6162"/>
                </a:lnTo>
                <a:lnTo>
                  <a:pt x="5686" y="6236"/>
                </a:lnTo>
                <a:lnTo>
                  <a:pt x="5723" y="6273"/>
                </a:lnTo>
                <a:lnTo>
                  <a:pt x="5796" y="6309"/>
                </a:lnTo>
                <a:lnTo>
                  <a:pt x="5870" y="6309"/>
                </a:lnTo>
                <a:lnTo>
                  <a:pt x="6567" y="6273"/>
                </a:lnTo>
                <a:lnTo>
                  <a:pt x="7264" y="6309"/>
                </a:lnTo>
                <a:lnTo>
                  <a:pt x="8034" y="6346"/>
                </a:lnTo>
                <a:lnTo>
                  <a:pt x="8401" y="6419"/>
                </a:lnTo>
                <a:lnTo>
                  <a:pt x="8547" y="6419"/>
                </a:lnTo>
                <a:lnTo>
                  <a:pt x="8731" y="6383"/>
                </a:lnTo>
                <a:lnTo>
                  <a:pt x="8841" y="6309"/>
                </a:lnTo>
                <a:lnTo>
                  <a:pt x="8878" y="6199"/>
                </a:lnTo>
                <a:lnTo>
                  <a:pt x="8878" y="6089"/>
                </a:lnTo>
                <a:lnTo>
                  <a:pt x="8768" y="6016"/>
                </a:lnTo>
                <a:lnTo>
                  <a:pt x="8658" y="5942"/>
                </a:lnTo>
                <a:lnTo>
                  <a:pt x="8474" y="5869"/>
                </a:lnTo>
                <a:lnTo>
                  <a:pt x="8107" y="5796"/>
                </a:lnTo>
                <a:lnTo>
                  <a:pt x="7410" y="5759"/>
                </a:lnTo>
                <a:lnTo>
                  <a:pt x="6457" y="5759"/>
                </a:lnTo>
                <a:lnTo>
                  <a:pt x="7557" y="4365"/>
                </a:lnTo>
                <a:lnTo>
                  <a:pt x="7851" y="3998"/>
                </a:lnTo>
                <a:lnTo>
                  <a:pt x="8144" y="3595"/>
                </a:lnTo>
                <a:lnTo>
                  <a:pt x="8291" y="3375"/>
                </a:lnTo>
                <a:lnTo>
                  <a:pt x="8401" y="3191"/>
                </a:lnTo>
                <a:lnTo>
                  <a:pt x="8474" y="2935"/>
                </a:lnTo>
                <a:lnTo>
                  <a:pt x="8511" y="2714"/>
                </a:lnTo>
                <a:lnTo>
                  <a:pt x="8511" y="2494"/>
                </a:lnTo>
                <a:lnTo>
                  <a:pt x="8437" y="2311"/>
                </a:lnTo>
                <a:lnTo>
                  <a:pt x="8327" y="2164"/>
                </a:lnTo>
                <a:lnTo>
                  <a:pt x="8217" y="2017"/>
                </a:lnTo>
                <a:lnTo>
                  <a:pt x="8071" y="1907"/>
                </a:lnTo>
                <a:lnTo>
                  <a:pt x="7887" y="1834"/>
                </a:lnTo>
                <a:lnTo>
                  <a:pt x="7667" y="1797"/>
                </a:lnTo>
                <a:lnTo>
                  <a:pt x="7484" y="1761"/>
                </a:lnTo>
                <a:close/>
                <a:moveTo>
                  <a:pt x="954" y="0"/>
                </a:moveTo>
                <a:lnTo>
                  <a:pt x="771" y="37"/>
                </a:lnTo>
                <a:lnTo>
                  <a:pt x="624" y="110"/>
                </a:lnTo>
                <a:lnTo>
                  <a:pt x="441" y="183"/>
                </a:lnTo>
                <a:lnTo>
                  <a:pt x="294" y="257"/>
                </a:lnTo>
                <a:lnTo>
                  <a:pt x="147" y="404"/>
                </a:lnTo>
                <a:lnTo>
                  <a:pt x="37" y="514"/>
                </a:lnTo>
                <a:lnTo>
                  <a:pt x="1" y="587"/>
                </a:lnTo>
                <a:lnTo>
                  <a:pt x="1" y="660"/>
                </a:lnTo>
                <a:lnTo>
                  <a:pt x="74" y="770"/>
                </a:lnTo>
                <a:lnTo>
                  <a:pt x="184" y="844"/>
                </a:lnTo>
                <a:lnTo>
                  <a:pt x="257" y="844"/>
                </a:lnTo>
                <a:lnTo>
                  <a:pt x="331" y="807"/>
                </a:lnTo>
                <a:lnTo>
                  <a:pt x="661" y="660"/>
                </a:lnTo>
                <a:lnTo>
                  <a:pt x="844" y="624"/>
                </a:lnTo>
                <a:lnTo>
                  <a:pt x="1028" y="587"/>
                </a:lnTo>
                <a:lnTo>
                  <a:pt x="991" y="624"/>
                </a:lnTo>
                <a:lnTo>
                  <a:pt x="991" y="844"/>
                </a:lnTo>
                <a:lnTo>
                  <a:pt x="991" y="1064"/>
                </a:lnTo>
                <a:lnTo>
                  <a:pt x="1101" y="1467"/>
                </a:lnTo>
                <a:lnTo>
                  <a:pt x="1358" y="2641"/>
                </a:lnTo>
                <a:lnTo>
                  <a:pt x="2312" y="7263"/>
                </a:lnTo>
                <a:lnTo>
                  <a:pt x="2348" y="7336"/>
                </a:lnTo>
                <a:lnTo>
                  <a:pt x="2422" y="7410"/>
                </a:lnTo>
                <a:lnTo>
                  <a:pt x="2495" y="7446"/>
                </a:lnTo>
                <a:lnTo>
                  <a:pt x="2678" y="7446"/>
                </a:lnTo>
                <a:lnTo>
                  <a:pt x="2752" y="7410"/>
                </a:lnTo>
                <a:lnTo>
                  <a:pt x="2825" y="7336"/>
                </a:lnTo>
                <a:lnTo>
                  <a:pt x="2862" y="7263"/>
                </a:lnTo>
                <a:lnTo>
                  <a:pt x="4072" y="4108"/>
                </a:lnTo>
                <a:lnTo>
                  <a:pt x="5246" y="990"/>
                </a:lnTo>
                <a:lnTo>
                  <a:pt x="6457" y="917"/>
                </a:lnTo>
                <a:lnTo>
                  <a:pt x="7667" y="880"/>
                </a:lnTo>
                <a:lnTo>
                  <a:pt x="8988" y="917"/>
                </a:lnTo>
                <a:lnTo>
                  <a:pt x="9648" y="990"/>
                </a:lnTo>
                <a:lnTo>
                  <a:pt x="9978" y="990"/>
                </a:lnTo>
                <a:lnTo>
                  <a:pt x="10308" y="954"/>
                </a:lnTo>
                <a:lnTo>
                  <a:pt x="10382" y="917"/>
                </a:lnTo>
                <a:lnTo>
                  <a:pt x="10455" y="880"/>
                </a:lnTo>
                <a:lnTo>
                  <a:pt x="10492" y="807"/>
                </a:lnTo>
                <a:lnTo>
                  <a:pt x="10492" y="734"/>
                </a:lnTo>
                <a:lnTo>
                  <a:pt x="10418" y="587"/>
                </a:lnTo>
                <a:lnTo>
                  <a:pt x="10382" y="514"/>
                </a:lnTo>
                <a:lnTo>
                  <a:pt x="10308" y="477"/>
                </a:lnTo>
                <a:lnTo>
                  <a:pt x="10015" y="404"/>
                </a:lnTo>
                <a:lnTo>
                  <a:pt x="9721" y="367"/>
                </a:lnTo>
                <a:lnTo>
                  <a:pt x="9134" y="330"/>
                </a:lnTo>
                <a:lnTo>
                  <a:pt x="7814" y="293"/>
                </a:lnTo>
                <a:lnTo>
                  <a:pt x="6420" y="330"/>
                </a:lnTo>
                <a:lnTo>
                  <a:pt x="5026" y="404"/>
                </a:lnTo>
                <a:lnTo>
                  <a:pt x="4916" y="440"/>
                </a:lnTo>
                <a:lnTo>
                  <a:pt x="4843" y="477"/>
                </a:lnTo>
                <a:lnTo>
                  <a:pt x="4806" y="550"/>
                </a:lnTo>
                <a:lnTo>
                  <a:pt x="4733" y="624"/>
                </a:lnTo>
                <a:lnTo>
                  <a:pt x="2678" y="6162"/>
                </a:lnTo>
                <a:lnTo>
                  <a:pt x="2128" y="3705"/>
                </a:lnTo>
                <a:lnTo>
                  <a:pt x="1725" y="1981"/>
                </a:lnTo>
                <a:lnTo>
                  <a:pt x="1541" y="1210"/>
                </a:lnTo>
                <a:lnTo>
                  <a:pt x="1468" y="844"/>
                </a:lnTo>
                <a:lnTo>
                  <a:pt x="1431" y="660"/>
                </a:lnTo>
                <a:lnTo>
                  <a:pt x="1395" y="550"/>
                </a:lnTo>
                <a:lnTo>
                  <a:pt x="1431" y="550"/>
                </a:lnTo>
                <a:lnTo>
                  <a:pt x="1468" y="514"/>
                </a:lnTo>
                <a:lnTo>
                  <a:pt x="1468" y="477"/>
                </a:lnTo>
                <a:lnTo>
                  <a:pt x="1505" y="367"/>
                </a:lnTo>
                <a:lnTo>
                  <a:pt x="1505" y="220"/>
                </a:lnTo>
                <a:lnTo>
                  <a:pt x="1468" y="110"/>
                </a:lnTo>
                <a:lnTo>
                  <a:pt x="1395" y="73"/>
                </a:lnTo>
                <a:lnTo>
                  <a:pt x="1321" y="37"/>
                </a:lnTo>
                <a:lnTo>
                  <a:pt x="1138"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3" name="Shape 233"/>
          <p:cNvSpPr/>
          <p:nvPr/>
        </p:nvSpPr>
        <p:spPr>
          <a:xfrm>
            <a:off x="3949125" y="4950125"/>
            <a:ext cx="288245" cy="184202"/>
          </a:xfrm>
          <a:custGeom>
            <a:avLst/>
            <a:gdLst/>
            <a:ahLst/>
            <a:cxnLst/>
            <a:rect l="0" t="0" r="0" b="0"/>
            <a:pathLst>
              <a:path w="10162" h="6494" extrusionOk="0">
                <a:moveTo>
                  <a:pt x="8291" y="587"/>
                </a:moveTo>
                <a:lnTo>
                  <a:pt x="8291" y="698"/>
                </a:lnTo>
                <a:lnTo>
                  <a:pt x="8327" y="771"/>
                </a:lnTo>
                <a:lnTo>
                  <a:pt x="8401" y="808"/>
                </a:lnTo>
                <a:lnTo>
                  <a:pt x="8474" y="808"/>
                </a:lnTo>
                <a:lnTo>
                  <a:pt x="8768" y="771"/>
                </a:lnTo>
                <a:lnTo>
                  <a:pt x="8914" y="771"/>
                </a:lnTo>
                <a:lnTo>
                  <a:pt x="8988" y="808"/>
                </a:lnTo>
                <a:lnTo>
                  <a:pt x="9024" y="844"/>
                </a:lnTo>
                <a:lnTo>
                  <a:pt x="9208" y="1101"/>
                </a:lnTo>
                <a:lnTo>
                  <a:pt x="9318" y="1321"/>
                </a:lnTo>
                <a:lnTo>
                  <a:pt x="9465" y="1615"/>
                </a:lnTo>
                <a:lnTo>
                  <a:pt x="9538" y="1871"/>
                </a:lnTo>
                <a:lnTo>
                  <a:pt x="9611" y="2165"/>
                </a:lnTo>
                <a:lnTo>
                  <a:pt x="9648" y="2458"/>
                </a:lnTo>
                <a:lnTo>
                  <a:pt x="9648" y="2715"/>
                </a:lnTo>
                <a:lnTo>
                  <a:pt x="9575" y="2972"/>
                </a:lnTo>
                <a:lnTo>
                  <a:pt x="9501" y="3229"/>
                </a:lnTo>
                <a:lnTo>
                  <a:pt x="9354" y="3485"/>
                </a:lnTo>
                <a:lnTo>
                  <a:pt x="9171" y="3669"/>
                </a:lnTo>
                <a:lnTo>
                  <a:pt x="8988" y="3852"/>
                </a:lnTo>
                <a:lnTo>
                  <a:pt x="8731" y="3962"/>
                </a:lnTo>
                <a:lnTo>
                  <a:pt x="8474" y="3999"/>
                </a:lnTo>
                <a:lnTo>
                  <a:pt x="8327" y="3999"/>
                </a:lnTo>
                <a:lnTo>
                  <a:pt x="8217" y="3925"/>
                </a:lnTo>
                <a:lnTo>
                  <a:pt x="8107" y="3852"/>
                </a:lnTo>
                <a:lnTo>
                  <a:pt x="7997" y="3742"/>
                </a:lnTo>
                <a:lnTo>
                  <a:pt x="7851" y="3485"/>
                </a:lnTo>
                <a:lnTo>
                  <a:pt x="7740" y="3229"/>
                </a:lnTo>
                <a:lnTo>
                  <a:pt x="7630" y="2935"/>
                </a:lnTo>
                <a:lnTo>
                  <a:pt x="7594" y="2605"/>
                </a:lnTo>
                <a:lnTo>
                  <a:pt x="7557" y="2311"/>
                </a:lnTo>
                <a:lnTo>
                  <a:pt x="7594" y="1981"/>
                </a:lnTo>
                <a:lnTo>
                  <a:pt x="7630" y="1578"/>
                </a:lnTo>
                <a:lnTo>
                  <a:pt x="7777" y="1211"/>
                </a:lnTo>
                <a:lnTo>
                  <a:pt x="7887" y="1028"/>
                </a:lnTo>
                <a:lnTo>
                  <a:pt x="7997" y="844"/>
                </a:lnTo>
                <a:lnTo>
                  <a:pt x="8107" y="698"/>
                </a:lnTo>
                <a:lnTo>
                  <a:pt x="8291" y="587"/>
                </a:lnTo>
                <a:close/>
                <a:moveTo>
                  <a:pt x="8401" y="147"/>
                </a:moveTo>
                <a:lnTo>
                  <a:pt x="8181" y="221"/>
                </a:lnTo>
                <a:lnTo>
                  <a:pt x="7961" y="294"/>
                </a:lnTo>
                <a:lnTo>
                  <a:pt x="7814" y="404"/>
                </a:lnTo>
                <a:lnTo>
                  <a:pt x="7667" y="551"/>
                </a:lnTo>
                <a:lnTo>
                  <a:pt x="7520" y="698"/>
                </a:lnTo>
                <a:lnTo>
                  <a:pt x="7410" y="881"/>
                </a:lnTo>
                <a:lnTo>
                  <a:pt x="7264" y="1284"/>
                </a:lnTo>
                <a:lnTo>
                  <a:pt x="7154" y="1688"/>
                </a:lnTo>
                <a:lnTo>
                  <a:pt x="7117" y="2055"/>
                </a:lnTo>
                <a:lnTo>
                  <a:pt x="7080" y="2458"/>
                </a:lnTo>
                <a:lnTo>
                  <a:pt x="7154" y="2935"/>
                </a:lnTo>
                <a:lnTo>
                  <a:pt x="7264" y="3375"/>
                </a:lnTo>
                <a:lnTo>
                  <a:pt x="7410" y="3779"/>
                </a:lnTo>
                <a:lnTo>
                  <a:pt x="7520" y="3962"/>
                </a:lnTo>
                <a:lnTo>
                  <a:pt x="7667" y="4146"/>
                </a:lnTo>
                <a:lnTo>
                  <a:pt x="7814" y="4292"/>
                </a:lnTo>
                <a:lnTo>
                  <a:pt x="7961" y="4402"/>
                </a:lnTo>
                <a:lnTo>
                  <a:pt x="8144" y="4476"/>
                </a:lnTo>
                <a:lnTo>
                  <a:pt x="8364" y="4512"/>
                </a:lnTo>
                <a:lnTo>
                  <a:pt x="8584" y="4512"/>
                </a:lnTo>
                <a:lnTo>
                  <a:pt x="8768" y="4476"/>
                </a:lnTo>
                <a:lnTo>
                  <a:pt x="8988" y="4439"/>
                </a:lnTo>
                <a:lnTo>
                  <a:pt x="9134" y="4366"/>
                </a:lnTo>
                <a:lnTo>
                  <a:pt x="9318" y="4256"/>
                </a:lnTo>
                <a:lnTo>
                  <a:pt x="9465" y="4146"/>
                </a:lnTo>
                <a:lnTo>
                  <a:pt x="9721" y="3852"/>
                </a:lnTo>
                <a:lnTo>
                  <a:pt x="9905" y="3522"/>
                </a:lnTo>
                <a:lnTo>
                  <a:pt x="10051" y="3118"/>
                </a:lnTo>
                <a:lnTo>
                  <a:pt x="10161" y="2752"/>
                </a:lnTo>
                <a:lnTo>
                  <a:pt x="10161" y="2348"/>
                </a:lnTo>
                <a:lnTo>
                  <a:pt x="10125" y="2091"/>
                </a:lnTo>
                <a:lnTo>
                  <a:pt x="10051" y="1761"/>
                </a:lnTo>
                <a:lnTo>
                  <a:pt x="9941" y="1394"/>
                </a:lnTo>
                <a:lnTo>
                  <a:pt x="9758" y="1064"/>
                </a:lnTo>
                <a:lnTo>
                  <a:pt x="9575" y="734"/>
                </a:lnTo>
                <a:lnTo>
                  <a:pt x="9354" y="441"/>
                </a:lnTo>
                <a:lnTo>
                  <a:pt x="9244" y="331"/>
                </a:lnTo>
                <a:lnTo>
                  <a:pt x="9098" y="257"/>
                </a:lnTo>
                <a:lnTo>
                  <a:pt x="8988" y="221"/>
                </a:lnTo>
                <a:lnTo>
                  <a:pt x="8841" y="184"/>
                </a:lnTo>
                <a:lnTo>
                  <a:pt x="8621" y="147"/>
                </a:lnTo>
                <a:close/>
                <a:moveTo>
                  <a:pt x="3999" y="1"/>
                </a:moveTo>
                <a:lnTo>
                  <a:pt x="3926" y="37"/>
                </a:lnTo>
                <a:lnTo>
                  <a:pt x="3852" y="111"/>
                </a:lnTo>
                <a:lnTo>
                  <a:pt x="3816" y="404"/>
                </a:lnTo>
                <a:lnTo>
                  <a:pt x="3779" y="734"/>
                </a:lnTo>
                <a:lnTo>
                  <a:pt x="3705" y="1321"/>
                </a:lnTo>
                <a:lnTo>
                  <a:pt x="3632" y="2458"/>
                </a:lnTo>
                <a:lnTo>
                  <a:pt x="2898" y="2385"/>
                </a:lnTo>
                <a:lnTo>
                  <a:pt x="2128" y="2385"/>
                </a:lnTo>
                <a:lnTo>
                  <a:pt x="1395" y="2422"/>
                </a:lnTo>
                <a:lnTo>
                  <a:pt x="1028" y="2495"/>
                </a:lnTo>
                <a:lnTo>
                  <a:pt x="661" y="2568"/>
                </a:lnTo>
                <a:lnTo>
                  <a:pt x="661" y="2495"/>
                </a:lnTo>
                <a:lnTo>
                  <a:pt x="588" y="2458"/>
                </a:lnTo>
                <a:lnTo>
                  <a:pt x="551" y="2495"/>
                </a:lnTo>
                <a:lnTo>
                  <a:pt x="478" y="1651"/>
                </a:lnTo>
                <a:lnTo>
                  <a:pt x="441" y="918"/>
                </a:lnTo>
                <a:lnTo>
                  <a:pt x="404" y="551"/>
                </a:lnTo>
                <a:lnTo>
                  <a:pt x="367" y="184"/>
                </a:lnTo>
                <a:lnTo>
                  <a:pt x="331" y="111"/>
                </a:lnTo>
                <a:lnTo>
                  <a:pt x="147" y="111"/>
                </a:lnTo>
                <a:lnTo>
                  <a:pt x="111" y="184"/>
                </a:lnTo>
                <a:lnTo>
                  <a:pt x="37" y="514"/>
                </a:lnTo>
                <a:lnTo>
                  <a:pt x="1" y="881"/>
                </a:lnTo>
                <a:lnTo>
                  <a:pt x="1" y="1578"/>
                </a:lnTo>
                <a:lnTo>
                  <a:pt x="37" y="2275"/>
                </a:lnTo>
                <a:lnTo>
                  <a:pt x="111" y="2972"/>
                </a:lnTo>
                <a:lnTo>
                  <a:pt x="184" y="3632"/>
                </a:lnTo>
                <a:lnTo>
                  <a:pt x="294" y="4329"/>
                </a:lnTo>
                <a:lnTo>
                  <a:pt x="404" y="4989"/>
                </a:lnTo>
                <a:lnTo>
                  <a:pt x="478" y="5356"/>
                </a:lnTo>
                <a:lnTo>
                  <a:pt x="551" y="5503"/>
                </a:lnTo>
                <a:lnTo>
                  <a:pt x="588" y="5650"/>
                </a:lnTo>
                <a:lnTo>
                  <a:pt x="551" y="5723"/>
                </a:lnTo>
                <a:lnTo>
                  <a:pt x="588" y="5833"/>
                </a:lnTo>
                <a:lnTo>
                  <a:pt x="661" y="5906"/>
                </a:lnTo>
                <a:lnTo>
                  <a:pt x="734" y="5943"/>
                </a:lnTo>
                <a:lnTo>
                  <a:pt x="881" y="5943"/>
                </a:lnTo>
                <a:lnTo>
                  <a:pt x="954" y="5906"/>
                </a:lnTo>
                <a:lnTo>
                  <a:pt x="1028" y="5833"/>
                </a:lnTo>
                <a:lnTo>
                  <a:pt x="1064" y="5760"/>
                </a:lnTo>
                <a:lnTo>
                  <a:pt x="1064" y="5650"/>
                </a:lnTo>
                <a:lnTo>
                  <a:pt x="1064" y="5466"/>
                </a:lnTo>
                <a:lnTo>
                  <a:pt x="881" y="4696"/>
                </a:lnTo>
                <a:lnTo>
                  <a:pt x="734" y="3889"/>
                </a:lnTo>
                <a:lnTo>
                  <a:pt x="624" y="3082"/>
                </a:lnTo>
                <a:lnTo>
                  <a:pt x="588" y="2935"/>
                </a:lnTo>
                <a:lnTo>
                  <a:pt x="991" y="2972"/>
                </a:lnTo>
                <a:lnTo>
                  <a:pt x="1358" y="2935"/>
                </a:lnTo>
                <a:lnTo>
                  <a:pt x="2128" y="2898"/>
                </a:lnTo>
                <a:lnTo>
                  <a:pt x="2862" y="2898"/>
                </a:lnTo>
                <a:lnTo>
                  <a:pt x="3632" y="2972"/>
                </a:lnTo>
                <a:lnTo>
                  <a:pt x="3559" y="4256"/>
                </a:lnTo>
                <a:lnTo>
                  <a:pt x="3485" y="4843"/>
                </a:lnTo>
                <a:lnTo>
                  <a:pt x="3485" y="4989"/>
                </a:lnTo>
                <a:lnTo>
                  <a:pt x="3522" y="5173"/>
                </a:lnTo>
                <a:lnTo>
                  <a:pt x="3559" y="5283"/>
                </a:lnTo>
                <a:lnTo>
                  <a:pt x="3632" y="5393"/>
                </a:lnTo>
                <a:lnTo>
                  <a:pt x="3669" y="5429"/>
                </a:lnTo>
                <a:lnTo>
                  <a:pt x="3742" y="5466"/>
                </a:lnTo>
                <a:lnTo>
                  <a:pt x="3852" y="5393"/>
                </a:lnTo>
                <a:lnTo>
                  <a:pt x="3926" y="5319"/>
                </a:lnTo>
                <a:lnTo>
                  <a:pt x="3999" y="5209"/>
                </a:lnTo>
                <a:lnTo>
                  <a:pt x="4036" y="4916"/>
                </a:lnTo>
                <a:lnTo>
                  <a:pt x="4036" y="4366"/>
                </a:lnTo>
                <a:lnTo>
                  <a:pt x="4109" y="2935"/>
                </a:lnTo>
                <a:lnTo>
                  <a:pt x="4146" y="1468"/>
                </a:lnTo>
                <a:lnTo>
                  <a:pt x="4182" y="771"/>
                </a:lnTo>
                <a:lnTo>
                  <a:pt x="4182" y="441"/>
                </a:lnTo>
                <a:lnTo>
                  <a:pt x="4146" y="111"/>
                </a:lnTo>
                <a:lnTo>
                  <a:pt x="4072" y="37"/>
                </a:lnTo>
                <a:lnTo>
                  <a:pt x="3999" y="1"/>
                </a:lnTo>
                <a:close/>
                <a:moveTo>
                  <a:pt x="5503" y="3779"/>
                </a:moveTo>
                <a:lnTo>
                  <a:pt x="5246" y="3815"/>
                </a:lnTo>
                <a:lnTo>
                  <a:pt x="5026" y="3925"/>
                </a:lnTo>
                <a:lnTo>
                  <a:pt x="4879" y="3999"/>
                </a:lnTo>
                <a:lnTo>
                  <a:pt x="4806" y="4109"/>
                </a:lnTo>
                <a:lnTo>
                  <a:pt x="4806" y="4146"/>
                </a:lnTo>
                <a:lnTo>
                  <a:pt x="4843" y="4182"/>
                </a:lnTo>
                <a:lnTo>
                  <a:pt x="4916" y="4256"/>
                </a:lnTo>
                <a:lnTo>
                  <a:pt x="5246" y="4256"/>
                </a:lnTo>
                <a:lnTo>
                  <a:pt x="5723" y="4219"/>
                </a:lnTo>
                <a:lnTo>
                  <a:pt x="5723" y="4219"/>
                </a:lnTo>
                <a:lnTo>
                  <a:pt x="5686" y="4329"/>
                </a:lnTo>
                <a:lnTo>
                  <a:pt x="5576" y="4439"/>
                </a:lnTo>
                <a:lnTo>
                  <a:pt x="5393" y="4622"/>
                </a:lnTo>
                <a:lnTo>
                  <a:pt x="5026" y="5099"/>
                </a:lnTo>
                <a:lnTo>
                  <a:pt x="4659" y="5613"/>
                </a:lnTo>
                <a:lnTo>
                  <a:pt x="4366" y="6126"/>
                </a:lnTo>
                <a:lnTo>
                  <a:pt x="4329" y="6273"/>
                </a:lnTo>
                <a:lnTo>
                  <a:pt x="4366" y="6420"/>
                </a:lnTo>
                <a:lnTo>
                  <a:pt x="4476" y="6493"/>
                </a:lnTo>
                <a:lnTo>
                  <a:pt x="4623" y="6493"/>
                </a:lnTo>
                <a:lnTo>
                  <a:pt x="6310" y="6126"/>
                </a:lnTo>
                <a:lnTo>
                  <a:pt x="6383" y="6090"/>
                </a:lnTo>
                <a:lnTo>
                  <a:pt x="6457" y="6016"/>
                </a:lnTo>
                <a:lnTo>
                  <a:pt x="6493" y="5943"/>
                </a:lnTo>
                <a:lnTo>
                  <a:pt x="6457" y="5833"/>
                </a:lnTo>
                <a:lnTo>
                  <a:pt x="6420" y="5760"/>
                </a:lnTo>
                <a:lnTo>
                  <a:pt x="6383" y="5686"/>
                </a:lnTo>
                <a:lnTo>
                  <a:pt x="6273" y="5650"/>
                </a:lnTo>
                <a:lnTo>
                  <a:pt x="6163" y="5650"/>
                </a:lnTo>
                <a:lnTo>
                  <a:pt x="5026" y="5906"/>
                </a:lnTo>
                <a:lnTo>
                  <a:pt x="5319" y="5466"/>
                </a:lnTo>
                <a:lnTo>
                  <a:pt x="5650" y="5063"/>
                </a:lnTo>
                <a:lnTo>
                  <a:pt x="5870" y="4806"/>
                </a:lnTo>
                <a:lnTo>
                  <a:pt x="6053" y="4549"/>
                </a:lnTo>
                <a:lnTo>
                  <a:pt x="6126" y="4402"/>
                </a:lnTo>
                <a:lnTo>
                  <a:pt x="6200" y="4256"/>
                </a:lnTo>
                <a:lnTo>
                  <a:pt x="6200" y="4109"/>
                </a:lnTo>
                <a:lnTo>
                  <a:pt x="6200" y="3925"/>
                </a:lnTo>
                <a:lnTo>
                  <a:pt x="6163" y="3889"/>
                </a:lnTo>
                <a:lnTo>
                  <a:pt x="6126" y="3815"/>
                </a:lnTo>
                <a:lnTo>
                  <a:pt x="5980" y="3779"/>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4" name="Shape 234"/>
          <p:cNvSpPr/>
          <p:nvPr/>
        </p:nvSpPr>
        <p:spPr>
          <a:xfrm>
            <a:off x="1360114" y="4780233"/>
            <a:ext cx="323616" cy="321545"/>
          </a:xfrm>
          <a:custGeom>
            <a:avLst/>
            <a:gdLst/>
            <a:ahLst/>
            <a:cxnLst/>
            <a:rect l="0" t="0" r="0" b="0"/>
            <a:pathLst>
              <a:path w="11409" h="11336" extrusionOk="0">
                <a:moveTo>
                  <a:pt x="5173" y="4219"/>
                </a:moveTo>
                <a:lnTo>
                  <a:pt x="5136" y="4256"/>
                </a:lnTo>
                <a:lnTo>
                  <a:pt x="5100" y="4292"/>
                </a:lnTo>
                <a:lnTo>
                  <a:pt x="4990" y="4366"/>
                </a:lnTo>
                <a:lnTo>
                  <a:pt x="4916" y="4476"/>
                </a:lnTo>
                <a:lnTo>
                  <a:pt x="4916" y="4512"/>
                </a:lnTo>
                <a:lnTo>
                  <a:pt x="4843" y="4659"/>
                </a:lnTo>
                <a:lnTo>
                  <a:pt x="4843" y="4769"/>
                </a:lnTo>
                <a:lnTo>
                  <a:pt x="4880" y="4843"/>
                </a:lnTo>
                <a:lnTo>
                  <a:pt x="4990" y="4916"/>
                </a:lnTo>
                <a:lnTo>
                  <a:pt x="5100" y="4989"/>
                </a:lnTo>
                <a:lnTo>
                  <a:pt x="5283" y="4989"/>
                </a:lnTo>
                <a:lnTo>
                  <a:pt x="5430" y="4916"/>
                </a:lnTo>
                <a:lnTo>
                  <a:pt x="5540" y="4769"/>
                </a:lnTo>
                <a:lnTo>
                  <a:pt x="5577" y="4696"/>
                </a:lnTo>
                <a:lnTo>
                  <a:pt x="5613" y="4623"/>
                </a:lnTo>
                <a:lnTo>
                  <a:pt x="5577" y="4549"/>
                </a:lnTo>
                <a:lnTo>
                  <a:pt x="5577" y="4476"/>
                </a:lnTo>
                <a:lnTo>
                  <a:pt x="5430" y="4402"/>
                </a:lnTo>
                <a:lnTo>
                  <a:pt x="5320" y="4366"/>
                </a:lnTo>
                <a:lnTo>
                  <a:pt x="5320" y="4292"/>
                </a:lnTo>
                <a:lnTo>
                  <a:pt x="5246" y="4256"/>
                </a:lnTo>
                <a:lnTo>
                  <a:pt x="5173" y="4219"/>
                </a:lnTo>
                <a:close/>
                <a:moveTo>
                  <a:pt x="5980" y="6016"/>
                </a:moveTo>
                <a:lnTo>
                  <a:pt x="6017" y="6053"/>
                </a:lnTo>
                <a:lnTo>
                  <a:pt x="6053" y="6126"/>
                </a:lnTo>
                <a:lnTo>
                  <a:pt x="6053" y="6200"/>
                </a:lnTo>
                <a:lnTo>
                  <a:pt x="5907" y="6237"/>
                </a:lnTo>
                <a:lnTo>
                  <a:pt x="5943" y="6090"/>
                </a:lnTo>
                <a:lnTo>
                  <a:pt x="5980" y="6016"/>
                </a:lnTo>
                <a:close/>
                <a:moveTo>
                  <a:pt x="5833" y="5613"/>
                </a:moveTo>
                <a:lnTo>
                  <a:pt x="5723" y="5650"/>
                </a:lnTo>
                <a:lnTo>
                  <a:pt x="5650" y="5723"/>
                </a:lnTo>
                <a:lnTo>
                  <a:pt x="5613" y="5796"/>
                </a:lnTo>
                <a:lnTo>
                  <a:pt x="5613" y="5870"/>
                </a:lnTo>
                <a:lnTo>
                  <a:pt x="5687" y="5943"/>
                </a:lnTo>
                <a:lnTo>
                  <a:pt x="5577" y="6163"/>
                </a:lnTo>
                <a:lnTo>
                  <a:pt x="5540" y="6420"/>
                </a:lnTo>
                <a:lnTo>
                  <a:pt x="5577" y="6530"/>
                </a:lnTo>
                <a:lnTo>
                  <a:pt x="5687" y="6567"/>
                </a:lnTo>
                <a:lnTo>
                  <a:pt x="5833" y="6603"/>
                </a:lnTo>
                <a:lnTo>
                  <a:pt x="5980" y="6603"/>
                </a:lnTo>
                <a:lnTo>
                  <a:pt x="6090" y="6567"/>
                </a:lnTo>
                <a:lnTo>
                  <a:pt x="6237" y="6530"/>
                </a:lnTo>
                <a:lnTo>
                  <a:pt x="6347" y="6457"/>
                </a:lnTo>
                <a:lnTo>
                  <a:pt x="6420" y="6347"/>
                </a:lnTo>
                <a:lnTo>
                  <a:pt x="6457" y="6200"/>
                </a:lnTo>
                <a:lnTo>
                  <a:pt x="6457" y="6053"/>
                </a:lnTo>
                <a:lnTo>
                  <a:pt x="6420" y="5943"/>
                </a:lnTo>
                <a:lnTo>
                  <a:pt x="6347" y="5833"/>
                </a:lnTo>
                <a:lnTo>
                  <a:pt x="6274" y="5760"/>
                </a:lnTo>
                <a:lnTo>
                  <a:pt x="6163" y="5686"/>
                </a:lnTo>
                <a:lnTo>
                  <a:pt x="6053" y="5650"/>
                </a:lnTo>
                <a:lnTo>
                  <a:pt x="5943" y="5613"/>
                </a:lnTo>
                <a:close/>
                <a:moveTo>
                  <a:pt x="3926" y="441"/>
                </a:moveTo>
                <a:lnTo>
                  <a:pt x="4623" y="478"/>
                </a:lnTo>
                <a:lnTo>
                  <a:pt x="5356" y="478"/>
                </a:lnTo>
                <a:lnTo>
                  <a:pt x="6824" y="551"/>
                </a:lnTo>
                <a:lnTo>
                  <a:pt x="7631" y="551"/>
                </a:lnTo>
                <a:lnTo>
                  <a:pt x="7704" y="734"/>
                </a:lnTo>
                <a:lnTo>
                  <a:pt x="7777" y="1064"/>
                </a:lnTo>
                <a:lnTo>
                  <a:pt x="7521" y="1174"/>
                </a:lnTo>
                <a:lnTo>
                  <a:pt x="7191" y="1211"/>
                </a:lnTo>
                <a:lnTo>
                  <a:pt x="7044" y="1211"/>
                </a:lnTo>
                <a:lnTo>
                  <a:pt x="6860" y="1174"/>
                </a:lnTo>
                <a:lnTo>
                  <a:pt x="6714" y="1174"/>
                </a:lnTo>
                <a:lnTo>
                  <a:pt x="6530" y="1211"/>
                </a:lnTo>
                <a:lnTo>
                  <a:pt x="6494" y="1248"/>
                </a:lnTo>
                <a:lnTo>
                  <a:pt x="6457" y="1321"/>
                </a:lnTo>
                <a:lnTo>
                  <a:pt x="6420" y="1395"/>
                </a:lnTo>
                <a:lnTo>
                  <a:pt x="6457" y="1468"/>
                </a:lnTo>
                <a:lnTo>
                  <a:pt x="6457" y="1505"/>
                </a:lnTo>
                <a:lnTo>
                  <a:pt x="6494" y="1578"/>
                </a:lnTo>
                <a:lnTo>
                  <a:pt x="6567" y="1651"/>
                </a:lnTo>
                <a:lnTo>
                  <a:pt x="6567" y="1871"/>
                </a:lnTo>
                <a:lnTo>
                  <a:pt x="6567" y="2092"/>
                </a:lnTo>
                <a:lnTo>
                  <a:pt x="6640" y="2642"/>
                </a:lnTo>
                <a:lnTo>
                  <a:pt x="6677" y="3192"/>
                </a:lnTo>
                <a:lnTo>
                  <a:pt x="6714" y="3632"/>
                </a:lnTo>
                <a:lnTo>
                  <a:pt x="6714" y="4072"/>
                </a:lnTo>
                <a:lnTo>
                  <a:pt x="6677" y="4586"/>
                </a:lnTo>
                <a:lnTo>
                  <a:pt x="6640" y="4843"/>
                </a:lnTo>
                <a:lnTo>
                  <a:pt x="6640" y="5099"/>
                </a:lnTo>
                <a:lnTo>
                  <a:pt x="6677" y="5246"/>
                </a:lnTo>
                <a:lnTo>
                  <a:pt x="6640" y="5319"/>
                </a:lnTo>
                <a:lnTo>
                  <a:pt x="6640" y="5393"/>
                </a:lnTo>
                <a:lnTo>
                  <a:pt x="6640" y="5466"/>
                </a:lnTo>
                <a:lnTo>
                  <a:pt x="6714" y="5540"/>
                </a:lnTo>
                <a:lnTo>
                  <a:pt x="7117" y="5796"/>
                </a:lnTo>
                <a:lnTo>
                  <a:pt x="7484" y="6016"/>
                </a:lnTo>
                <a:lnTo>
                  <a:pt x="7851" y="6310"/>
                </a:lnTo>
                <a:lnTo>
                  <a:pt x="8218" y="6640"/>
                </a:lnTo>
                <a:lnTo>
                  <a:pt x="8915" y="7300"/>
                </a:lnTo>
                <a:lnTo>
                  <a:pt x="8621" y="7337"/>
                </a:lnTo>
                <a:lnTo>
                  <a:pt x="8328" y="7300"/>
                </a:lnTo>
                <a:lnTo>
                  <a:pt x="8108" y="7227"/>
                </a:lnTo>
                <a:lnTo>
                  <a:pt x="7887" y="7154"/>
                </a:lnTo>
                <a:lnTo>
                  <a:pt x="7484" y="6933"/>
                </a:lnTo>
                <a:lnTo>
                  <a:pt x="7117" y="6823"/>
                </a:lnTo>
                <a:lnTo>
                  <a:pt x="6750" y="6787"/>
                </a:lnTo>
                <a:lnTo>
                  <a:pt x="6384" y="6823"/>
                </a:lnTo>
                <a:lnTo>
                  <a:pt x="5980" y="6933"/>
                </a:lnTo>
                <a:lnTo>
                  <a:pt x="5577" y="7044"/>
                </a:lnTo>
                <a:lnTo>
                  <a:pt x="5210" y="7227"/>
                </a:lnTo>
                <a:lnTo>
                  <a:pt x="4843" y="7374"/>
                </a:lnTo>
                <a:lnTo>
                  <a:pt x="4439" y="7520"/>
                </a:lnTo>
                <a:lnTo>
                  <a:pt x="4109" y="7557"/>
                </a:lnTo>
                <a:lnTo>
                  <a:pt x="3816" y="7594"/>
                </a:lnTo>
                <a:lnTo>
                  <a:pt x="3889" y="7557"/>
                </a:lnTo>
                <a:lnTo>
                  <a:pt x="3926" y="7484"/>
                </a:lnTo>
                <a:lnTo>
                  <a:pt x="3926" y="7374"/>
                </a:lnTo>
                <a:lnTo>
                  <a:pt x="3926" y="7300"/>
                </a:lnTo>
                <a:lnTo>
                  <a:pt x="3889" y="7227"/>
                </a:lnTo>
                <a:lnTo>
                  <a:pt x="3816" y="7190"/>
                </a:lnTo>
                <a:lnTo>
                  <a:pt x="2789" y="7190"/>
                </a:lnTo>
                <a:lnTo>
                  <a:pt x="2935" y="7044"/>
                </a:lnTo>
                <a:lnTo>
                  <a:pt x="3266" y="6677"/>
                </a:lnTo>
                <a:lnTo>
                  <a:pt x="3559" y="6713"/>
                </a:lnTo>
                <a:lnTo>
                  <a:pt x="3853" y="6713"/>
                </a:lnTo>
                <a:lnTo>
                  <a:pt x="4403" y="6677"/>
                </a:lnTo>
                <a:lnTo>
                  <a:pt x="4549" y="6640"/>
                </a:lnTo>
                <a:lnTo>
                  <a:pt x="4623" y="6530"/>
                </a:lnTo>
                <a:lnTo>
                  <a:pt x="4623" y="6457"/>
                </a:lnTo>
                <a:lnTo>
                  <a:pt x="4586" y="6383"/>
                </a:lnTo>
                <a:lnTo>
                  <a:pt x="4513" y="6310"/>
                </a:lnTo>
                <a:lnTo>
                  <a:pt x="4403" y="6273"/>
                </a:lnTo>
                <a:lnTo>
                  <a:pt x="3669" y="6273"/>
                </a:lnTo>
                <a:lnTo>
                  <a:pt x="3926" y="6016"/>
                </a:lnTo>
                <a:lnTo>
                  <a:pt x="4183" y="5723"/>
                </a:lnTo>
                <a:lnTo>
                  <a:pt x="4293" y="5723"/>
                </a:lnTo>
                <a:lnTo>
                  <a:pt x="4366" y="5686"/>
                </a:lnTo>
                <a:lnTo>
                  <a:pt x="4439" y="5576"/>
                </a:lnTo>
                <a:lnTo>
                  <a:pt x="4476" y="5466"/>
                </a:lnTo>
                <a:lnTo>
                  <a:pt x="4403" y="3449"/>
                </a:lnTo>
                <a:lnTo>
                  <a:pt x="4366" y="2495"/>
                </a:lnTo>
                <a:lnTo>
                  <a:pt x="4329" y="2018"/>
                </a:lnTo>
                <a:lnTo>
                  <a:pt x="4293" y="1541"/>
                </a:lnTo>
                <a:lnTo>
                  <a:pt x="4256" y="1431"/>
                </a:lnTo>
                <a:lnTo>
                  <a:pt x="4549" y="1505"/>
                </a:lnTo>
                <a:lnTo>
                  <a:pt x="4953" y="1578"/>
                </a:lnTo>
                <a:lnTo>
                  <a:pt x="5173" y="1578"/>
                </a:lnTo>
                <a:lnTo>
                  <a:pt x="5356" y="1505"/>
                </a:lnTo>
                <a:lnTo>
                  <a:pt x="5393" y="1468"/>
                </a:lnTo>
                <a:lnTo>
                  <a:pt x="5430" y="1431"/>
                </a:lnTo>
                <a:lnTo>
                  <a:pt x="5430" y="1358"/>
                </a:lnTo>
                <a:lnTo>
                  <a:pt x="5393" y="1321"/>
                </a:lnTo>
                <a:lnTo>
                  <a:pt x="5246" y="1211"/>
                </a:lnTo>
                <a:lnTo>
                  <a:pt x="5063" y="1174"/>
                </a:lnTo>
                <a:lnTo>
                  <a:pt x="4733" y="1138"/>
                </a:lnTo>
                <a:lnTo>
                  <a:pt x="4219" y="1064"/>
                </a:lnTo>
                <a:lnTo>
                  <a:pt x="4183" y="1028"/>
                </a:lnTo>
                <a:lnTo>
                  <a:pt x="4146" y="991"/>
                </a:lnTo>
                <a:lnTo>
                  <a:pt x="3999" y="991"/>
                </a:lnTo>
                <a:lnTo>
                  <a:pt x="3853" y="1028"/>
                </a:lnTo>
                <a:lnTo>
                  <a:pt x="3706" y="1064"/>
                </a:lnTo>
                <a:lnTo>
                  <a:pt x="3596" y="1064"/>
                </a:lnTo>
                <a:lnTo>
                  <a:pt x="3522" y="1028"/>
                </a:lnTo>
                <a:lnTo>
                  <a:pt x="3486" y="991"/>
                </a:lnTo>
                <a:lnTo>
                  <a:pt x="3412" y="881"/>
                </a:lnTo>
                <a:lnTo>
                  <a:pt x="3412" y="771"/>
                </a:lnTo>
                <a:lnTo>
                  <a:pt x="3412" y="698"/>
                </a:lnTo>
                <a:lnTo>
                  <a:pt x="3486" y="624"/>
                </a:lnTo>
                <a:lnTo>
                  <a:pt x="3559" y="551"/>
                </a:lnTo>
                <a:lnTo>
                  <a:pt x="3742" y="478"/>
                </a:lnTo>
                <a:lnTo>
                  <a:pt x="3926" y="441"/>
                </a:lnTo>
                <a:close/>
                <a:moveTo>
                  <a:pt x="6090" y="8071"/>
                </a:moveTo>
                <a:lnTo>
                  <a:pt x="6127" y="8144"/>
                </a:lnTo>
                <a:lnTo>
                  <a:pt x="6127" y="8217"/>
                </a:lnTo>
                <a:lnTo>
                  <a:pt x="6090" y="8291"/>
                </a:lnTo>
                <a:lnTo>
                  <a:pt x="6053" y="8364"/>
                </a:lnTo>
                <a:lnTo>
                  <a:pt x="5980" y="8401"/>
                </a:lnTo>
                <a:lnTo>
                  <a:pt x="5907" y="8401"/>
                </a:lnTo>
                <a:lnTo>
                  <a:pt x="5833" y="8364"/>
                </a:lnTo>
                <a:lnTo>
                  <a:pt x="5760" y="8291"/>
                </a:lnTo>
                <a:lnTo>
                  <a:pt x="5760" y="8181"/>
                </a:lnTo>
                <a:lnTo>
                  <a:pt x="5833" y="8144"/>
                </a:lnTo>
                <a:lnTo>
                  <a:pt x="5943" y="8071"/>
                </a:lnTo>
                <a:lnTo>
                  <a:pt x="6017" y="8107"/>
                </a:lnTo>
                <a:lnTo>
                  <a:pt x="6053" y="8107"/>
                </a:lnTo>
                <a:lnTo>
                  <a:pt x="6090" y="8071"/>
                </a:lnTo>
                <a:close/>
                <a:moveTo>
                  <a:pt x="5907" y="7630"/>
                </a:moveTo>
                <a:lnTo>
                  <a:pt x="5797" y="7667"/>
                </a:lnTo>
                <a:lnTo>
                  <a:pt x="5687" y="7704"/>
                </a:lnTo>
                <a:lnTo>
                  <a:pt x="5577" y="7777"/>
                </a:lnTo>
                <a:lnTo>
                  <a:pt x="5467" y="7887"/>
                </a:lnTo>
                <a:lnTo>
                  <a:pt x="5467" y="7924"/>
                </a:lnTo>
                <a:lnTo>
                  <a:pt x="5430" y="7997"/>
                </a:lnTo>
                <a:lnTo>
                  <a:pt x="5503" y="8071"/>
                </a:lnTo>
                <a:lnTo>
                  <a:pt x="5430" y="8217"/>
                </a:lnTo>
                <a:lnTo>
                  <a:pt x="5430" y="8364"/>
                </a:lnTo>
                <a:lnTo>
                  <a:pt x="5467" y="8474"/>
                </a:lnTo>
                <a:lnTo>
                  <a:pt x="5540" y="8584"/>
                </a:lnTo>
                <a:lnTo>
                  <a:pt x="5650" y="8694"/>
                </a:lnTo>
                <a:lnTo>
                  <a:pt x="5797" y="8731"/>
                </a:lnTo>
                <a:lnTo>
                  <a:pt x="5907" y="8768"/>
                </a:lnTo>
                <a:lnTo>
                  <a:pt x="6053" y="8768"/>
                </a:lnTo>
                <a:lnTo>
                  <a:pt x="6200" y="8731"/>
                </a:lnTo>
                <a:lnTo>
                  <a:pt x="6310" y="8658"/>
                </a:lnTo>
                <a:lnTo>
                  <a:pt x="6384" y="8584"/>
                </a:lnTo>
                <a:lnTo>
                  <a:pt x="6457" y="8474"/>
                </a:lnTo>
                <a:lnTo>
                  <a:pt x="6494" y="8327"/>
                </a:lnTo>
                <a:lnTo>
                  <a:pt x="6494" y="8217"/>
                </a:lnTo>
                <a:lnTo>
                  <a:pt x="6494" y="8071"/>
                </a:lnTo>
                <a:lnTo>
                  <a:pt x="6457" y="7961"/>
                </a:lnTo>
                <a:lnTo>
                  <a:pt x="6384" y="7851"/>
                </a:lnTo>
                <a:lnTo>
                  <a:pt x="6310" y="7777"/>
                </a:lnTo>
                <a:lnTo>
                  <a:pt x="6200" y="7704"/>
                </a:lnTo>
                <a:lnTo>
                  <a:pt x="6053" y="7667"/>
                </a:lnTo>
                <a:lnTo>
                  <a:pt x="5907" y="7630"/>
                </a:lnTo>
                <a:close/>
                <a:moveTo>
                  <a:pt x="4476" y="9134"/>
                </a:moveTo>
                <a:lnTo>
                  <a:pt x="4513" y="9281"/>
                </a:lnTo>
                <a:lnTo>
                  <a:pt x="4476" y="9391"/>
                </a:lnTo>
                <a:lnTo>
                  <a:pt x="4403" y="9538"/>
                </a:lnTo>
                <a:lnTo>
                  <a:pt x="4256" y="9648"/>
                </a:lnTo>
                <a:lnTo>
                  <a:pt x="4183" y="9685"/>
                </a:lnTo>
                <a:lnTo>
                  <a:pt x="4109" y="9685"/>
                </a:lnTo>
                <a:lnTo>
                  <a:pt x="4036" y="9648"/>
                </a:lnTo>
                <a:lnTo>
                  <a:pt x="3963" y="9575"/>
                </a:lnTo>
                <a:lnTo>
                  <a:pt x="3926" y="9501"/>
                </a:lnTo>
                <a:lnTo>
                  <a:pt x="3926" y="9428"/>
                </a:lnTo>
                <a:lnTo>
                  <a:pt x="3963" y="9354"/>
                </a:lnTo>
                <a:lnTo>
                  <a:pt x="4036" y="9281"/>
                </a:lnTo>
                <a:lnTo>
                  <a:pt x="4219" y="9208"/>
                </a:lnTo>
                <a:lnTo>
                  <a:pt x="4403" y="9171"/>
                </a:lnTo>
                <a:lnTo>
                  <a:pt x="4439" y="9171"/>
                </a:lnTo>
                <a:lnTo>
                  <a:pt x="4476" y="9134"/>
                </a:lnTo>
                <a:close/>
                <a:moveTo>
                  <a:pt x="7741" y="9391"/>
                </a:moveTo>
                <a:lnTo>
                  <a:pt x="7814" y="9464"/>
                </a:lnTo>
                <a:lnTo>
                  <a:pt x="7851" y="9575"/>
                </a:lnTo>
                <a:lnTo>
                  <a:pt x="7851" y="9685"/>
                </a:lnTo>
                <a:lnTo>
                  <a:pt x="7814" y="9795"/>
                </a:lnTo>
                <a:lnTo>
                  <a:pt x="7704" y="9868"/>
                </a:lnTo>
                <a:lnTo>
                  <a:pt x="7557" y="9905"/>
                </a:lnTo>
                <a:lnTo>
                  <a:pt x="7447" y="9905"/>
                </a:lnTo>
                <a:lnTo>
                  <a:pt x="7301" y="9868"/>
                </a:lnTo>
                <a:lnTo>
                  <a:pt x="7227" y="9795"/>
                </a:lnTo>
                <a:lnTo>
                  <a:pt x="7301" y="9648"/>
                </a:lnTo>
                <a:lnTo>
                  <a:pt x="7374" y="9538"/>
                </a:lnTo>
                <a:lnTo>
                  <a:pt x="7484" y="9464"/>
                </a:lnTo>
                <a:lnTo>
                  <a:pt x="7631" y="9428"/>
                </a:lnTo>
                <a:lnTo>
                  <a:pt x="7704" y="9391"/>
                </a:lnTo>
                <a:close/>
                <a:moveTo>
                  <a:pt x="4439" y="8658"/>
                </a:moveTo>
                <a:lnTo>
                  <a:pt x="4293" y="8694"/>
                </a:lnTo>
                <a:lnTo>
                  <a:pt x="4146" y="8694"/>
                </a:lnTo>
                <a:lnTo>
                  <a:pt x="4073" y="8731"/>
                </a:lnTo>
                <a:lnTo>
                  <a:pt x="3999" y="8804"/>
                </a:lnTo>
                <a:lnTo>
                  <a:pt x="3963" y="8951"/>
                </a:lnTo>
                <a:lnTo>
                  <a:pt x="3742" y="9061"/>
                </a:lnTo>
                <a:lnTo>
                  <a:pt x="3596" y="9244"/>
                </a:lnTo>
                <a:lnTo>
                  <a:pt x="3559" y="9354"/>
                </a:lnTo>
                <a:lnTo>
                  <a:pt x="3522" y="9501"/>
                </a:lnTo>
                <a:lnTo>
                  <a:pt x="3559" y="9611"/>
                </a:lnTo>
                <a:lnTo>
                  <a:pt x="3596" y="9758"/>
                </a:lnTo>
                <a:lnTo>
                  <a:pt x="3706" y="9868"/>
                </a:lnTo>
                <a:lnTo>
                  <a:pt x="3779" y="9978"/>
                </a:lnTo>
                <a:lnTo>
                  <a:pt x="3926" y="10051"/>
                </a:lnTo>
                <a:lnTo>
                  <a:pt x="4036" y="10088"/>
                </a:lnTo>
                <a:lnTo>
                  <a:pt x="4366" y="10088"/>
                </a:lnTo>
                <a:lnTo>
                  <a:pt x="4513" y="10015"/>
                </a:lnTo>
                <a:lnTo>
                  <a:pt x="4623" y="9905"/>
                </a:lnTo>
                <a:lnTo>
                  <a:pt x="4733" y="9795"/>
                </a:lnTo>
                <a:lnTo>
                  <a:pt x="4843" y="9648"/>
                </a:lnTo>
                <a:lnTo>
                  <a:pt x="4880" y="9501"/>
                </a:lnTo>
                <a:lnTo>
                  <a:pt x="4916" y="9354"/>
                </a:lnTo>
                <a:lnTo>
                  <a:pt x="4916" y="9171"/>
                </a:lnTo>
                <a:lnTo>
                  <a:pt x="4880" y="9024"/>
                </a:lnTo>
                <a:lnTo>
                  <a:pt x="4806" y="8878"/>
                </a:lnTo>
                <a:lnTo>
                  <a:pt x="4733" y="8768"/>
                </a:lnTo>
                <a:lnTo>
                  <a:pt x="4586" y="8694"/>
                </a:lnTo>
                <a:lnTo>
                  <a:pt x="4439" y="8658"/>
                </a:lnTo>
                <a:close/>
                <a:moveTo>
                  <a:pt x="7447" y="8951"/>
                </a:moveTo>
                <a:lnTo>
                  <a:pt x="7337" y="8988"/>
                </a:lnTo>
                <a:lnTo>
                  <a:pt x="7264" y="9061"/>
                </a:lnTo>
                <a:lnTo>
                  <a:pt x="7227" y="9134"/>
                </a:lnTo>
                <a:lnTo>
                  <a:pt x="7227" y="9208"/>
                </a:lnTo>
                <a:lnTo>
                  <a:pt x="7117" y="9318"/>
                </a:lnTo>
                <a:lnTo>
                  <a:pt x="7007" y="9391"/>
                </a:lnTo>
                <a:lnTo>
                  <a:pt x="6934" y="9501"/>
                </a:lnTo>
                <a:lnTo>
                  <a:pt x="6897" y="9611"/>
                </a:lnTo>
                <a:lnTo>
                  <a:pt x="6897" y="9575"/>
                </a:lnTo>
                <a:lnTo>
                  <a:pt x="6860" y="9611"/>
                </a:lnTo>
                <a:lnTo>
                  <a:pt x="6824" y="9758"/>
                </a:lnTo>
                <a:lnTo>
                  <a:pt x="6824" y="9905"/>
                </a:lnTo>
                <a:lnTo>
                  <a:pt x="6860" y="9978"/>
                </a:lnTo>
                <a:lnTo>
                  <a:pt x="6897" y="10051"/>
                </a:lnTo>
                <a:lnTo>
                  <a:pt x="7007" y="10125"/>
                </a:lnTo>
                <a:lnTo>
                  <a:pt x="7044" y="10161"/>
                </a:lnTo>
                <a:lnTo>
                  <a:pt x="7044" y="10198"/>
                </a:lnTo>
                <a:lnTo>
                  <a:pt x="7227" y="10271"/>
                </a:lnTo>
                <a:lnTo>
                  <a:pt x="7374" y="10345"/>
                </a:lnTo>
                <a:lnTo>
                  <a:pt x="7704" y="10345"/>
                </a:lnTo>
                <a:lnTo>
                  <a:pt x="7851" y="10271"/>
                </a:lnTo>
                <a:lnTo>
                  <a:pt x="7998" y="10198"/>
                </a:lnTo>
                <a:lnTo>
                  <a:pt x="8108" y="10088"/>
                </a:lnTo>
                <a:lnTo>
                  <a:pt x="8181" y="9941"/>
                </a:lnTo>
                <a:lnTo>
                  <a:pt x="8254" y="9795"/>
                </a:lnTo>
                <a:lnTo>
                  <a:pt x="8291" y="9611"/>
                </a:lnTo>
                <a:lnTo>
                  <a:pt x="8254" y="9464"/>
                </a:lnTo>
                <a:lnTo>
                  <a:pt x="8218" y="9318"/>
                </a:lnTo>
                <a:lnTo>
                  <a:pt x="8144" y="9171"/>
                </a:lnTo>
                <a:lnTo>
                  <a:pt x="7998" y="9024"/>
                </a:lnTo>
                <a:lnTo>
                  <a:pt x="7924" y="8988"/>
                </a:lnTo>
                <a:lnTo>
                  <a:pt x="7851" y="8951"/>
                </a:lnTo>
                <a:close/>
                <a:moveTo>
                  <a:pt x="6970" y="7227"/>
                </a:moveTo>
                <a:lnTo>
                  <a:pt x="7227" y="7300"/>
                </a:lnTo>
                <a:lnTo>
                  <a:pt x="7741" y="7520"/>
                </a:lnTo>
                <a:lnTo>
                  <a:pt x="8071" y="7667"/>
                </a:lnTo>
                <a:lnTo>
                  <a:pt x="8474" y="7740"/>
                </a:lnTo>
                <a:lnTo>
                  <a:pt x="8658" y="7777"/>
                </a:lnTo>
                <a:lnTo>
                  <a:pt x="8878" y="7777"/>
                </a:lnTo>
                <a:lnTo>
                  <a:pt x="9061" y="7740"/>
                </a:lnTo>
                <a:lnTo>
                  <a:pt x="9245" y="7667"/>
                </a:lnTo>
                <a:lnTo>
                  <a:pt x="9575" y="8071"/>
                </a:lnTo>
                <a:lnTo>
                  <a:pt x="10125" y="8841"/>
                </a:lnTo>
                <a:lnTo>
                  <a:pt x="10639" y="9648"/>
                </a:lnTo>
                <a:lnTo>
                  <a:pt x="10785" y="9868"/>
                </a:lnTo>
                <a:lnTo>
                  <a:pt x="10822" y="10015"/>
                </a:lnTo>
                <a:lnTo>
                  <a:pt x="10785" y="10161"/>
                </a:lnTo>
                <a:lnTo>
                  <a:pt x="10749" y="10235"/>
                </a:lnTo>
                <a:lnTo>
                  <a:pt x="10639" y="10345"/>
                </a:lnTo>
                <a:lnTo>
                  <a:pt x="10455" y="10455"/>
                </a:lnTo>
                <a:lnTo>
                  <a:pt x="10235" y="10602"/>
                </a:lnTo>
                <a:lnTo>
                  <a:pt x="9758" y="10565"/>
                </a:lnTo>
                <a:lnTo>
                  <a:pt x="9281" y="10492"/>
                </a:lnTo>
                <a:lnTo>
                  <a:pt x="8328" y="10455"/>
                </a:lnTo>
                <a:lnTo>
                  <a:pt x="7374" y="10492"/>
                </a:lnTo>
                <a:lnTo>
                  <a:pt x="6420" y="10528"/>
                </a:lnTo>
                <a:lnTo>
                  <a:pt x="2092" y="10675"/>
                </a:lnTo>
                <a:lnTo>
                  <a:pt x="1065" y="10712"/>
                </a:lnTo>
                <a:lnTo>
                  <a:pt x="735" y="10712"/>
                </a:lnTo>
                <a:lnTo>
                  <a:pt x="625" y="10638"/>
                </a:lnTo>
                <a:lnTo>
                  <a:pt x="588" y="10602"/>
                </a:lnTo>
                <a:lnTo>
                  <a:pt x="551" y="10565"/>
                </a:lnTo>
                <a:lnTo>
                  <a:pt x="588" y="10418"/>
                </a:lnTo>
                <a:lnTo>
                  <a:pt x="735" y="10198"/>
                </a:lnTo>
                <a:lnTo>
                  <a:pt x="1065" y="9685"/>
                </a:lnTo>
                <a:lnTo>
                  <a:pt x="1542" y="9575"/>
                </a:lnTo>
                <a:lnTo>
                  <a:pt x="1762" y="9538"/>
                </a:lnTo>
                <a:lnTo>
                  <a:pt x="2018" y="9501"/>
                </a:lnTo>
                <a:lnTo>
                  <a:pt x="2092" y="9464"/>
                </a:lnTo>
                <a:lnTo>
                  <a:pt x="2128" y="9428"/>
                </a:lnTo>
                <a:lnTo>
                  <a:pt x="2165" y="9281"/>
                </a:lnTo>
                <a:lnTo>
                  <a:pt x="2128" y="9171"/>
                </a:lnTo>
                <a:lnTo>
                  <a:pt x="2092" y="9134"/>
                </a:lnTo>
                <a:lnTo>
                  <a:pt x="2018" y="9098"/>
                </a:lnTo>
                <a:lnTo>
                  <a:pt x="1872" y="9061"/>
                </a:lnTo>
                <a:lnTo>
                  <a:pt x="1725" y="9061"/>
                </a:lnTo>
                <a:lnTo>
                  <a:pt x="1395" y="9134"/>
                </a:lnTo>
                <a:lnTo>
                  <a:pt x="1395" y="9134"/>
                </a:lnTo>
                <a:lnTo>
                  <a:pt x="1798" y="8547"/>
                </a:lnTo>
                <a:lnTo>
                  <a:pt x="1835" y="8511"/>
                </a:lnTo>
                <a:lnTo>
                  <a:pt x="1945" y="8547"/>
                </a:lnTo>
                <a:lnTo>
                  <a:pt x="2092" y="8584"/>
                </a:lnTo>
                <a:lnTo>
                  <a:pt x="2459" y="8621"/>
                </a:lnTo>
                <a:lnTo>
                  <a:pt x="2972" y="8621"/>
                </a:lnTo>
                <a:lnTo>
                  <a:pt x="3082" y="8584"/>
                </a:lnTo>
                <a:lnTo>
                  <a:pt x="3156" y="8511"/>
                </a:lnTo>
                <a:lnTo>
                  <a:pt x="3192" y="8401"/>
                </a:lnTo>
                <a:lnTo>
                  <a:pt x="3156" y="8291"/>
                </a:lnTo>
                <a:lnTo>
                  <a:pt x="3082" y="8217"/>
                </a:lnTo>
                <a:lnTo>
                  <a:pt x="2972" y="8181"/>
                </a:lnTo>
                <a:lnTo>
                  <a:pt x="2055" y="8181"/>
                </a:lnTo>
                <a:lnTo>
                  <a:pt x="2532" y="7520"/>
                </a:lnTo>
                <a:lnTo>
                  <a:pt x="2752" y="7557"/>
                </a:lnTo>
                <a:lnTo>
                  <a:pt x="2899" y="7704"/>
                </a:lnTo>
                <a:lnTo>
                  <a:pt x="3046" y="7777"/>
                </a:lnTo>
                <a:lnTo>
                  <a:pt x="3192" y="7851"/>
                </a:lnTo>
                <a:lnTo>
                  <a:pt x="3376" y="7924"/>
                </a:lnTo>
                <a:lnTo>
                  <a:pt x="3742" y="7961"/>
                </a:lnTo>
                <a:lnTo>
                  <a:pt x="4073" y="7961"/>
                </a:lnTo>
                <a:lnTo>
                  <a:pt x="4549" y="7887"/>
                </a:lnTo>
                <a:lnTo>
                  <a:pt x="4953" y="7777"/>
                </a:lnTo>
                <a:lnTo>
                  <a:pt x="5797" y="7410"/>
                </a:lnTo>
                <a:lnTo>
                  <a:pt x="6237" y="7264"/>
                </a:lnTo>
                <a:lnTo>
                  <a:pt x="6494" y="7227"/>
                </a:lnTo>
                <a:close/>
                <a:moveTo>
                  <a:pt x="4036" y="1"/>
                </a:moveTo>
                <a:lnTo>
                  <a:pt x="3816" y="37"/>
                </a:lnTo>
                <a:lnTo>
                  <a:pt x="3596" y="74"/>
                </a:lnTo>
                <a:lnTo>
                  <a:pt x="3412" y="147"/>
                </a:lnTo>
                <a:lnTo>
                  <a:pt x="3229" y="257"/>
                </a:lnTo>
                <a:lnTo>
                  <a:pt x="3119" y="404"/>
                </a:lnTo>
                <a:lnTo>
                  <a:pt x="3009" y="551"/>
                </a:lnTo>
                <a:lnTo>
                  <a:pt x="2972" y="771"/>
                </a:lnTo>
                <a:lnTo>
                  <a:pt x="3009" y="991"/>
                </a:lnTo>
                <a:lnTo>
                  <a:pt x="3082" y="1174"/>
                </a:lnTo>
                <a:lnTo>
                  <a:pt x="3156" y="1285"/>
                </a:lnTo>
                <a:lnTo>
                  <a:pt x="3266" y="1358"/>
                </a:lnTo>
                <a:lnTo>
                  <a:pt x="3412" y="1431"/>
                </a:lnTo>
                <a:lnTo>
                  <a:pt x="3559" y="1468"/>
                </a:lnTo>
                <a:lnTo>
                  <a:pt x="3706" y="1468"/>
                </a:lnTo>
                <a:lnTo>
                  <a:pt x="3853" y="1431"/>
                </a:lnTo>
                <a:lnTo>
                  <a:pt x="3999" y="1395"/>
                </a:lnTo>
                <a:lnTo>
                  <a:pt x="4073" y="1395"/>
                </a:lnTo>
                <a:lnTo>
                  <a:pt x="3963" y="1468"/>
                </a:lnTo>
                <a:lnTo>
                  <a:pt x="3926" y="1578"/>
                </a:lnTo>
                <a:lnTo>
                  <a:pt x="3889" y="2055"/>
                </a:lnTo>
                <a:lnTo>
                  <a:pt x="3889" y="2532"/>
                </a:lnTo>
                <a:lnTo>
                  <a:pt x="3926" y="3449"/>
                </a:lnTo>
                <a:lnTo>
                  <a:pt x="3926" y="5099"/>
                </a:lnTo>
                <a:lnTo>
                  <a:pt x="3926" y="5283"/>
                </a:lnTo>
                <a:lnTo>
                  <a:pt x="3963" y="5466"/>
                </a:lnTo>
                <a:lnTo>
                  <a:pt x="3963" y="5503"/>
                </a:lnTo>
                <a:lnTo>
                  <a:pt x="3742" y="5613"/>
                </a:lnTo>
                <a:lnTo>
                  <a:pt x="3559" y="5723"/>
                </a:lnTo>
                <a:lnTo>
                  <a:pt x="3229" y="6016"/>
                </a:lnTo>
                <a:lnTo>
                  <a:pt x="2899" y="6347"/>
                </a:lnTo>
                <a:lnTo>
                  <a:pt x="2605" y="6677"/>
                </a:lnTo>
                <a:lnTo>
                  <a:pt x="2239" y="7080"/>
                </a:lnTo>
                <a:lnTo>
                  <a:pt x="1908" y="7484"/>
                </a:lnTo>
                <a:lnTo>
                  <a:pt x="1285" y="8364"/>
                </a:lnTo>
                <a:lnTo>
                  <a:pt x="698" y="9244"/>
                </a:lnTo>
                <a:lnTo>
                  <a:pt x="148" y="10125"/>
                </a:lnTo>
                <a:lnTo>
                  <a:pt x="38" y="10308"/>
                </a:lnTo>
                <a:lnTo>
                  <a:pt x="1" y="10492"/>
                </a:lnTo>
                <a:lnTo>
                  <a:pt x="38" y="10675"/>
                </a:lnTo>
                <a:lnTo>
                  <a:pt x="111" y="10858"/>
                </a:lnTo>
                <a:lnTo>
                  <a:pt x="221" y="11005"/>
                </a:lnTo>
                <a:lnTo>
                  <a:pt x="368" y="11115"/>
                </a:lnTo>
                <a:lnTo>
                  <a:pt x="551" y="11225"/>
                </a:lnTo>
                <a:lnTo>
                  <a:pt x="771" y="11262"/>
                </a:lnTo>
                <a:lnTo>
                  <a:pt x="1321" y="11299"/>
                </a:lnTo>
                <a:lnTo>
                  <a:pt x="1872" y="11262"/>
                </a:lnTo>
                <a:lnTo>
                  <a:pt x="3009" y="11189"/>
                </a:lnTo>
                <a:lnTo>
                  <a:pt x="5503" y="11115"/>
                </a:lnTo>
                <a:lnTo>
                  <a:pt x="7447" y="11042"/>
                </a:lnTo>
                <a:lnTo>
                  <a:pt x="8401" y="11005"/>
                </a:lnTo>
                <a:lnTo>
                  <a:pt x="9355" y="11042"/>
                </a:lnTo>
                <a:lnTo>
                  <a:pt x="9391" y="11152"/>
                </a:lnTo>
                <a:lnTo>
                  <a:pt x="9465" y="11225"/>
                </a:lnTo>
                <a:lnTo>
                  <a:pt x="9612" y="11299"/>
                </a:lnTo>
                <a:lnTo>
                  <a:pt x="9795" y="11335"/>
                </a:lnTo>
                <a:lnTo>
                  <a:pt x="9978" y="11335"/>
                </a:lnTo>
                <a:lnTo>
                  <a:pt x="10125" y="11299"/>
                </a:lnTo>
                <a:lnTo>
                  <a:pt x="10272" y="11299"/>
                </a:lnTo>
                <a:lnTo>
                  <a:pt x="10382" y="11262"/>
                </a:lnTo>
                <a:lnTo>
                  <a:pt x="10455" y="11189"/>
                </a:lnTo>
                <a:lnTo>
                  <a:pt x="10565" y="11115"/>
                </a:lnTo>
                <a:lnTo>
                  <a:pt x="10785" y="10968"/>
                </a:lnTo>
                <a:lnTo>
                  <a:pt x="10969" y="10785"/>
                </a:lnTo>
                <a:lnTo>
                  <a:pt x="11152" y="10602"/>
                </a:lnTo>
                <a:lnTo>
                  <a:pt x="11299" y="10455"/>
                </a:lnTo>
                <a:lnTo>
                  <a:pt x="11336" y="10308"/>
                </a:lnTo>
                <a:lnTo>
                  <a:pt x="11372" y="10198"/>
                </a:lnTo>
                <a:lnTo>
                  <a:pt x="11409" y="10051"/>
                </a:lnTo>
                <a:lnTo>
                  <a:pt x="11372" y="9941"/>
                </a:lnTo>
                <a:lnTo>
                  <a:pt x="11299" y="9685"/>
                </a:lnTo>
                <a:lnTo>
                  <a:pt x="11189" y="9464"/>
                </a:lnTo>
                <a:lnTo>
                  <a:pt x="10859" y="8914"/>
                </a:lnTo>
                <a:lnTo>
                  <a:pt x="10492" y="8364"/>
                </a:lnTo>
                <a:lnTo>
                  <a:pt x="10125" y="7887"/>
                </a:lnTo>
                <a:lnTo>
                  <a:pt x="9722" y="7410"/>
                </a:lnTo>
                <a:lnTo>
                  <a:pt x="9318" y="6933"/>
                </a:lnTo>
                <a:lnTo>
                  <a:pt x="8878" y="6493"/>
                </a:lnTo>
                <a:lnTo>
                  <a:pt x="8474" y="6126"/>
                </a:lnTo>
                <a:lnTo>
                  <a:pt x="8071" y="5760"/>
                </a:lnTo>
                <a:lnTo>
                  <a:pt x="7851" y="5576"/>
                </a:lnTo>
                <a:lnTo>
                  <a:pt x="7594" y="5430"/>
                </a:lnTo>
                <a:lnTo>
                  <a:pt x="7374" y="5319"/>
                </a:lnTo>
                <a:lnTo>
                  <a:pt x="7117" y="5209"/>
                </a:lnTo>
                <a:lnTo>
                  <a:pt x="7117" y="5173"/>
                </a:lnTo>
                <a:lnTo>
                  <a:pt x="7191" y="4953"/>
                </a:lnTo>
                <a:lnTo>
                  <a:pt x="7227" y="4696"/>
                </a:lnTo>
                <a:lnTo>
                  <a:pt x="7227" y="4182"/>
                </a:lnTo>
                <a:lnTo>
                  <a:pt x="7227" y="3669"/>
                </a:lnTo>
                <a:lnTo>
                  <a:pt x="7191" y="3192"/>
                </a:lnTo>
                <a:lnTo>
                  <a:pt x="7154" y="2825"/>
                </a:lnTo>
                <a:lnTo>
                  <a:pt x="7117" y="2385"/>
                </a:lnTo>
                <a:lnTo>
                  <a:pt x="7044" y="2165"/>
                </a:lnTo>
                <a:lnTo>
                  <a:pt x="7007" y="1945"/>
                </a:lnTo>
                <a:lnTo>
                  <a:pt x="6934" y="1761"/>
                </a:lnTo>
                <a:lnTo>
                  <a:pt x="6824" y="1615"/>
                </a:lnTo>
                <a:lnTo>
                  <a:pt x="7191" y="1651"/>
                </a:lnTo>
                <a:lnTo>
                  <a:pt x="7521" y="1651"/>
                </a:lnTo>
                <a:lnTo>
                  <a:pt x="7851" y="1541"/>
                </a:lnTo>
                <a:lnTo>
                  <a:pt x="7998" y="1468"/>
                </a:lnTo>
                <a:lnTo>
                  <a:pt x="8144" y="1358"/>
                </a:lnTo>
                <a:lnTo>
                  <a:pt x="8254" y="1248"/>
                </a:lnTo>
                <a:lnTo>
                  <a:pt x="8254" y="1174"/>
                </a:lnTo>
                <a:lnTo>
                  <a:pt x="8254" y="1101"/>
                </a:lnTo>
                <a:lnTo>
                  <a:pt x="8144" y="624"/>
                </a:lnTo>
                <a:lnTo>
                  <a:pt x="8071" y="404"/>
                </a:lnTo>
                <a:lnTo>
                  <a:pt x="7998" y="294"/>
                </a:lnTo>
                <a:lnTo>
                  <a:pt x="7924" y="221"/>
                </a:lnTo>
                <a:lnTo>
                  <a:pt x="7851" y="147"/>
                </a:lnTo>
                <a:lnTo>
                  <a:pt x="7777" y="147"/>
                </a:lnTo>
                <a:lnTo>
                  <a:pt x="7631" y="111"/>
                </a:lnTo>
                <a:lnTo>
                  <a:pt x="6824" y="74"/>
                </a:lnTo>
                <a:lnTo>
                  <a:pt x="4036" y="1"/>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5" name="Shape 235"/>
          <p:cNvSpPr/>
          <p:nvPr/>
        </p:nvSpPr>
        <p:spPr>
          <a:xfrm>
            <a:off x="3721843" y="4000279"/>
            <a:ext cx="306966" cy="385026"/>
          </a:xfrm>
          <a:custGeom>
            <a:avLst/>
            <a:gdLst/>
            <a:ahLst/>
            <a:cxnLst/>
            <a:rect l="0" t="0" r="0" b="0"/>
            <a:pathLst>
              <a:path w="10822" h="13574" extrusionOk="0">
                <a:moveTo>
                  <a:pt x="10235" y="1358"/>
                </a:moveTo>
                <a:lnTo>
                  <a:pt x="10345" y="1652"/>
                </a:lnTo>
                <a:lnTo>
                  <a:pt x="10345" y="1982"/>
                </a:lnTo>
                <a:lnTo>
                  <a:pt x="10345" y="2312"/>
                </a:lnTo>
                <a:lnTo>
                  <a:pt x="10235" y="2605"/>
                </a:lnTo>
                <a:lnTo>
                  <a:pt x="10235" y="2569"/>
                </a:lnTo>
                <a:lnTo>
                  <a:pt x="10198" y="1945"/>
                </a:lnTo>
                <a:lnTo>
                  <a:pt x="10235" y="1358"/>
                </a:lnTo>
                <a:close/>
                <a:moveTo>
                  <a:pt x="9538" y="2092"/>
                </a:moveTo>
                <a:lnTo>
                  <a:pt x="9538" y="2422"/>
                </a:lnTo>
                <a:lnTo>
                  <a:pt x="9538" y="2789"/>
                </a:lnTo>
                <a:lnTo>
                  <a:pt x="9465" y="2202"/>
                </a:lnTo>
                <a:lnTo>
                  <a:pt x="9538" y="2092"/>
                </a:lnTo>
                <a:close/>
                <a:moveTo>
                  <a:pt x="9941" y="1285"/>
                </a:moveTo>
                <a:lnTo>
                  <a:pt x="9868" y="1835"/>
                </a:lnTo>
                <a:lnTo>
                  <a:pt x="9831" y="2129"/>
                </a:lnTo>
                <a:lnTo>
                  <a:pt x="9831" y="2459"/>
                </a:lnTo>
                <a:lnTo>
                  <a:pt x="9831" y="2642"/>
                </a:lnTo>
                <a:lnTo>
                  <a:pt x="9868" y="2789"/>
                </a:lnTo>
                <a:lnTo>
                  <a:pt x="9941" y="2936"/>
                </a:lnTo>
                <a:lnTo>
                  <a:pt x="10015" y="3046"/>
                </a:lnTo>
                <a:lnTo>
                  <a:pt x="10051" y="3046"/>
                </a:lnTo>
                <a:lnTo>
                  <a:pt x="9941" y="3229"/>
                </a:lnTo>
                <a:lnTo>
                  <a:pt x="9648" y="3632"/>
                </a:lnTo>
                <a:lnTo>
                  <a:pt x="9575" y="3046"/>
                </a:lnTo>
                <a:lnTo>
                  <a:pt x="9611" y="3119"/>
                </a:lnTo>
                <a:lnTo>
                  <a:pt x="9648" y="3156"/>
                </a:lnTo>
                <a:lnTo>
                  <a:pt x="9721" y="3192"/>
                </a:lnTo>
                <a:lnTo>
                  <a:pt x="9795" y="3156"/>
                </a:lnTo>
                <a:lnTo>
                  <a:pt x="9868" y="3156"/>
                </a:lnTo>
                <a:lnTo>
                  <a:pt x="9905" y="3082"/>
                </a:lnTo>
                <a:lnTo>
                  <a:pt x="9905" y="3046"/>
                </a:lnTo>
                <a:lnTo>
                  <a:pt x="9905" y="2972"/>
                </a:lnTo>
                <a:lnTo>
                  <a:pt x="9868" y="2936"/>
                </a:lnTo>
                <a:lnTo>
                  <a:pt x="9831" y="2899"/>
                </a:lnTo>
                <a:lnTo>
                  <a:pt x="9758" y="2899"/>
                </a:lnTo>
                <a:lnTo>
                  <a:pt x="9758" y="2642"/>
                </a:lnTo>
                <a:lnTo>
                  <a:pt x="9721" y="2092"/>
                </a:lnTo>
                <a:lnTo>
                  <a:pt x="9685" y="2018"/>
                </a:lnTo>
                <a:lnTo>
                  <a:pt x="9587" y="2018"/>
                </a:lnTo>
                <a:lnTo>
                  <a:pt x="9611" y="1982"/>
                </a:lnTo>
                <a:lnTo>
                  <a:pt x="9721" y="1762"/>
                </a:lnTo>
                <a:lnTo>
                  <a:pt x="9831" y="1542"/>
                </a:lnTo>
                <a:lnTo>
                  <a:pt x="9941" y="1285"/>
                </a:lnTo>
                <a:close/>
                <a:moveTo>
                  <a:pt x="9318" y="2385"/>
                </a:moveTo>
                <a:lnTo>
                  <a:pt x="9281" y="3119"/>
                </a:lnTo>
                <a:lnTo>
                  <a:pt x="9318" y="3889"/>
                </a:lnTo>
                <a:lnTo>
                  <a:pt x="9354" y="3963"/>
                </a:lnTo>
                <a:lnTo>
                  <a:pt x="9098" y="4183"/>
                </a:lnTo>
                <a:lnTo>
                  <a:pt x="9098" y="3963"/>
                </a:lnTo>
                <a:lnTo>
                  <a:pt x="9098" y="3743"/>
                </a:lnTo>
                <a:lnTo>
                  <a:pt x="9024" y="3302"/>
                </a:lnTo>
                <a:lnTo>
                  <a:pt x="8988" y="2715"/>
                </a:lnTo>
                <a:lnTo>
                  <a:pt x="9134" y="2569"/>
                </a:lnTo>
                <a:lnTo>
                  <a:pt x="9318" y="2385"/>
                </a:lnTo>
                <a:close/>
                <a:moveTo>
                  <a:pt x="8107" y="3596"/>
                </a:moveTo>
                <a:lnTo>
                  <a:pt x="7997" y="3889"/>
                </a:lnTo>
                <a:lnTo>
                  <a:pt x="7924" y="4219"/>
                </a:lnTo>
                <a:lnTo>
                  <a:pt x="7887" y="3779"/>
                </a:lnTo>
                <a:lnTo>
                  <a:pt x="8107" y="3596"/>
                </a:lnTo>
                <a:close/>
                <a:moveTo>
                  <a:pt x="8731" y="2972"/>
                </a:moveTo>
                <a:lnTo>
                  <a:pt x="8731" y="3302"/>
                </a:lnTo>
                <a:lnTo>
                  <a:pt x="8731" y="3816"/>
                </a:lnTo>
                <a:lnTo>
                  <a:pt x="8768" y="4109"/>
                </a:lnTo>
                <a:lnTo>
                  <a:pt x="8841" y="4366"/>
                </a:lnTo>
                <a:lnTo>
                  <a:pt x="8841" y="4403"/>
                </a:lnTo>
                <a:lnTo>
                  <a:pt x="8621" y="4586"/>
                </a:lnTo>
                <a:lnTo>
                  <a:pt x="8621" y="4586"/>
                </a:lnTo>
                <a:lnTo>
                  <a:pt x="8658" y="4219"/>
                </a:lnTo>
                <a:lnTo>
                  <a:pt x="8694" y="3816"/>
                </a:lnTo>
                <a:lnTo>
                  <a:pt x="8694" y="3449"/>
                </a:lnTo>
                <a:lnTo>
                  <a:pt x="8658" y="3082"/>
                </a:lnTo>
                <a:lnTo>
                  <a:pt x="8731" y="2972"/>
                </a:lnTo>
                <a:close/>
                <a:moveTo>
                  <a:pt x="8364" y="3339"/>
                </a:moveTo>
                <a:lnTo>
                  <a:pt x="8254" y="4733"/>
                </a:lnTo>
                <a:lnTo>
                  <a:pt x="8291" y="4806"/>
                </a:lnTo>
                <a:lnTo>
                  <a:pt x="8291" y="4843"/>
                </a:lnTo>
                <a:lnTo>
                  <a:pt x="8217" y="4916"/>
                </a:lnTo>
                <a:lnTo>
                  <a:pt x="8181" y="4880"/>
                </a:lnTo>
                <a:lnTo>
                  <a:pt x="8327" y="3522"/>
                </a:lnTo>
                <a:lnTo>
                  <a:pt x="8291" y="3486"/>
                </a:lnTo>
                <a:lnTo>
                  <a:pt x="8254" y="3449"/>
                </a:lnTo>
                <a:lnTo>
                  <a:pt x="8364" y="3339"/>
                </a:lnTo>
                <a:close/>
                <a:moveTo>
                  <a:pt x="7704" y="3963"/>
                </a:moveTo>
                <a:lnTo>
                  <a:pt x="7667" y="4329"/>
                </a:lnTo>
                <a:lnTo>
                  <a:pt x="7594" y="4696"/>
                </a:lnTo>
                <a:lnTo>
                  <a:pt x="7520" y="5026"/>
                </a:lnTo>
                <a:lnTo>
                  <a:pt x="7410" y="5393"/>
                </a:lnTo>
                <a:lnTo>
                  <a:pt x="7410" y="5467"/>
                </a:lnTo>
                <a:lnTo>
                  <a:pt x="7337" y="5430"/>
                </a:lnTo>
                <a:lnTo>
                  <a:pt x="7300" y="5430"/>
                </a:lnTo>
                <a:lnTo>
                  <a:pt x="7300" y="4990"/>
                </a:lnTo>
                <a:lnTo>
                  <a:pt x="7264" y="4696"/>
                </a:lnTo>
                <a:lnTo>
                  <a:pt x="7227" y="4366"/>
                </a:lnTo>
                <a:lnTo>
                  <a:pt x="7704" y="3963"/>
                </a:lnTo>
                <a:close/>
                <a:moveTo>
                  <a:pt x="7044" y="4513"/>
                </a:moveTo>
                <a:lnTo>
                  <a:pt x="6970" y="5026"/>
                </a:lnTo>
                <a:lnTo>
                  <a:pt x="6970" y="5320"/>
                </a:lnTo>
                <a:lnTo>
                  <a:pt x="6970" y="5540"/>
                </a:lnTo>
                <a:lnTo>
                  <a:pt x="7007" y="5650"/>
                </a:lnTo>
                <a:lnTo>
                  <a:pt x="7080" y="5760"/>
                </a:lnTo>
                <a:lnTo>
                  <a:pt x="6677" y="6053"/>
                </a:lnTo>
                <a:lnTo>
                  <a:pt x="6677" y="6053"/>
                </a:lnTo>
                <a:lnTo>
                  <a:pt x="6713" y="5797"/>
                </a:lnTo>
                <a:lnTo>
                  <a:pt x="6750" y="5540"/>
                </a:lnTo>
                <a:lnTo>
                  <a:pt x="6750" y="5173"/>
                </a:lnTo>
                <a:lnTo>
                  <a:pt x="6677" y="4843"/>
                </a:lnTo>
                <a:lnTo>
                  <a:pt x="7044" y="4513"/>
                </a:lnTo>
                <a:close/>
                <a:moveTo>
                  <a:pt x="6603" y="4916"/>
                </a:moveTo>
                <a:lnTo>
                  <a:pt x="6567" y="5173"/>
                </a:lnTo>
                <a:lnTo>
                  <a:pt x="6530" y="5430"/>
                </a:lnTo>
                <a:lnTo>
                  <a:pt x="6457" y="5613"/>
                </a:lnTo>
                <a:lnTo>
                  <a:pt x="6383" y="5760"/>
                </a:lnTo>
                <a:lnTo>
                  <a:pt x="6310" y="5943"/>
                </a:lnTo>
                <a:lnTo>
                  <a:pt x="6310" y="6127"/>
                </a:lnTo>
                <a:lnTo>
                  <a:pt x="6310" y="6200"/>
                </a:lnTo>
                <a:lnTo>
                  <a:pt x="6383" y="6237"/>
                </a:lnTo>
                <a:lnTo>
                  <a:pt x="5980" y="6494"/>
                </a:lnTo>
                <a:lnTo>
                  <a:pt x="6053" y="6090"/>
                </a:lnTo>
                <a:lnTo>
                  <a:pt x="6053" y="5760"/>
                </a:lnTo>
                <a:lnTo>
                  <a:pt x="6016" y="5393"/>
                </a:lnTo>
                <a:lnTo>
                  <a:pt x="6603" y="4916"/>
                </a:lnTo>
                <a:close/>
                <a:moveTo>
                  <a:pt x="5870" y="5540"/>
                </a:moveTo>
                <a:lnTo>
                  <a:pt x="5796" y="5943"/>
                </a:lnTo>
                <a:lnTo>
                  <a:pt x="5686" y="6347"/>
                </a:lnTo>
                <a:lnTo>
                  <a:pt x="5613" y="6567"/>
                </a:lnTo>
                <a:lnTo>
                  <a:pt x="5613" y="6677"/>
                </a:lnTo>
                <a:lnTo>
                  <a:pt x="5613" y="6750"/>
                </a:lnTo>
                <a:lnTo>
                  <a:pt x="5173" y="7081"/>
                </a:lnTo>
                <a:lnTo>
                  <a:pt x="5393" y="5943"/>
                </a:lnTo>
                <a:lnTo>
                  <a:pt x="5870" y="5540"/>
                </a:lnTo>
                <a:close/>
                <a:moveTo>
                  <a:pt x="9134" y="478"/>
                </a:moveTo>
                <a:lnTo>
                  <a:pt x="9428" y="588"/>
                </a:lnTo>
                <a:lnTo>
                  <a:pt x="9318" y="735"/>
                </a:lnTo>
                <a:lnTo>
                  <a:pt x="9318" y="845"/>
                </a:lnTo>
                <a:lnTo>
                  <a:pt x="9354" y="918"/>
                </a:lnTo>
                <a:lnTo>
                  <a:pt x="9428" y="955"/>
                </a:lnTo>
                <a:lnTo>
                  <a:pt x="9538" y="955"/>
                </a:lnTo>
                <a:lnTo>
                  <a:pt x="9538" y="1101"/>
                </a:lnTo>
                <a:lnTo>
                  <a:pt x="9465" y="1285"/>
                </a:lnTo>
                <a:lnTo>
                  <a:pt x="9318" y="1615"/>
                </a:lnTo>
                <a:lnTo>
                  <a:pt x="9134" y="1908"/>
                </a:lnTo>
                <a:lnTo>
                  <a:pt x="8914" y="2202"/>
                </a:lnTo>
                <a:lnTo>
                  <a:pt x="8841" y="2165"/>
                </a:lnTo>
                <a:lnTo>
                  <a:pt x="8804" y="2202"/>
                </a:lnTo>
                <a:lnTo>
                  <a:pt x="8768" y="2202"/>
                </a:lnTo>
                <a:lnTo>
                  <a:pt x="8731" y="2275"/>
                </a:lnTo>
                <a:lnTo>
                  <a:pt x="8731" y="2349"/>
                </a:lnTo>
                <a:lnTo>
                  <a:pt x="8364" y="2715"/>
                </a:lnTo>
                <a:lnTo>
                  <a:pt x="7740" y="3339"/>
                </a:lnTo>
                <a:lnTo>
                  <a:pt x="7667" y="3339"/>
                </a:lnTo>
                <a:lnTo>
                  <a:pt x="7667" y="3412"/>
                </a:lnTo>
                <a:lnTo>
                  <a:pt x="6493" y="4439"/>
                </a:lnTo>
                <a:lnTo>
                  <a:pt x="5650" y="5173"/>
                </a:lnTo>
                <a:lnTo>
                  <a:pt x="4806" y="5870"/>
                </a:lnTo>
                <a:lnTo>
                  <a:pt x="4769" y="5870"/>
                </a:lnTo>
                <a:lnTo>
                  <a:pt x="4733" y="5907"/>
                </a:lnTo>
                <a:lnTo>
                  <a:pt x="4623" y="6017"/>
                </a:lnTo>
                <a:lnTo>
                  <a:pt x="3889" y="6567"/>
                </a:lnTo>
                <a:lnTo>
                  <a:pt x="3852" y="6567"/>
                </a:lnTo>
                <a:lnTo>
                  <a:pt x="3816" y="6604"/>
                </a:lnTo>
                <a:lnTo>
                  <a:pt x="3632" y="6714"/>
                </a:lnTo>
                <a:lnTo>
                  <a:pt x="3339" y="6897"/>
                </a:lnTo>
                <a:lnTo>
                  <a:pt x="3155" y="7007"/>
                </a:lnTo>
                <a:lnTo>
                  <a:pt x="3045" y="7154"/>
                </a:lnTo>
                <a:lnTo>
                  <a:pt x="2972" y="7117"/>
                </a:lnTo>
                <a:lnTo>
                  <a:pt x="2605" y="6824"/>
                </a:lnTo>
                <a:lnTo>
                  <a:pt x="2312" y="6457"/>
                </a:lnTo>
                <a:lnTo>
                  <a:pt x="2128" y="6274"/>
                </a:lnTo>
                <a:lnTo>
                  <a:pt x="1945" y="6090"/>
                </a:lnTo>
                <a:lnTo>
                  <a:pt x="2202" y="5943"/>
                </a:lnTo>
                <a:lnTo>
                  <a:pt x="2458" y="5723"/>
                </a:lnTo>
                <a:lnTo>
                  <a:pt x="2605" y="5943"/>
                </a:lnTo>
                <a:lnTo>
                  <a:pt x="2825" y="6127"/>
                </a:lnTo>
                <a:lnTo>
                  <a:pt x="2935" y="6200"/>
                </a:lnTo>
                <a:lnTo>
                  <a:pt x="3082" y="6237"/>
                </a:lnTo>
                <a:lnTo>
                  <a:pt x="3229" y="6237"/>
                </a:lnTo>
                <a:lnTo>
                  <a:pt x="3339" y="6127"/>
                </a:lnTo>
                <a:lnTo>
                  <a:pt x="3375" y="6090"/>
                </a:lnTo>
                <a:lnTo>
                  <a:pt x="3412" y="6017"/>
                </a:lnTo>
                <a:lnTo>
                  <a:pt x="3375" y="5870"/>
                </a:lnTo>
                <a:lnTo>
                  <a:pt x="3339" y="5797"/>
                </a:lnTo>
                <a:lnTo>
                  <a:pt x="3265" y="5760"/>
                </a:lnTo>
                <a:lnTo>
                  <a:pt x="3119" y="5760"/>
                </a:lnTo>
                <a:lnTo>
                  <a:pt x="3082" y="5797"/>
                </a:lnTo>
                <a:lnTo>
                  <a:pt x="3082" y="5760"/>
                </a:lnTo>
                <a:lnTo>
                  <a:pt x="2935" y="5650"/>
                </a:lnTo>
                <a:lnTo>
                  <a:pt x="2752" y="5503"/>
                </a:lnTo>
                <a:lnTo>
                  <a:pt x="2825" y="5430"/>
                </a:lnTo>
                <a:lnTo>
                  <a:pt x="3302" y="4990"/>
                </a:lnTo>
                <a:lnTo>
                  <a:pt x="3375" y="5173"/>
                </a:lnTo>
                <a:lnTo>
                  <a:pt x="3449" y="5283"/>
                </a:lnTo>
                <a:lnTo>
                  <a:pt x="3559" y="5393"/>
                </a:lnTo>
                <a:lnTo>
                  <a:pt x="3669" y="5503"/>
                </a:lnTo>
                <a:lnTo>
                  <a:pt x="3816" y="5540"/>
                </a:lnTo>
                <a:lnTo>
                  <a:pt x="3926" y="5540"/>
                </a:lnTo>
                <a:lnTo>
                  <a:pt x="3999" y="5467"/>
                </a:lnTo>
                <a:lnTo>
                  <a:pt x="4036" y="5393"/>
                </a:lnTo>
                <a:lnTo>
                  <a:pt x="4036" y="5283"/>
                </a:lnTo>
                <a:lnTo>
                  <a:pt x="3889" y="5136"/>
                </a:lnTo>
                <a:lnTo>
                  <a:pt x="3742" y="4990"/>
                </a:lnTo>
                <a:lnTo>
                  <a:pt x="3632" y="4843"/>
                </a:lnTo>
                <a:lnTo>
                  <a:pt x="3595" y="4770"/>
                </a:lnTo>
                <a:lnTo>
                  <a:pt x="3595" y="4733"/>
                </a:lnTo>
                <a:lnTo>
                  <a:pt x="3926" y="4439"/>
                </a:lnTo>
                <a:lnTo>
                  <a:pt x="4146" y="4256"/>
                </a:lnTo>
                <a:lnTo>
                  <a:pt x="4182" y="4403"/>
                </a:lnTo>
                <a:lnTo>
                  <a:pt x="4256" y="4513"/>
                </a:lnTo>
                <a:lnTo>
                  <a:pt x="4329" y="4623"/>
                </a:lnTo>
                <a:lnTo>
                  <a:pt x="4439" y="4770"/>
                </a:lnTo>
                <a:lnTo>
                  <a:pt x="4586" y="4843"/>
                </a:lnTo>
                <a:lnTo>
                  <a:pt x="4696" y="4880"/>
                </a:lnTo>
                <a:lnTo>
                  <a:pt x="4806" y="4843"/>
                </a:lnTo>
                <a:lnTo>
                  <a:pt x="4843" y="4770"/>
                </a:lnTo>
                <a:lnTo>
                  <a:pt x="4879" y="4733"/>
                </a:lnTo>
                <a:lnTo>
                  <a:pt x="4879" y="4623"/>
                </a:lnTo>
                <a:lnTo>
                  <a:pt x="4843" y="4549"/>
                </a:lnTo>
                <a:lnTo>
                  <a:pt x="4769" y="4476"/>
                </a:lnTo>
                <a:lnTo>
                  <a:pt x="4623" y="4329"/>
                </a:lnTo>
                <a:lnTo>
                  <a:pt x="4513" y="4219"/>
                </a:lnTo>
                <a:lnTo>
                  <a:pt x="4476" y="4073"/>
                </a:lnTo>
                <a:lnTo>
                  <a:pt x="4476" y="3999"/>
                </a:lnTo>
                <a:lnTo>
                  <a:pt x="4989" y="3522"/>
                </a:lnTo>
                <a:lnTo>
                  <a:pt x="5063" y="3632"/>
                </a:lnTo>
                <a:lnTo>
                  <a:pt x="5173" y="3853"/>
                </a:lnTo>
                <a:lnTo>
                  <a:pt x="5356" y="4036"/>
                </a:lnTo>
                <a:lnTo>
                  <a:pt x="5430" y="4073"/>
                </a:lnTo>
                <a:lnTo>
                  <a:pt x="5503" y="4109"/>
                </a:lnTo>
                <a:lnTo>
                  <a:pt x="5576" y="4073"/>
                </a:lnTo>
                <a:lnTo>
                  <a:pt x="5650" y="4036"/>
                </a:lnTo>
                <a:lnTo>
                  <a:pt x="5686" y="3963"/>
                </a:lnTo>
                <a:lnTo>
                  <a:pt x="5686" y="3926"/>
                </a:lnTo>
                <a:lnTo>
                  <a:pt x="5686" y="3853"/>
                </a:lnTo>
                <a:lnTo>
                  <a:pt x="5650" y="3779"/>
                </a:lnTo>
                <a:lnTo>
                  <a:pt x="5246" y="3302"/>
                </a:lnTo>
                <a:lnTo>
                  <a:pt x="5980" y="2642"/>
                </a:lnTo>
                <a:lnTo>
                  <a:pt x="6016" y="2715"/>
                </a:lnTo>
                <a:lnTo>
                  <a:pt x="6163" y="3082"/>
                </a:lnTo>
                <a:lnTo>
                  <a:pt x="6200" y="3156"/>
                </a:lnTo>
                <a:lnTo>
                  <a:pt x="6237" y="3192"/>
                </a:lnTo>
                <a:lnTo>
                  <a:pt x="6383" y="3192"/>
                </a:lnTo>
                <a:lnTo>
                  <a:pt x="6457" y="3156"/>
                </a:lnTo>
                <a:lnTo>
                  <a:pt x="6493" y="3082"/>
                </a:lnTo>
                <a:lnTo>
                  <a:pt x="6530" y="3009"/>
                </a:lnTo>
                <a:lnTo>
                  <a:pt x="6493" y="2936"/>
                </a:lnTo>
                <a:lnTo>
                  <a:pt x="6383" y="2605"/>
                </a:lnTo>
                <a:lnTo>
                  <a:pt x="6273" y="2422"/>
                </a:lnTo>
                <a:lnTo>
                  <a:pt x="7007" y="1725"/>
                </a:lnTo>
                <a:lnTo>
                  <a:pt x="7044" y="1945"/>
                </a:lnTo>
                <a:lnTo>
                  <a:pt x="7080" y="2129"/>
                </a:lnTo>
                <a:lnTo>
                  <a:pt x="7154" y="2349"/>
                </a:lnTo>
                <a:lnTo>
                  <a:pt x="7227" y="2532"/>
                </a:lnTo>
                <a:lnTo>
                  <a:pt x="7300" y="2605"/>
                </a:lnTo>
                <a:lnTo>
                  <a:pt x="7410" y="2642"/>
                </a:lnTo>
                <a:lnTo>
                  <a:pt x="7557" y="2569"/>
                </a:lnTo>
                <a:lnTo>
                  <a:pt x="7630" y="2495"/>
                </a:lnTo>
                <a:lnTo>
                  <a:pt x="7667" y="2385"/>
                </a:lnTo>
                <a:lnTo>
                  <a:pt x="7667" y="2312"/>
                </a:lnTo>
                <a:lnTo>
                  <a:pt x="7630" y="2239"/>
                </a:lnTo>
                <a:lnTo>
                  <a:pt x="7557" y="2165"/>
                </a:lnTo>
                <a:lnTo>
                  <a:pt x="7484" y="2165"/>
                </a:lnTo>
                <a:lnTo>
                  <a:pt x="7337" y="1835"/>
                </a:lnTo>
                <a:lnTo>
                  <a:pt x="7227" y="1542"/>
                </a:lnTo>
                <a:lnTo>
                  <a:pt x="7740" y="1101"/>
                </a:lnTo>
                <a:lnTo>
                  <a:pt x="8217" y="735"/>
                </a:lnTo>
                <a:lnTo>
                  <a:pt x="8364" y="625"/>
                </a:lnTo>
                <a:lnTo>
                  <a:pt x="8511" y="551"/>
                </a:lnTo>
                <a:lnTo>
                  <a:pt x="8841" y="478"/>
                </a:lnTo>
                <a:close/>
                <a:moveTo>
                  <a:pt x="3485" y="7264"/>
                </a:moveTo>
                <a:lnTo>
                  <a:pt x="3449" y="7447"/>
                </a:lnTo>
                <a:lnTo>
                  <a:pt x="3302" y="7337"/>
                </a:lnTo>
                <a:lnTo>
                  <a:pt x="3485" y="7264"/>
                </a:lnTo>
                <a:close/>
                <a:moveTo>
                  <a:pt x="5099" y="6163"/>
                </a:moveTo>
                <a:lnTo>
                  <a:pt x="4733" y="7264"/>
                </a:lnTo>
                <a:lnTo>
                  <a:pt x="4733" y="7337"/>
                </a:lnTo>
                <a:lnTo>
                  <a:pt x="4586" y="7447"/>
                </a:lnTo>
                <a:lnTo>
                  <a:pt x="4586" y="7337"/>
                </a:lnTo>
                <a:lnTo>
                  <a:pt x="4586" y="7301"/>
                </a:lnTo>
                <a:lnTo>
                  <a:pt x="4623" y="6860"/>
                </a:lnTo>
                <a:lnTo>
                  <a:pt x="4733" y="6457"/>
                </a:lnTo>
                <a:lnTo>
                  <a:pt x="5026" y="6237"/>
                </a:lnTo>
                <a:lnTo>
                  <a:pt x="5099" y="6163"/>
                </a:lnTo>
                <a:close/>
                <a:moveTo>
                  <a:pt x="4292" y="6750"/>
                </a:moveTo>
                <a:lnTo>
                  <a:pt x="4219" y="7117"/>
                </a:lnTo>
                <a:lnTo>
                  <a:pt x="4219" y="7484"/>
                </a:lnTo>
                <a:lnTo>
                  <a:pt x="4219" y="7594"/>
                </a:lnTo>
                <a:lnTo>
                  <a:pt x="4292" y="7631"/>
                </a:lnTo>
                <a:lnTo>
                  <a:pt x="3889" y="7924"/>
                </a:lnTo>
                <a:lnTo>
                  <a:pt x="3816" y="7851"/>
                </a:lnTo>
                <a:lnTo>
                  <a:pt x="3889" y="7777"/>
                </a:lnTo>
                <a:lnTo>
                  <a:pt x="3926" y="7667"/>
                </a:lnTo>
                <a:lnTo>
                  <a:pt x="3926" y="7594"/>
                </a:lnTo>
                <a:lnTo>
                  <a:pt x="3889" y="7521"/>
                </a:lnTo>
                <a:lnTo>
                  <a:pt x="3852" y="7484"/>
                </a:lnTo>
                <a:lnTo>
                  <a:pt x="3816" y="7484"/>
                </a:lnTo>
                <a:lnTo>
                  <a:pt x="3889" y="7227"/>
                </a:lnTo>
                <a:lnTo>
                  <a:pt x="3926" y="7007"/>
                </a:lnTo>
                <a:lnTo>
                  <a:pt x="3926" y="6970"/>
                </a:lnTo>
                <a:lnTo>
                  <a:pt x="4292" y="6750"/>
                </a:lnTo>
                <a:close/>
                <a:moveTo>
                  <a:pt x="1101" y="6127"/>
                </a:moveTo>
                <a:lnTo>
                  <a:pt x="1358" y="6200"/>
                </a:lnTo>
                <a:lnTo>
                  <a:pt x="1578" y="6310"/>
                </a:lnTo>
                <a:lnTo>
                  <a:pt x="1761" y="6457"/>
                </a:lnTo>
                <a:lnTo>
                  <a:pt x="1945" y="6677"/>
                </a:lnTo>
                <a:lnTo>
                  <a:pt x="2312" y="7081"/>
                </a:lnTo>
                <a:lnTo>
                  <a:pt x="2715" y="7447"/>
                </a:lnTo>
                <a:lnTo>
                  <a:pt x="3155" y="7777"/>
                </a:lnTo>
                <a:lnTo>
                  <a:pt x="3339" y="7961"/>
                </a:lnTo>
                <a:lnTo>
                  <a:pt x="3522" y="8144"/>
                </a:lnTo>
                <a:lnTo>
                  <a:pt x="3522" y="8181"/>
                </a:lnTo>
                <a:lnTo>
                  <a:pt x="3485" y="8291"/>
                </a:lnTo>
                <a:lnTo>
                  <a:pt x="3485" y="8401"/>
                </a:lnTo>
                <a:lnTo>
                  <a:pt x="3559" y="8474"/>
                </a:lnTo>
                <a:lnTo>
                  <a:pt x="3669" y="8511"/>
                </a:lnTo>
                <a:lnTo>
                  <a:pt x="3669" y="8621"/>
                </a:lnTo>
                <a:lnTo>
                  <a:pt x="3669" y="8658"/>
                </a:lnTo>
                <a:lnTo>
                  <a:pt x="3595" y="8695"/>
                </a:lnTo>
                <a:lnTo>
                  <a:pt x="3229" y="8731"/>
                </a:lnTo>
                <a:lnTo>
                  <a:pt x="3009" y="8474"/>
                </a:lnTo>
                <a:lnTo>
                  <a:pt x="2825" y="8254"/>
                </a:lnTo>
                <a:lnTo>
                  <a:pt x="2165" y="7484"/>
                </a:lnTo>
                <a:lnTo>
                  <a:pt x="1615" y="6897"/>
                </a:lnTo>
                <a:lnTo>
                  <a:pt x="1321" y="6604"/>
                </a:lnTo>
                <a:lnTo>
                  <a:pt x="1174" y="6494"/>
                </a:lnTo>
                <a:lnTo>
                  <a:pt x="991" y="6420"/>
                </a:lnTo>
                <a:lnTo>
                  <a:pt x="1101" y="6127"/>
                </a:lnTo>
                <a:close/>
                <a:moveTo>
                  <a:pt x="8731" y="1"/>
                </a:moveTo>
                <a:lnTo>
                  <a:pt x="8474" y="74"/>
                </a:lnTo>
                <a:lnTo>
                  <a:pt x="8217" y="184"/>
                </a:lnTo>
                <a:lnTo>
                  <a:pt x="7997" y="331"/>
                </a:lnTo>
                <a:lnTo>
                  <a:pt x="7777" y="478"/>
                </a:lnTo>
                <a:lnTo>
                  <a:pt x="7154" y="1028"/>
                </a:lnTo>
                <a:lnTo>
                  <a:pt x="6530" y="1578"/>
                </a:lnTo>
                <a:lnTo>
                  <a:pt x="4036" y="3779"/>
                </a:lnTo>
                <a:lnTo>
                  <a:pt x="2825" y="4843"/>
                </a:lnTo>
                <a:lnTo>
                  <a:pt x="2312" y="5283"/>
                </a:lnTo>
                <a:lnTo>
                  <a:pt x="2092" y="5540"/>
                </a:lnTo>
                <a:lnTo>
                  <a:pt x="1871" y="5797"/>
                </a:lnTo>
                <a:lnTo>
                  <a:pt x="1761" y="5833"/>
                </a:lnTo>
                <a:lnTo>
                  <a:pt x="1725" y="5943"/>
                </a:lnTo>
                <a:lnTo>
                  <a:pt x="1541" y="5833"/>
                </a:lnTo>
                <a:lnTo>
                  <a:pt x="1358" y="5797"/>
                </a:lnTo>
                <a:lnTo>
                  <a:pt x="1174" y="5760"/>
                </a:lnTo>
                <a:lnTo>
                  <a:pt x="954" y="5760"/>
                </a:lnTo>
                <a:lnTo>
                  <a:pt x="844" y="5797"/>
                </a:lnTo>
                <a:lnTo>
                  <a:pt x="771" y="5907"/>
                </a:lnTo>
                <a:lnTo>
                  <a:pt x="624" y="6420"/>
                </a:lnTo>
                <a:lnTo>
                  <a:pt x="624" y="6494"/>
                </a:lnTo>
                <a:lnTo>
                  <a:pt x="661" y="6567"/>
                </a:lnTo>
                <a:lnTo>
                  <a:pt x="698" y="6604"/>
                </a:lnTo>
                <a:lnTo>
                  <a:pt x="771" y="6640"/>
                </a:lnTo>
                <a:lnTo>
                  <a:pt x="918" y="6860"/>
                </a:lnTo>
                <a:lnTo>
                  <a:pt x="1101" y="7081"/>
                </a:lnTo>
                <a:lnTo>
                  <a:pt x="1505" y="7484"/>
                </a:lnTo>
                <a:lnTo>
                  <a:pt x="2385" y="8511"/>
                </a:lnTo>
                <a:lnTo>
                  <a:pt x="2715" y="8951"/>
                </a:lnTo>
                <a:lnTo>
                  <a:pt x="2935" y="9171"/>
                </a:lnTo>
                <a:lnTo>
                  <a:pt x="3155" y="9318"/>
                </a:lnTo>
                <a:lnTo>
                  <a:pt x="3302" y="9355"/>
                </a:lnTo>
                <a:lnTo>
                  <a:pt x="3412" y="9355"/>
                </a:lnTo>
                <a:lnTo>
                  <a:pt x="3522" y="9281"/>
                </a:lnTo>
                <a:lnTo>
                  <a:pt x="3595" y="9171"/>
                </a:lnTo>
                <a:lnTo>
                  <a:pt x="3816" y="9135"/>
                </a:lnTo>
                <a:lnTo>
                  <a:pt x="3962" y="9061"/>
                </a:lnTo>
                <a:lnTo>
                  <a:pt x="4072" y="8951"/>
                </a:lnTo>
                <a:lnTo>
                  <a:pt x="4146" y="8805"/>
                </a:lnTo>
                <a:lnTo>
                  <a:pt x="4146" y="8548"/>
                </a:lnTo>
                <a:lnTo>
                  <a:pt x="4109" y="8328"/>
                </a:lnTo>
                <a:lnTo>
                  <a:pt x="5320" y="7557"/>
                </a:lnTo>
                <a:lnTo>
                  <a:pt x="6530" y="6750"/>
                </a:lnTo>
                <a:lnTo>
                  <a:pt x="7667" y="5907"/>
                </a:lnTo>
                <a:lnTo>
                  <a:pt x="8804" y="5026"/>
                </a:lnTo>
                <a:lnTo>
                  <a:pt x="9281" y="4660"/>
                </a:lnTo>
                <a:lnTo>
                  <a:pt x="9721" y="4219"/>
                </a:lnTo>
                <a:lnTo>
                  <a:pt x="10125" y="3743"/>
                </a:lnTo>
                <a:lnTo>
                  <a:pt x="10308" y="3486"/>
                </a:lnTo>
                <a:lnTo>
                  <a:pt x="10455" y="3229"/>
                </a:lnTo>
                <a:lnTo>
                  <a:pt x="10602" y="2972"/>
                </a:lnTo>
                <a:lnTo>
                  <a:pt x="10712" y="2679"/>
                </a:lnTo>
                <a:lnTo>
                  <a:pt x="10785" y="2385"/>
                </a:lnTo>
                <a:lnTo>
                  <a:pt x="10822" y="2129"/>
                </a:lnTo>
                <a:lnTo>
                  <a:pt x="10822" y="1835"/>
                </a:lnTo>
                <a:lnTo>
                  <a:pt x="10785" y="1542"/>
                </a:lnTo>
                <a:lnTo>
                  <a:pt x="10675" y="1248"/>
                </a:lnTo>
                <a:lnTo>
                  <a:pt x="10528" y="955"/>
                </a:lnTo>
                <a:lnTo>
                  <a:pt x="10382" y="735"/>
                </a:lnTo>
                <a:lnTo>
                  <a:pt x="10198" y="515"/>
                </a:lnTo>
                <a:lnTo>
                  <a:pt x="9978" y="368"/>
                </a:lnTo>
                <a:lnTo>
                  <a:pt x="9758" y="221"/>
                </a:lnTo>
                <a:lnTo>
                  <a:pt x="9501" y="111"/>
                </a:lnTo>
                <a:lnTo>
                  <a:pt x="9281" y="38"/>
                </a:lnTo>
                <a:lnTo>
                  <a:pt x="8988" y="1"/>
                </a:lnTo>
                <a:close/>
                <a:moveTo>
                  <a:pt x="1981" y="12399"/>
                </a:moveTo>
                <a:lnTo>
                  <a:pt x="1981" y="12509"/>
                </a:lnTo>
                <a:lnTo>
                  <a:pt x="1981" y="12656"/>
                </a:lnTo>
                <a:lnTo>
                  <a:pt x="1908" y="12913"/>
                </a:lnTo>
                <a:lnTo>
                  <a:pt x="1798" y="12913"/>
                </a:lnTo>
                <a:lnTo>
                  <a:pt x="1871" y="12656"/>
                </a:lnTo>
                <a:lnTo>
                  <a:pt x="1981" y="12399"/>
                </a:lnTo>
                <a:close/>
                <a:moveTo>
                  <a:pt x="1651" y="9391"/>
                </a:moveTo>
                <a:lnTo>
                  <a:pt x="1688" y="9575"/>
                </a:lnTo>
                <a:lnTo>
                  <a:pt x="1908" y="10198"/>
                </a:lnTo>
                <a:lnTo>
                  <a:pt x="2348" y="11372"/>
                </a:lnTo>
                <a:lnTo>
                  <a:pt x="2422" y="11739"/>
                </a:lnTo>
                <a:lnTo>
                  <a:pt x="2458" y="12106"/>
                </a:lnTo>
                <a:lnTo>
                  <a:pt x="2422" y="12436"/>
                </a:lnTo>
                <a:lnTo>
                  <a:pt x="2348" y="12619"/>
                </a:lnTo>
                <a:lnTo>
                  <a:pt x="2275" y="12766"/>
                </a:lnTo>
                <a:lnTo>
                  <a:pt x="2312" y="12583"/>
                </a:lnTo>
                <a:lnTo>
                  <a:pt x="2275" y="12436"/>
                </a:lnTo>
                <a:lnTo>
                  <a:pt x="2202" y="12326"/>
                </a:lnTo>
                <a:lnTo>
                  <a:pt x="2128" y="12216"/>
                </a:lnTo>
                <a:lnTo>
                  <a:pt x="2018" y="12179"/>
                </a:lnTo>
                <a:lnTo>
                  <a:pt x="1871" y="12179"/>
                </a:lnTo>
                <a:lnTo>
                  <a:pt x="1835" y="12253"/>
                </a:lnTo>
                <a:lnTo>
                  <a:pt x="1835" y="12326"/>
                </a:lnTo>
                <a:lnTo>
                  <a:pt x="1578" y="12656"/>
                </a:lnTo>
                <a:lnTo>
                  <a:pt x="1505" y="12840"/>
                </a:lnTo>
                <a:lnTo>
                  <a:pt x="1431" y="13023"/>
                </a:lnTo>
                <a:lnTo>
                  <a:pt x="1358" y="13023"/>
                </a:lnTo>
                <a:lnTo>
                  <a:pt x="1578" y="12509"/>
                </a:lnTo>
                <a:lnTo>
                  <a:pt x="1761" y="11996"/>
                </a:lnTo>
                <a:lnTo>
                  <a:pt x="1761" y="11959"/>
                </a:lnTo>
                <a:lnTo>
                  <a:pt x="1725" y="11922"/>
                </a:lnTo>
                <a:lnTo>
                  <a:pt x="1688" y="11922"/>
                </a:lnTo>
                <a:lnTo>
                  <a:pt x="1651" y="11959"/>
                </a:lnTo>
                <a:lnTo>
                  <a:pt x="1321" y="12399"/>
                </a:lnTo>
                <a:lnTo>
                  <a:pt x="1028" y="12913"/>
                </a:lnTo>
                <a:lnTo>
                  <a:pt x="881" y="12840"/>
                </a:lnTo>
                <a:lnTo>
                  <a:pt x="881" y="12729"/>
                </a:lnTo>
                <a:lnTo>
                  <a:pt x="1028" y="12436"/>
                </a:lnTo>
                <a:lnTo>
                  <a:pt x="1174" y="12143"/>
                </a:lnTo>
                <a:lnTo>
                  <a:pt x="1358" y="11849"/>
                </a:lnTo>
                <a:lnTo>
                  <a:pt x="1541" y="11556"/>
                </a:lnTo>
                <a:lnTo>
                  <a:pt x="1541" y="11519"/>
                </a:lnTo>
                <a:lnTo>
                  <a:pt x="1505" y="11482"/>
                </a:lnTo>
                <a:lnTo>
                  <a:pt x="1468" y="11519"/>
                </a:lnTo>
                <a:lnTo>
                  <a:pt x="1138" y="11812"/>
                </a:lnTo>
                <a:lnTo>
                  <a:pt x="954" y="11996"/>
                </a:lnTo>
                <a:lnTo>
                  <a:pt x="808" y="12179"/>
                </a:lnTo>
                <a:lnTo>
                  <a:pt x="698" y="12399"/>
                </a:lnTo>
                <a:lnTo>
                  <a:pt x="588" y="12619"/>
                </a:lnTo>
                <a:lnTo>
                  <a:pt x="551" y="12583"/>
                </a:lnTo>
                <a:lnTo>
                  <a:pt x="624" y="12473"/>
                </a:lnTo>
                <a:lnTo>
                  <a:pt x="661" y="12363"/>
                </a:lnTo>
                <a:lnTo>
                  <a:pt x="1138" y="11629"/>
                </a:lnTo>
                <a:lnTo>
                  <a:pt x="1321" y="11262"/>
                </a:lnTo>
                <a:lnTo>
                  <a:pt x="1468" y="10859"/>
                </a:lnTo>
                <a:lnTo>
                  <a:pt x="1431" y="10822"/>
                </a:lnTo>
                <a:lnTo>
                  <a:pt x="1395" y="10822"/>
                </a:lnTo>
                <a:lnTo>
                  <a:pt x="1064" y="11189"/>
                </a:lnTo>
                <a:lnTo>
                  <a:pt x="734" y="11556"/>
                </a:lnTo>
                <a:lnTo>
                  <a:pt x="844" y="11372"/>
                </a:lnTo>
                <a:lnTo>
                  <a:pt x="1248" y="10749"/>
                </a:lnTo>
                <a:lnTo>
                  <a:pt x="1651" y="10125"/>
                </a:lnTo>
                <a:lnTo>
                  <a:pt x="1651" y="10052"/>
                </a:lnTo>
                <a:lnTo>
                  <a:pt x="1615" y="9978"/>
                </a:lnTo>
                <a:lnTo>
                  <a:pt x="1505" y="9978"/>
                </a:lnTo>
                <a:lnTo>
                  <a:pt x="1321" y="10162"/>
                </a:lnTo>
                <a:lnTo>
                  <a:pt x="1505" y="9795"/>
                </a:lnTo>
                <a:lnTo>
                  <a:pt x="1651" y="9391"/>
                </a:lnTo>
                <a:close/>
                <a:moveTo>
                  <a:pt x="1541" y="8768"/>
                </a:moveTo>
                <a:lnTo>
                  <a:pt x="1468" y="8805"/>
                </a:lnTo>
                <a:lnTo>
                  <a:pt x="1395" y="8915"/>
                </a:lnTo>
                <a:lnTo>
                  <a:pt x="1395" y="9025"/>
                </a:lnTo>
                <a:lnTo>
                  <a:pt x="1395" y="9061"/>
                </a:lnTo>
                <a:lnTo>
                  <a:pt x="1211" y="9355"/>
                </a:lnTo>
                <a:lnTo>
                  <a:pt x="1101" y="9648"/>
                </a:lnTo>
                <a:lnTo>
                  <a:pt x="661" y="10602"/>
                </a:lnTo>
                <a:lnTo>
                  <a:pt x="294" y="11409"/>
                </a:lnTo>
                <a:lnTo>
                  <a:pt x="147" y="11812"/>
                </a:lnTo>
                <a:lnTo>
                  <a:pt x="37" y="12253"/>
                </a:lnTo>
                <a:lnTo>
                  <a:pt x="1" y="12399"/>
                </a:lnTo>
                <a:lnTo>
                  <a:pt x="1" y="12509"/>
                </a:lnTo>
                <a:lnTo>
                  <a:pt x="74" y="12729"/>
                </a:lnTo>
                <a:lnTo>
                  <a:pt x="221" y="12913"/>
                </a:lnTo>
                <a:lnTo>
                  <a:pt x="404" y="13096"/>
                </a:lnTo>
                <a:lnTo>
                  <a:pt x="441" y="13170"/>
                </a:lnTo>
                <a:lnTo>
                  <a:pt x="514" y="13206"/>
                </a:lnTo>
                <a:lnTo>
                  <a:pt x="588" y="13243"/>
                </a:lnTo>
                <a:lnTo>
                  <a:pt x="661" y="13243"/>
                </a:lnTo>
                <a:lnTo>
                  <a:pt x="734" y="13280"/>
                </a:lnTo>
                <a:lnTo>
                  <a:pt x="881" y="13353"/>
                </a:lnTo>
                <a:lnTo>
                  <a:pt x="954" y="13426"/>
                </a:lnTo>
                <a:lnTo>
                  <a:pt x="1101" y="13426"/>
                </a:lnTo>
                <a:lnTo>
                  <a:pt x="1431" y="13536"/>
                </a:lnTo>
                <a:lnTo>
                  <a:pt x="1468" y="13573"/>
                </a:lnTo>
                <a:lnTo>
                  <a:pt x="1688" y="13573"/>
                </a:lnTo>
                <a:lnTo>
                  <a:pt x="1908" y="13536"/>
                </a:lnTo>
                <a:lnTo>
                  <a:pt x="2128" y="13463"/>
                </a:lnTo>
                <a:lnTo>
                  <a:pt x="2312" y="13390"/>
                </a:lnTo>
                <a:lnTo>
                  <a:pt x="2495" y="13280"/>
                </a:lnTo>
                <a:lnTo>
                  <a:pt x="2605" y="13133"/>
                </a:lnTo>
                <a:lnTo>
                  <a:pt x="2715" y="12986"/>
                </a:lnTo>
                <a:lnTo>
                  <a:pt x="2788" y="12840"/>
                </a:lnTo>
                <a:lnTo>
                  <a:pt x="2862" y="12693"/>
                </a:lnTo>
                <a:lnTo>
                  <a:pt x="2935" y="12326"/>
                </a:lnTo>
                <a:lnTo>
                  <a:pt x="2935" y="11959"/>
                </a:lnTo>
                <a:lnTo>
                  <a:pt x="2862" y="11592"/>
                </a:lnTo>
                <a:lnTo>
                  <a:pt x="2788" y="11226"/>
                </a:lnTo>
                <a:lnTo>
                  <a:pt x="2678" y="10895"/>
                </a:lnTo>
                <a:lnTo>
                  <a:pt x="2055" y="9061"/>
                </a:lnTo>
                <a:lnTo>
                  <a:pt x="1981" y="8951"/>
                </a:lnTo>
                <a:lnTo>
                  <a:pt x="1871" y="8878"/>
                </a:lnTo>
                <a:lnTo>
                  <a:pt x="1761" y="8805"/>
                </a:lnTo>
                <a:lnTo>
                  <a:pt x="1651" y="8768"/>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6" name="Shape 236"/>
          <p:cNvSpPr/>
          <p:nvPr/>
        </p:nvSpPr>
        <p:spPr>
          <a:xfrm>
            <a:off x="91624" y="4552927"/>
            <a:ext cx="416228" cy="409987"/>
          </a:xfrm>
          <a:custGeom>
            <a:avLst/>
            <a:gdLst/>
            <a:ahLst/>
            <a:cxnLst/>
            <a:rect l="0" t="0" r="0" b="0"/>
            <a:pathLst>
              <a:path w="14674" h="14454" extrusionOk="0">
                <a:moveTo>
                  <a:pt x="7887" y="3779"/>
                </a:moveTo>
                <a:lnTo>
                  <a:pt x="7961" y="3816"/>
                </a:lnTo>
                <a:lnTo>
                  <a:pt x="8071" y="3889"/>
                </a:lnTo>
                <a:lnTo>
                  <a:pt x="8218" y="4072"/>
                </a:lnTo>
                <a:lnTo>
                  <a:pt x="8291" y="4292"/>
                </a:lnTo>
                <a:lnTo>
                  <a:pt x="8364" y="4513"/>
                </a:lnTo>
                <a:lnTo>
                  <a:pt x="8401" y="4696"/>
                </a:lnTo>
                <a:lnTo>
                  <a:pt x="8401" y="4916"/>
                </a:lnTo>
                <a:lnTo>
                  <a:pt x="8401" y="5099"/>
                </a:lnTo>
                <a:lnTo>
                  <a:pt x="8291" y="5283"/>
                </a:lnTo>
                <a:lnTo>
                  <a:pt x="8144" y="4659"/>
                </a:lnTo>
                <a:lnTo>
                  <a:pt x="8034" y="4219"/>
                </a:lnTo>
                <a:lnTo>
                  <a:pt x="7961" y="3999"/>
                </a:lnTo>
                <a:lnTo>
                  <a:pt x="7887" y="3779"/>
                </a:lnTo>
                <a:close/>
                <a:moveTo>
                  <a:pt x="4329" y="5063"/>
                </a:moveTo>
                <a:lnTo>
                  <a:pt x="4476" y="5209"/>
                </a:lnTo>
                <a:lnTo>
                  <a:pt x="4586" y="5356"/>
                </a:lnTo>
                <a:lnTo>
                  <a:pt x="4696" y="5503"/>
                </a:lnTo>
                <a:lnTo>
                  <a:pt x="4769" y="5686"/>
                </a:lnTo>
                <a:lnTo>
                  <a:pt x="4769" y="5870"/>
                </a:lnTo>
                <a:lnTo>
                  <a:pt x="4769" y="6053"/>
                </a:lnTo>
                <a:lnTo>
                  <a:pt x="4659" y="6126"/>
                </a:lnTo>
                <a:lnTo>
                  <a:pt x="4549" y="6237"/>
                </a:lnTo>
                <a:lnTo>
                  <a:pt x="4439" y="5980"/>
                </a:lnTo>
                <a:lnTo>
                  <a:pt x="4329" y="5686"/>
                </a:lnTo>
                <a:lnTo>
                  <a:pt x="4293" y="5393"/>
                </a:lnTo>
                <a:lnTo>
                  <a:pt x="4293" y="5209"/>
                </a:lnTo>
                <a:lnTo>
                  <a:pt x="4293" y="5136"/>
                </a:lnTo>
                <a:lnTo>
                  <a:pt x="4329" y="5063"/>
                </a:lnTo>
                <a:close/>
                <a:moveTo>
                  <a:pt x="6604" y="7594"/>
                </a:moveTo>
                <a:lnTo>
                  <a:pt x="6714" y="7667"/>
                </a:lnTo>
                <a:lnTo>
                  <a:pt x="6787" y="7814"/>
                </a:lnTo>
                <a:lnTo>
                  <a:pt x="6934" y="8071"/>
                </a:lnTo>
                <a:lnTo>
                  <a:pt x="7337" y="8694"/>
                </a:lnTo>
                <a:lnTo>
                  <a:pt x="7117" y="8878"/>
                </a:lnTo>
                <a:lnTo>
                  <a:pt x="7080" y="8768"/>
                </a:lnTo>
                <a:lnTo>
                  <a:pt x="6860" y="8474"/>
                </a:lnTo>
                <a:lnTo>
                  <a:pt x="6677" y="8144"/>
                </a:lnTo>
                <a:lnTo>
                  <a:pt x="6567" y="7887"/>
                </a:lnTo>
                <a:lnTo>
                  <a:pt x="6420" y="7667"/>
                </a:lnTo>
                <a:lnTo>
                  <a:pt x="6604" y="7594"/>
                </a:lnTo>
                <a:close/>
                <a:moveTo>
                  <a:pt x="5283" y="8107"/>
                </a:moveTo>
                <a:lnTo>
                  <a:pt x="5356" y="8144"/>
                </a:lnTo>
                <a:lnTo>
                  <a:pt x="5833" y="9428"/>
                </a:lnTo>
                <a:lnTo>
                  <a:pt x="5650" y="9501"/>
                </a:lnTo>
                <a:lnTo>
                  <a:pt x="5686" y="9318"/>
                </a:lnTo>
                <a:lnTo>
                  <a:pt x="5650" y="9208"/>
                </a:lnTo>
                <a:lnTo>
                  <a:pt x="5613" y="9061"/>
                </a:lnTo>
                <a:lnTo>
                  <a:pt x="5503" y="8768"/>
                </a:lnTo>
                <a:lnTo>
                  <a:pt x="5246" y="8107"/>
                </a:lnTo>
                <a:close/>
                <a:moveTo>
                  <a:pt x="7337" y="9905"/>
                </a:moveTo>
                <a:lnTo>
                  <a:pt x="7337" y="10235"/>
                </a:lnTo>
                <a:lnTo>
                  <a:pt x="7190" y="9978"/>
                </a:lnTo>
                <a:lnTo>
                  <a:pt x="7337" y="9905"/>
                </a:lnTo>
                <a:close/>
                <a:moveTo>
                  <a:pt x="9721" y="9061"/>
                </a:moveTo>
                <a:lnTo>
                  <a:pt x="9832" y="9281"/>
                </a:lnTo>
                <a:lnTo>
                  <a:pt x="9942" y="9501"/>
                </a:lnTo>
                <a:lnTo>
                  <a:pt x="10052" y="9685"/>
                </a:lnTo>
                <a:lnTo>
                  <a:pt x="10162" y="9868"/>
                </a:lnTo>
                <a:lnTo>
                  <a:pt x="10198" y="10015"/>
                </a:lnTo>
                <a:lnTo>
                  <a:pt x="10198" y="10161"/>
                </a:lnTo>
                <a:lnTo>
                  <a:pt x="10198" y="10308"/>
                </a:lnTo>
                <a:lnTo>
                  <a:pt x="10125" y="10455"/>
                </a:lnTo>
                <a:lnTo>
                  <a:pt x="10052" y="10345"/>
                </a:lnTo>
                <a:lnTo>
                  <a:pt x="9978" y="10308"/>
                </a:lnTo>
                <a:lnTo>
                  <a:pt x="9758" y="9758"/>
                </a:lnTo>
                <a:lnTo>
                  <a:pt x="9685" y="9464"/>
                </a:lnTo>
                <a:lnTo>
                  <a:pt x="9575" y="9171"/>
                </a:lnTo>
                <a:lnTo>
                  <a:pt x="9648" y="9134"/>
                </a:lnTo>
                <a:lnTo>
                  <a:pt x="9721" y="9061"/>
                </a:lnTo>
                <a:close/>
                <a:moveTo>
                  <a:pt x="7667" y="9758"/>
                </a:moveTo>
                <a:lnTo>
                  <a:pt x="7777" y="9795"/>
                </a:lnTo>
                <a:lnTo>
                  <a:pt x="7924" y="9868"/>
                </a:lnTo>
                <a:lnTo>
                  <a:pt x="8071" y="10015"/>
                </a:lnTo>
                <a:lnTo>
                  <a:pt x="8181" y="10235"/>
                </a:lnTo>
                <a:lnTo>
                  <a:pt x="8291" y="10638"/>
                </a:lnTo>
                <a:lnTo>
                  <a:pt x="8328" y="10822"/>
                </a:lnTo>
                <a:lnTo>
                  <a:pt x="8328" y="10968"/>
                </a:lnTo>
                <a:lnTo>
                  <a:pt x="8291" y="11115"/>
                </a:lnTo>
                <a:lnTo>
                  <a:pt x="8181" y="11189"/>
                </a:lnTo>
                <a:lnTo>
                  <a:pt x="8181" y="11115"/>
                </a:lnTo>
                <a:lnTo>
                  <a:pt x="8144" y="11005"/>
                </a:lnTo>
                <a:lnTo>
                  <a:pt x="8071" y="10968"/>
                </a:lnTo>
                <a:lnTo>
                  <a:pt x="7997" y="10895"/>
                </a:lnTo>
                <a:lnTo>
                  <a:pt x="7887" y="10675"/>
                </a:lnTo>
                <a:lnTo>
                  <a:pt x="7814" y="10382"/>
                </a:lnTo>
                <a:lnTo>
                  <a:pt x="7741" y="9831"/>
                </a:lnTo>
                <a:lnTo>
                  <a:pt x="7667" y="9758"/>
                </a:lnTo>
                <a:close/>
                <a:moveTo>
                  <a:pt x="10162" y="1321"/>
                </a:moveTo>
                <a:lnTo>
                  <a:pt x="10198" y="1541"/>
                </a:lnTo>
                <a:lnTo>
                  <a:pt x="10272" y="1725"/>
                </a:lnTo>
                <a:lnTo>
                  <a:pt x="10455" y="2092"/>
                </a:lnTo>
                <a:lnTo>
                  <a:pt x="10932" y="3229"/>
                </a:lnTo>
                <a:lnTo>
                  <a:pt x="10969" y="3302"/>
                </a:lnTo>
                <a:lnTo>
                  <a:pt x="10749" y="3375"/>
                </a:lnTo>
                <a:lnTo>
                  <a:pt x="10528" y="3449"/>
                </a:lnTo>
                <a:lnTo>
                  <a:pt x="9758" y="3742"/>
                </a:lnTo>
                <a:lnTo>
                  <a:pt x="8988" y="4146"/>
                </a:lnTo>
                <a:lnTo>
                  <a:pt x="8841" y="4219"/>
                </a:lnTo>
                <a:lnTo>
                  <a:pt x="8731" y="4329"/>
                </a:lnTo>
                <a:lnTo>
                  <a:pt x="8658" y="4072"/>
                </a:lnTo>
                <a:lnTo>
                  <a:pt x="8511" y="3816"/>
                </a:lnTo>
                <a:lnTo>
                  <a:pt x="8364" y="3595"/>
                </a:lnTo>
                <a:lnTo>
                  <a:pt x="8254" y="3522"/>
                </a:lnTo>
                <a:lnTo>
                  <a:pt x="8144" y="3449"/>
                </a:lnTo>
                <a:lnTo>
                  <a:pt x="7997" y="3412"/>
                </a:lnTo>
                <a:lnTo>
                  <a:pt x="7851" y="3375"/>
                </a:lnTo>
                <a:lnTo>
                  <a:pt x="7777" y="3375"/>
                </a:lnTo>
                <a:lnTo>
                  <a:pt x="7704" y="3412"/>
                </a:lnTo>
                <a:lnTo>
                  <a:pt x="7667" y="3485"/>
                </a:lnTo>
                <a:lnTo>
                  <a:pt x="7667" y="3559"/>
                </a:lnTo>
                <a:lnTo>
                  <a:pt x="7484" y="3595"/>
                </a:lnTo>
                <a:lnTo>
                  <a:pt x="7337" y="3706"/>
                </a:lnTo>
                <a:lnTo>
                  <a:pt x="7190" y="3852"/>
                </a:lnTo>
                <a:lnTo>
                  <a:pt x="7044" y="3999"/>
                </a:lnTo>
                <a:lnTo>
                  <a:pt x="7007" y="4109"/>
                </a:lnTo>
                <a:lnTo>
                  <a:pt x="7044" y="4219"/>
                </a:lnTo>
                <a:lnTo>
                  <a:pt x="7264" y="4696"/>
                </a:lnTo>
                <a:lnTo>
                  <a:pt x="7080" y="4769"/>
                </a:lnTo>
                <a:lnTo>
                  <a:pt x="6310" y="5026"/>
                </a:lnTo>
                <a:lnTo>
                  <a:pt x="5576" y="5283"/>
                </a:lnTo>
                <a:lnTo>
                  <a:pt x="5320" y="5356"/>
                </a:lnTo>
                <a:lnTo>
                  <a:pt x="5210" y="5393"/>
                </a:lnTo>
                <a:lnTo>
                  <a:pt x="5136" y="5466"/>
                </a:lnTo>
                <a:lnTo>
                  <a:pt x="5100" y="5356"/>
                </a:lnTo>
                <a:lnTo>
                  <a:pt x="4916" y="5063"/>
                </a:lnTo>
                <a:lnTo>
                  <a:pt x="4806" y="4879"/>
                </a:lnTo>
                <a:lnTo>
                  <a:pt x="4659" y="4733"/>
                </a:lnTo>
                <a:lnTo>
                  <a:pt x="4513" y="4623"/>
                </a:lnTo>
                <a:lnTo>
                  <a:pt x="4329" y="4549"/>
                </a:lnTo>
                <a:lnTo>
                  <a:pt x="4183" y="4513"/>
                </a:lnTo>
                <a:lnTo>
                  <a:pt x="4036" y="4586"/>
                </a:lnTo>
                <a:lnTo>
                  <a:pt x="3852" y="4586"/>
                </a:lnTo>
                <a:lnTo>
                  <a:pt x="3779" y="4623"/>
                </a:lnTo>
                <a:lnTo>
                  <a:pt x="3742" y="4696"/>
                </a:lnTo>
                <a:lnTo>
                  <a:pt x="3706" y="4989"/>
                </a:lnTo>
                <a:lnTo>
                  <a:pt x="3706" y="5283"/>
                </a:lnTo>
                <a:lnTo>
                  <a:pt x="3742" y="5576"/>
                </a:lnTo>
                <a:lnTo>
                  <a:pt x="3816" y="5870"/>
                </a:lnTo>
                <a:lnTo>
                  <a:pt x="3596" y="5833"/>
                </a:lnTo>
                <a:lnTo>
                  <a:pt x="3376" y="5870"/>
                </a:lnTo>
                <a:lnTo>
                  <a:pt x="2972" y="6016"/>
                </a:lnTo>
                <a:lnTo>
                  <a:pt x="2422" y="6163"/>
                </a:lnTo>
                <a:lnTo>
                  <a:pt x="2165" y="6273"/>
                </a:lnTo>
                <a:lnTo>
                  <a:pt x="2055" y="6347"/>
                </a:lnTo>
                <a:lnTo>
                  <a:pt x="1945" y="6457"/>
                </a:lnTo>
                <a:lnTo>
                  <a:pt x="1945" y="6530"/>
                </a:lnTo>
                <a:lnTo>
                  <a:pt x="1982" y="6567"/>
                </a:lnTo>
                <a:lnTo>
                  <a:pt x="2238" y="6603"/>
                </a:lnTo>
                <a:lnTo>
                  <a:pt x="2459" y="6567"/>
                </a:lnTo>
                <a:lnTo>
                  <a:pt x="2972" y="6457"/>
                </a:lnTo>
                <a:lnTo>
                  <a:pt x="3449" y="6347"/>
                </a:lnTo>
                <a:lnTo>
                  <a:pt x="3706" y="6237"/>
                </a:lnTo>
                <a:lnTo>
                  <a:pt x="3816" y="6163"/>
                </a:lnTo>
                <a:lnTo>
                  <a:pt x="3889" y="6090"/>
                </a:lnTo>
                <a:lnTo>
                  <a:pt x="4073" y="6383"/>
                </a:lnTo>
                <a:lnTo>
                  <a:pt x="4256" y="6677"/>
                </a:lnTo>
                <a:lnTo>
                  <a:pt x="4293" y="6713"/>
                </a:lnTo>
                <a:lnTo>
                  <a:pt x="4366" y="6823"/>
                </a:lnTo>
                <a:lnTo>
                  <a:pt x="4549" y="6970"/>
                </a:lnTo>
                <a:lnTo>
                  <a:pt x="4659" y="7007"/>
                </a:lnTo>
                <a:lnTo>
                  <a:pt x="4733" y="7044"/>
                </a:lnTo>
                <a:lnTo>
                  <a:pt x="4806" y="7007"/>
                </a:lnTo>
                <a:lnTo>
                  <a:pt x="4879" y="6933"/>
                </a:lnTo>
                <a:lnTo>
                  <a:pt x="5063" y="6640"/>
                </a:lnTo>
                <a:lnTo>
                  <a:pt x="5173" y="6347"/>
                </a:lnTo>
                <a:lnTo>
                  <a:pt x="5210" y="6053"/>
                </a:lnTo>
                <a:lnTo>
                  <a:pt x="5210" y="5760"/>
                </a:lnTo>
                <a:lnTo>
                  <a:pt x="5320" y="5760"/>
                </a:lnTo>
                <a:lnTo>
                  <a:pt x="5430" y="5723"/>
                </a:lnTo>
                <a:lnTo>
                  <a:pt x="5686" y="5650"/>
                </a:lnTo>
                <a:lnTo>
                  <a:pt x="6457" y="5430"/>
                </a:lnTo>
                <a:lnTo>
                  <a:pt x="7190" y="5173"/>
                </a:lnTo>
                <a:lnTo>
                  <a:pt x="7447" y="5063"/>
                </a:lnTo>
                <a:lnTo>
                  <a:pt x="7631" y="5430"/>
                </a:lnTo>
                <a:lnTo>
                  <a:pt x="7704" y="5613"/>
                </a:lnTo>
                <a:lnTo>
                  <a:pt x="7814" y="5760"/>
                </a:lnTo>
                <a:lnTo>
                  <a:pt x="7924" y="5833"/>
                </a:lnTo>
                <a:lnTo>
                  <a:pt x="8218" y="5833"/>
                </a:lnTo>
                <a:lnTo>
                  <a:pt x="8328" y="5760"/>
                </a:lnTo>
                <a:lnTo>
                  <a:pt x="8548" y="5576"/>
                </a:lnTo>
                <a:lnTo>
                  <a:pt x="8731" y="5356"/>
                </a:lnTo>
                <a:lnTo>
                  <a:pt x="8804" y="5173"/>
                </a:lnTo>
                <a:lnTo>
                  <a:pt x="8841" y="4989"/>
                </a:lnTo>
                <a:lnTo>
                  <a:pt x="8841" y="4806"/>
                </a:lnTo>
                <a:lnTo>
                  <a:pt x="8804" y="4586"/>
                </a:lnTo>
                <a:lnTo>
                  <a:pt x="8914" y="4586"/>
                </a:lnTo>
                <a:lnTo>
                  <a:pt x="9061" y="4513"/>
                </a:lnTo>
                <a:lnTo>
                  <a:pt x="9942" y="4109"/>
                </a:lnTo>
                <a:lnTo>
                  <a:pt x="10639" y="3852"/>
                </a:lnTo>
                <a:lnTo>
                  <a:pt x="10895" y="3742"/>
                </a:lnTo>
                <a:lnTo>
                  <a:pt x="11115" y="3669"/>
                </a:lnTo>
                <a:lnTo>
                  <a:pt x="11519" y="4586"/>
                </a:lnTo>
                <a:lnTo>
                  <a:pt x="11849" y="5540"/>
                </a:lnTo>
                <a:lnTo>
                  <a:pt x="12069" y="6237"/>
                </a:lnTo>
                <a:lnTo>
                  <a:pt x="12032" y="6347"/>
                </a:lnTo>
                <a:lnTo>
                  <a:pt x="11996" y="6457"/>
                </a:lnTo>
                <a:lnTo>
                  <a:pt x="11959" y="6457"/>
                </a:lnTo>
                <a:lnTo>
                  <a:pt x="11592" y="6603"/>
                </a:lnTo>
                <a:lnTo>
                  <a:pt x="10969" y="6787"/>
                </a:lnTo>
                <a:lnTo>
                  <a:pt x="9685" y="7227"/>
                </a:lnTo>
                <a:lnTo>
                  <a:pt x="8438" y="7630"/>
                </a:lnTo>
                <a:lnTo>
                  <a:pt x="7887" y="7777"/>
                </a:lnTo>
                <a:lnTo>
                  <a:pt x="7631" y="7924"/>
                </a:lnTo>
                <a:lnTo>
                  <a:pt x="7521" y="7997"/>
                </a:lnTo>
                <a:lnTo>
                  <a:pt x="7447" y="8107"/>
                </a:lnTo>
                <a:lnTo>
                  <a:pt x="7447" y="8144"/>
                </a:lnTo>
                <a:lnTo>
                  <a:pt x="7631" y="8181"/>
                </a:lnTo>
                <a:lnTo>
                  <a:pt x="7997" y="8181"/>
                </a:lnTo>
                <a:lnTo>
                  <a:pt x="8181" y="8107"/>
                </a:lnTo>
                <a:lnTo>
                  <a:pt x="8914" y="7887"/>
                </a:lnTo>
                <a:lnTo>
                  <a:pt x="10565" y="7374"/>
                </a:lnTo>
                <a:lnTo>
                  <a:pt x="12216" y="6860"/>
                </a:lnTo>
                <a:lnTo>
                  <a:pt x="12289" y="6823"/>
                </a:lnTo>
                <a:lnTo>
                  <a:pt x="12546" y="7777"/>
                </a:lnTo>
                <a:lnTo>
                  <a:pt x="12766" y="8474"/>
                </a:lnTo>
                <a:lnTo>
                  <a:pt x="12729" y="8511"/>
                </a:lnTo>
                <a:lnTo>
                  <a:pt x="12693" y="8584"/>
                </a:lnTo>
                <a:lnTo>
                  <a:pt x="11629" y="8988"/>
                </a:lnTo>
                <a:lnTo>
                  <a:pt x="11042" y="9208"/>
                </a:lnTo>
                <a:lnTo>
                  <a:pt x="10859" y="9281"/>
                </a:lnTo>
                <a:lnTo>
                  <a:pt x="10749" y="9391"/>
                </a:lnTo>
                <a:lnTo>
                  <a:pt x="10455" y="9575"/>
                </a:lnTo>
                <a:lnTo>
                  <a:pt x="10455" y="9611"/>
                </a:lnTo>
                <a:lnTo>
                  <a:pt x="10418" y="9501"/>
                </a:lnTo>
                <a:lnTo>
                  <a:pt x="10198" y="9024"/>
                </a:lnTo>
                <a:lnTo>
                  <a:pt x="10052" y="8804"/>
                </a:lnTo>
                <a:lnTo>
                  <a:pt x="9942" y="8731"/>
                </a:lnTo>
                <a:lnTo>
                  <a:pt x="9832" y="8694"/>
                </a:lnTo>
                <a:lnTo>
                  <a:pt x="9758" y="8694"/>
                </a:lnTo>
                <a:lnTo>
                  <a:pt x="9721" y="8768"/>
                </a:lnTo>
                <a:lnTo>
                  <a:pt x="9685" y="8841"/>
                </a:lnTo>
                <a:lnTo>
                  <a:pt x="9501" y="8841"/>
                </a:lnTo>
                <a:lnTo>
                  <a:pt x="9355" y="8804"/>
                </a:lnTo>
                <a:lnTo>
                  <a:pt x="9208" y="8841"/>
                </a:lnTo>
                <a:lnTo>
                  <a:pt x="9061" y="8878"/>
                </a:lnTo>
                <a:lnTo>
                  <a:pt x="8988" y="8988"/>
                </a:lnTo>
                <a:lnTo>
                  <a:pt x="8914" y="9098"/>
                </a:lnTo>
                <a:lnTo>
                  <a:pt x="8914" y="9208"/>
                </a:lnTo>
                <a:lnTo>
                  <a:pt x="9025" y="9611"/>
                </a:lnTo>
                <a:lnTo>
                  <a:pt x="9135" y="10051"/>
                </a:lnTo>
                <a:lnTo>
                  <a:pt x="8694" y="10161"/>
                </a:lnTo>
                <a:lnTo>
                  <a:pt x="8658" y="10198"/>
                </a:lnTo>
                <a:lnTo>
                  <a:pt x="8621" y="10235"/>
                </a:lnTo>
                <a:lnTo>
                  <a:pt x="8584" y="10345"/>
                </a:lnTo>
                <a:lnTo>
                  <a:pt x="8511" y="10125"/>
                </a:lnTo>
                <a:lnTo>
                  <a:pt x="8401" y="9905"/>
                </a:lnTo>
                <a:lnTo>
                  <a:pt x="8254" y="9685"/>
                </a:lnTo>
                <a:lnTo>
                  <a:pt x="8034" y="9501"/>
                </a:lnTo>
                <a:lnTo>
                  <a:pt x="7777" y="9391"/>
                </a:lnTo>
                <a:lnTo>
                  <a:pt x="7557" y="9391"/>
                </a:lnTo>
                <a:lnTo>
                  <a:pt x="7411" y="9428"/>
                </a:lnTo>
                <a:lnTo>
                  <a:pt x="7300" y="9464"/>
                </a:lnTo>
                <a:lnTo>
                  <a:pt x="7190" y="9538"/>
                </a:lnTo>
                <a:lnTo>
                  <a:pt x="7080" y="9611"/>
                </a:lnTo>
                <a:lnTo>
                  <a:pt x="7044" y="9721"/>
                </a:lnTo>
                <a:lnTo>
                  <a:pt x="7007" y="9868"/>
                </a:lnTo>
                <a:lnTo>
                  <a:pt x="7044" y="9941"/>
                </a:lnTo>
                <a:lnTo>
                  <a:pt x="7117" y="9978"/>
                </a:lnTo>
                <a:lnTo>
                  <a:pt x="7044" y="10235"/>
                </a:lnTo>
                <a:lnTo>
                  <a:pt x="7080" y="10492"/>
                </a:lnTo>
                <a:lnTo>
                  <a:pt x="4806" y="11152"/>
                </a:lnTo>
                <a:lnTo>
                  <a:pt x="4219" y="11335"/>
                </a:lnTo>
                <a:lnTo>
                  <a:pt x="3632" y="11519"/>
                </a:lnTo>
                <a:lnTo>
                  <a:pt x="3449" y="11629"/>
                </a:lnTo>
                <a:lnTo>
                  <a:pt x="3192" y="10602"/>
                </a:lnTo>
                <a:lnTo>
                  <a:pt x="2862" y="9611"/>
                </a:lnTo>
                <a:lnTo>
                  <a:pt x="3339" y="9538"/>
                </a:lnTo>
                <a:lnTo>
                  <a:pt x="3816" y="9428"/>
                </a:lnTo>
                <a:lnTo>
                  <a:pt x="4769" y="9134"/>
                </a:lnTo>
                <a:lnTo>
                  <a:pt x="4843" y="9318"/>
                </a:lnTo>
                <a:lnTo>
                  <a:pt x="4953" y="9501"/>
                </a:lnTo>
                <a:lnTo>
                  <a:pt x="5063" y="9685"/>
                </a:lnTo>
                <a:lnTo>
                  <a:pt x="5246" y="9831"/>
                </a:lnTo>
                <a:lnTo>
                  <a:pt x="5356" y="9868"/>
                </a:lnTo>
                <a:lnTo>
                  <a:pt x="5466" y="9905"/>
                </a:lnTo>
                <a:lnTo>
                  <a:pt x="5613" y="9905"/>
                </a:lnTo>
                <a:lnTo>
                  <a:pt x="5723" y="9868"/>
                </a:lnTo>
                <a:lnTo>
                  <a:pt x="5980" y="9758"/>
                </a:lnTo>
                <a:lnTo>
                  <a:pt x="6163" y="9648"/>
                </a:lnTo>
                <a:lnTo>
                  <a:pt x="6237" y="9538"/>
                </a:lnTo>
                <a:lnTo>
                  <a:pt x="6273" y="9501"/>
                </a:lnTo>
                <a:lnTo>
                  <a:pt x="6237" y="9428"/>
                </a:lnTo>
                <a:lnTo>
                  <a:pt x="5980" y="8731"/>
                </a:lnTo>
                <a:lnTo>
                  <a:pt x="6200" y="8731"/>
                </a:lnTo>
                <a:lnTo>
                  <a:pt x="6383" y="8658"/>
                </a:lnTo>
                <a:lnTo>
                  <a:pt x="6604" y="9244"/>
                </a:lnTo>
                <a:lnTo>
                  <a:pt x="6677" y="9318"/>
                </a:lnTo>
                <a:lnTo>
                  <a:pt x="6714" y="9354"/>
                </a:lnTo>
                <a:lnTo>
                  <a:pt x="6787" y="9354"/>
                </a:lnTo>
                <a:lnTo>
                  <a:pt x="7044" y="9318"/>
                </a:lnTo>
                <a:lnTo>
                  <a:pt x="7300" y="9208"/>
                </a:lnTo>
                <a:lnTo>
                  <a:pt x="7521" y="9061"/>
                </a:lnTo>
                <a:lnTo>
                  <a:pt x="7704" y="8878"/>
                </a:lnTo>
                <a:lnTo>
                  <a:pt x="7741" y="8841"/>
                </a:lnTo>
                <a:lnTo>
                  <a:pt x="7777" y="8768"/>
                </a:lnTo>
                <a:lnTo>
                  <a:pt x="7741" y="8658"/>
                </a:lnTo>
                <a:lnTo>
                  <a:pt x="7264" y="7887"/>
                </a:lnTo>
                <a:lnTo>
                  <a:pt x="7080" y="7520"/>
                </a:lnTo>
                <a:lnTo>
                  <a:pt x="6970" y="7337"/>
                </a:lnTo>
                <a:lnTo>
                  <a:pt x="6824" y="7227"/>
                </a:lnTo>
                <a:lnTo>
                  <a:pt x="6640" y="7154"/>
                </a:lnTo>
                <a:lnTo>
                  <a:pt x="6457" y="7190"/>
                </a:lnTo>
                <a:lnTo>
                  <a:pt x="6383" y="7227"/>
                </a:lnTo>
                <a:lnTo>
                  <a:pt x="6310" y="7264"/>
                </a:lnTo>
                <a:lnTo>
                  <a:pt x="6237" y="7337"/>
                </a:lnTo>
                <a:lnTo>
                  <a:pt x="6200" y="7410"/>
                </a:lnTo>
                <a:lnTo>
                  <a:pt x="6017" y="7447"/>
                </a:lnTo>
                <a:lnTo>
                  <a:pt x="5980" y="7484"/>
                </a:lnTo>
                <a:lnTo>
                  <a:pt x="5943" y="7520"/>
                </a:lnTo>
                <a:lnTo>
                  <a:pt x="5907" y="7594"/>
                </a:lnTo>
                <a:lnTo>
                  <a:pt x="5907" y="7667"/>
                </a:lnTo>
                <a:lnTo>
                  <a:pt x="6200" y="8291"/>
                </a:lnTo>
                <a:lnTo>
                  <a:pt x="6163" y="8364"/>
                </a:lnTo>
                <a:lnTo>
                  <a:pt x="6127" y="8401"/>
                </a:lnTo>
                <a:lnTo>
                  <a:pt x="6090" y="8401"/>
                </a:lnTo>
                <a:lnTo>
                  <a:pt x="6053" y="8437"/>
                </a:lnTo>
                <a:lnTo>
                  <a:pt x="5943" y="8474"/>
                </a:lnTo>
                <a:lnTo>
                  <a:pt x="5907" y="8511"/>
                </a:lnTo>
                <a:lnTo>
                  <a:pt x="5613" y="7814"/>
                </a:lnTo>
                <a:lnTo>
                  <a:pt x="5576" y="7777"/>
                </a:lnTo>
                <a:lnTo>
                  <a:pt x="5540" y="7704"/>
                </a:lnTo>
                <a:lnTo>
                  <a:pt x="5393" y="7704"/>
                </a:lnTo>
                <a:lnTo>
                  <a:pt x="5356" y="7667"/>
                </a:lnTo>
                <a:lnTo>
                  <a:pt x="5173" y="7667"/>
                </a:lnTo>
                <a:lnTo>
                  <a:pt x="4990" y="7704"/>
                </a:lnTo>
                <a:lnTo>
                  <a:pt x="4843" y="7814"/>
                </a:lnTo>
                <a:lnTo>
                  <a:pt x="4733" y="7961"/>
                </a:lnTo>
                <a:lnTo>
                  <a:pt x="4659" y="8144"/>
                </a:lnTo>
                <a:lnTo>
                  <a:pt x="4623" y="8327"/>
                </a:lnTo>
                <a:lnTo>
                  <a:pt x="4623" y="8511"/>
                </a:lnTo>
                <a:lnTo>
                  <a:pt x="4623" y="8694"/>
                </a:lnTo>
                <a:lnTo>
                  <a:pt x="3669" y="8951"/>
                </a:lnTo>
                <a:lnTo>
                  <a:pt x="3229" y="9134"/>
                </a:lnTo>
                <a:lnTo>
                  <a:pt x="2752" y="9318"/>
                </a:lnTo>
                <a:lnTo>
                  <a:pt x="2348" y="7997"/>
                </a:lnTo>
                <a:lnTo>
                  <a:pt x="1908" y="6677"/>
                </a:lnTo>
                <a:lnTo>
                  <a:pt x="1541" y="5356"/>
                </a:lnTo>
                <a:lnTo>
                  <a:pt x="1395" y="4696"/>
                </a:lnTo>
                <a:lnTo>
                  <a:pt x="1285" y="3999"/>
                </a:lnTo>
                <a:lnTo>
                  <a:pt x="1505" y="3962"/>
                </a:lnTo>
                <a:lnTo>
                  <a:pt x="1725" y="3926"/>
                </a:lnTo>
                <a:lnTo>
                  <a:pt x="2165" y="3816"/>
                </a:lnTo>
                <a:lnTo>
                  <a:pt x="3302" y="3485"/>
                </a:lnTo>
                <a:lnTo>
                  <a:pt x="5760" y="2825"/>
                </a:lnTo>
                <a:lnTo>
                  <a:pt x="6934" y="2495"/>
                </a:lnTo>
                <a:lnTo>
                  <a:pt x="8071" y="2092"/>
                </a:lnTo>
                <a:lnTo>
                  <a:pt x="9135" y="1725"/>
                </a:lnTo>
                <a:lnTo>
                  <a:pt x="9758" y="1505"/>
                </a:lnTo>
                <a:lnTo>
                  <a:pt x="9978" y="1395"/>
                </a:lnTo>
                <a:lnTo>
                  <a:pt x="10088" y="1358"/>
                </a:lnTo>
                <a:lnTo>
                  <a:pt x="10162" y="1321"/>
                </a:lnTo>
                <a:close/>
                <a:moveTo>
                  <a:pt x="12876" y="8988"/>
                </a:moveTo>
                <a:lnTo>
                  <a:pt x="13023" y="9575"/>
                </a:lnTo>
                <a:lnTo>
                  <a:pt x="13096" y="9905"/>
                </a:lnTo>
                <a:lnTo>
                  <a:pt x="13206" y="10198"/>
                </a:lnTo>
                <a:lnTo>
                  <a:pt x="12619" y="10271"/>
                </a:lnTo>
                <a:lnTo>
                  <a:pt x="12069" y="10418"/>
                </a:lnTo>
                <a:lnTo>
                  <a:pt x="11519" y="10565"/>
                </a:lnTo>
                <a:lnTo>
                  <a:pt x="10969" y="10748"/>
                </a:lnTo>
                <a:lnTo>
                  <a:pt x="9685" y="11225"/>
                </a:lnTo>
                <a:lnTo>
                  <a:pt x="8438" y="11702"/>
                </a:lnTo>
                <a:lnTo>
                  <a:pt x="5980" y="12619"/>
                </a:lnTo>
                <a:lnTo>
                  <a:pt x="4879" y="13023"/>
                </a:lnTo>
                <a:lnTo>
                  <a:pt x="4329" y="13243"/>
                </a:lnTo>
                <a:lnTo>
                  <a:pt x="3816" y="13499"/>
                </a:lnTo>
                <a:lnTo>
                  <a:pt x="3669" y="12692"/>
                </a:lnTo>
                <a:lnTo>
                  <a:pt x="3522" y="11885"/>
                </a:lnTo>
                <a:lnTo>
                  <a:pt x="3742" y="11885"/>
                </a:lnTo>
                <a:lnTo>
                  <a:pt x="3999" y="11812"/>
                </a:lnTo>
                <a:lnTo>
                  <a:pt x="5173" y="11482"/>
                </a:lnTo>
                <a:lnTo>
                  <a:pt x="7190" y="10932"/>
                </a:lnTo>
                <a:lnTo>
                  <a:pt x="7374" y="11335"/>
                </a:lnTo>
                <a:lnTo>
                  <a:pt x="7594" y="11702"/>
                </a:lnTo>
                <a:lnTo>
                  <a:pt x="7631" y="11775"/>
                </a:lnTo>
                <a:lnTo>
                  <a:pt x="7814" y="11775"/>
                </a:lnTo>
                <a:lnTo>
                  <a:pt x="7887" y="11702"/>
                </a:lnTo>
                <a:lnTo>
                  <a:pt x="7961" y="11629"/>
                </a:lnTo>
                <a:lnTo>
                  <a:pt x="8107" y="11592"/>
                </a:lnTo>
                <a:lnTo>
                  <a:pt x="8401" y="11519"/>
                </a:lnTo>
                <a:lnTo>
                  <a:pt x="8474" y="11445"/>
                </a:lnTo>
                <a:lnTo>
                  <a:pt x="8548" y="11372"/>
                </a:lnTo>
                <a:lnTo>
                  <a:pt x="8658" y="11189"/>
                </a:lnTo>
                <a:lnTo>
                  <a:pt x="8694" y="11005"/>
                </a:lnTo>
                <a:lnTo>
                  <a:pt x="8694" y="10785"/>
                </a:lnTo>
                <a:lnTo>
                  <a:pt x="8658" y="10602"/>
                </a:lnTo>
                <a:lnTo>
                  <a:pt x="8621" y="10418"/>
                </a:lnTo>
                <a:lnTo>
                  <a:pt x="8658" y="10492"/>
                </a:lnTo>
                <a:lnTo>
                  <a:pt x="8768" y="10528"/>
                </a:lnTo>
                <a:lnTo>
                  <a:pt x="9025" y="10492"/>
                </a:lnTo>
                <a:lnTo>
                  <a:pt x="9281" y="10418"/>
                </a:lnTo>
                <a:lnTo>
                  <a:pt x="9428" y="10638"/>
                </a:lnTo>
                <a:lnTo>
                  <a:pt x="9611" y="10822"/>
                </a:lnTo>
                <a:lnTo>
                  <a:pt x="9758" y="10895"/>
                </a:lnTo>
                <a:lnTo>
                  <a:pt x="9942" y="10932"/>
                </a:lnTo>
                <a:lnTo>
                  <a:pt x="10088" y="10932"/>
                </a:lnTo>
                <a:lnTo>
                  <a:pt x="10235" y="10858"/>
                </a:lnTo>
                <a:lnTo>
                  <a:pt x="10382" y="10785"/>
                </a:lnTo>
                <a:lnTo>
                  <a:pt x="10492" y="10638"/>
                </a:lnTo>
                <a:lnTo>
                  <a:pt x="10565" y="10492"/>
                </a:lnTo>
                <a:lnTo>
                  <a:pt x="10602" y="10345"/>
                </a:lnTo>
                <a:lnTo>
                  <a:pt x="10639" y="10161"/>
                </a:lnTo>
                <a:lnTo>
                  <a:pt x="10602" y="9978"/>
                </a:lnTo>
                <a:lnTo>
                  <a:pt x="10492" y="9648"/>
                </a:lnTo>
                <a:lnTo>
                  <a:pt x="10749" y="9648"/>
                </a:lnTo>
                <a:lnTo>
                  <a:pt x="11005" y="9611"/>
                </a:lnTo>
                <a:lnTo>
                  <a:pt x="11629" y="9428"/>
                </a:lnTo>
                <a:lnTo>
                  <a:pt x="12876" y="8988"/>
                </a:lnTo>
                <a:close/>
                <a:moveTo>
                  <a:pt x="13206" y="10675"/>
                </a:moveTo>
                <a:lnTo>
                  <a:pt x="13096" y="10712"/>
                </a:lnTo>
                <a:lnTo>
                  <a:pt x="11592" y="11262"/>
                </a:lnTo>
                <a:lnTo>
                  <a:pt x="8731" y="12362"/>
                </a:lnTo>
                <a:lnTo>
                  <a:pt x="7300" y="12876"/>
                </a:lnTo>
                <a:lnTo>
                  <a:pt x="6604" y="13133"/>
                </a:lnTo>
                <a:lnTo>
                  <a:pt x="5870" y="13316"/>
                </a:lnTo>
                <a:lnTo>
                  <a:pt x="4696" y="13573"/>
                </a:lnTo>
                <a:lnTo>
                  <a:pt x="5393" y="13279"/>
                </a:lnTo>
                <a:lnTo>
                  <a:pt x="6090" y="13023"/>
                </a:lnTo>
                <a:lnTo>
                  <a:pt x="8438" y="12179"/>
                </a:lnTo>
                <a:lnTo>
                  <a:pt x="9611" y="11702"/>
                </a:lnTo>
                <a:lnTo>
                  <a:pt x="10822" y="11299"/>
                </a:lnTo>
                <a:lnTo>
                  <a:pt x="11409" y="11078"/>
                </a:lnTo>
                <a:lnTo>
                  <a:pt x="11996" y="10895"/>
                </a:lnTo>
                <a:lnTo>
                  <a:pt x="12619" y="10748"/>
                </a:lnTo>
                <a:lnTo>
                  <a:pt x="13206" y="10675"/>
                </a:lnTo>
                <a:close/>
                <a:moveTo>
                  <a:pt x="10492" y="478"/>
                </a:moveTo>
                <a:lnTo>
                  <a:pt x="10712" y="1064"/>
                </a:lnTo>
                <a:lnTo>
                  <a:pt x="10969" y="1688"/>
                </a:lnTo>
                <a:lnTo>
                  <a:pt x="11482" y="2862"/>
                </a:lnTo>
                <a:lnTo>
                  <a:pt x="11996" y="4182"/>
                </a:lnTo>
                <a:lnTo>
                  <a:pt x="12473" y="5466"/>
                </a:lnTo>
                <a:lnTo>
                  <a:pt x="12876" y="6713"/>
                </a:lnTo>
                <a:lnTo>
                  <a:pt x="13280" y="7924"/>
                </a:lnTo>
                <a:lnTo>
                  <a:pt x="13683" y="9171"/>
                </a:lnTo>
                <a:lnTo>
                  <a:pt x="14013" y="10418"/>
                </a:lnTo>
                <a:lnTo>
                  <a:pt x="13793" y="10418"/>
                </a:lnTo>
                <a:lnTo>
                  <a:pt x="13573" y="10492"/>
                </a:lnTo>
                <a:lnTo>
                  <a:pt x="13573" y="10418"/>
                </a:lnTo>
                <a:lnTo>
                  <a:pt x="13573" y="10308"/>
                </a:lnTo>
                <a:lnTo>
                  <a:pt x="13646" y="10235"/>
                </a:lnTo>
                <a:lnTo>
                  <a:pt x="13646" y="10125"/>
                </a:lnTo>
                <a:lnTo>
                  <a:pt x="13610" y="9831"/>
                </a:lnTo>
                <a:lnTo>
                  <a:pt x="13610" y="9758"/>
                </a:lnTo>
                <a:lnTo>
                  <a:pt x="13610" y="9721"/>
                </a:lnTo>
                <a:lnTo>
                  <a:pt x="13426" y="9024"/>
                </a:lnTo>
                <a:lnTo>
                  <a:pt x="13096" y="7777"/>
                </a:lnTo>
                <a:lnTo>
                  <a:pt x="12693" y="6603"/>
                </a:lnTo>
                <a:lnTo>
                  <a:pt x="12289" y="5430"/>
                </a:lnTo>
                <a:lnTo>
                  <a:pt x="11849" y="4256"/>
                </a:lnTo>
                <a:lnTo>
                  <a:pt x="11372" y="3119"/>
                </a:lnTo>
                <a:lnTo>
                  <a:pt x="10859" y="1981"/>
                </a:lnTo>
                <a:lnTo>
                  <a:pt x="10675" y="1651"/>
                </a:lnTo>
                <a:lnTo>
                  <a:pt x="10492" y="1358"/>
                </a:lnTo>
                <a:lnTo>
                  <a:pt x="10602" y="1285"/>
                </a:lnTo>
                <a:lnTo>
                  <a:pt x="10639" y="1174"/>
                </a:lnTo>
                <a:lnTo>
                  <a:pt x="10602" y="1064"/>
                </a:lnTo>
                <a:lnTo>
                  <a:pt x="10565" y="991"/>
                </a:lnTo>
                <a:lnTo>
                  <a:pt x="10528" y="954"/>
                </a:lnTo>
                <a:lnTo>
                  <a:pt x="10455" y="918"/>
                </a:lnTo>
                <a:lnTo>
                  <a:pt x="10272" y="881"/>
                </a:lnTo>
                <a:lnTo>
                  <a:pt x="10088" y="918"/>
                </a:lnTo>
                <a:lnTo>
                  <a:pt x="9391" y="1138"/>
                </a:lnTo>
                <a:lnTo>
                  <a:pt x="8658" y="1431"/>
                </a:lnTo>
                <a:lnTo>
                  <a:pt x="7924" y="1688"/>
                </a:lnTo>
                <a:lnTo>
                  <a:pt x="7190" y="1945"/>
                </a:lnTo>
                <a:lnTo>
                  <a:pt x="5650" y="2422"/>
                </a:lnTo>
                <a:lnTo>
                  <a:pt x="4109" y="2862"/>
                </a:lnTo>
                <a:lnTo>
                  <a:pt x="2569" y="3265"/>
                </a:lnTo>
                <a:lnTo>
                  <a:pt x="1762" y="3485"/>
                </a:lnTo>
                <a:lnTo>
                  <a:pt x="1358" y="3632"/>
                </a:lnTo>
                <a:lnTo>
                  <a:pt x="1175" y="3706"/>
                </a:lnTo>
                <a:lnTo>
                  <a:pt x="1028" y="3816"/>
                </a:lnTo>
                <a:lnTo>
                  <a:pt x="991" y="3816"/>
                </a:lnTo>
                <a:lnTo>
                  <a:pt x="955" y="3889"/>
                </a:lnTo>
                <a:lnTo>
                  <a:pt x="918" y="3962"/>
                </a:lnTo>
                <a:lnTo>
                  <a:pt x="991" y="4586"/>
                </a:lnTo>
                <a:lnTo>
                  <a:pt x="1101" y="5209"/>
                </a:lnTo>
                <a:lnTo>
                  <a:pt x="1248" y="5796"/>
                </a:lnTo>
                <a:lnTo>
                  <a:pt x="1395" y="6420"/>
                </a:lnTo>
                <a:lnTo>
                  <a:pt x="1725" y="7594"/>
                </a:lnTo>
                <a:lnTo>
                  <a:pt x="2128" y="8768"/>
                </a:lnTo>
                <a:lnTo>
                  <a:pt x="2532" y="9978"/>
                </a:lnTo>
                <a:lnTo>
                  <a:pt x="2899" y="11152"/>
                </a:lnTo>
                <a:lnTo>
                  <a:pt x="3045" y="11739"/>
                </a:lnTo>
                <a:lnTo>
                  <a:pt x="3192" y="12362"/>
                </a:lnTo>
                <a:lnTo>
                  <a:pt x="3302" y="12949"/>
                </a:lnTo>
                <a:lnTo>
                  <a:pt x="3412" y="13573"/>
                </a:lnTo>
                <a:lnTo>
                  <a:pt x="3412" y="13683"/>
                </a:lnTo>
                <a:lnTo>
                  <a:pt x="3486" y="13720"/>
                </a:lnTo>
                <a:lnTo>
                  <a:pt x="3559" y="13756"/>
                </a:lnTo>
                <a:lnTo>
                  <a:pt x="3632" y="13793"/>
                </a:lnTo>
                <a:lnTo>
                  <a:pt x="3669" y="13830"/>
                </a:lnTo>
                <a:lnTo>
                  <a:pt x="3742" y="13830"/>
                </a:lnTo>
                <a:lnTo>
                  <a:pt x="4036" y="13756"/>
                </a:lnTo>
                <a:lnTo>
                  <a:pt x="3706" y="13903"/>
                </a:lnTo>
                <a:lnTo>
                  <a:pt x="3412" y="14086"/>
                </a:lnTo>
                <a:lnTo>
                  <a:pt x="2569" y="11115"/>
                </a:lnTo>
                <a:lnTo>
                  <a:pt x="2128" y="9611"/>
                </a:lnTo>
                <a:lnTo>
                  <a:pt x="1725" y="8144"/>
                </a:lnTo>
                <a:lnTo>
                  <a:pt x="955" y="5136"/>
                </a:lnTo>
                <a:lnTo>
                  <a:pt x="808" y="4439"/>
                </a:lnTo>
                <a:lnTo>
                  <a:pt x="661" y="3999"/>
                </a:lnTo>
                <a:lnTo>
                  <a:pt x="588" y="3779"/>
                </a:lnTo>
                <a:lnTo>
                  <a:pt x="478" y="3632"/>
                </a:lnTo>
                <a:lnTo>
                  <a:pt x="1065" y="3522"/>
                </a:lnTo>
                <a:lnTo>
                  <a:pt x="1652" y="3412"/>
                </a:lnTo>
                <a:lnTo>
                  <a:pt x="2825" y="3045"/>
                </a:lnTo>
                <a:lnTo>
                  <a:pt x="4183" y="2642"/>
                </a:lnTo>
                <a:lnTo>
                  <a:pt x="5503" y="2202"/>
                </a:lnTo>
                <a:lnTo>
                  <a:pt x="8034" y="1358"/>
                </a:lnTo>
                <a:lnTo>
                  <a:pt x="9281" y="918"/>
                </a:lnTo>
                <a:lnTo>
                  <a:pt x="9905" y="734"/>
                </a:lnTo>
                <a:lnTo>
                  <a:pt x="10198" y="624"/>
                </a:lnTo>
                <a:lnTo>
                  <a:pt x="10492" y="478"/>
                </a:lnTo>
                <a:close/>
                <a:moveTo>
                  <a:pt x="10455" y="1"/>
                </a:moveTo>
                <a:lnTo>
                  <a:pt x="10162" y="37"/>
                </a:lnTo>
                <a:lnTo>
                  <a:pt x="9832" y="147"/>
                </a:lnTo>
                <a:lnTo>
                  <a:pt x="9245" y="367"/>
                </a:lnTo>
                <a:lnTo>
                  <a:pt x="7997" y="808"/>
                </a:lnTo>
                <a:lnTo>
                  <a:pt x="5503" y="1651"/>
                </a:lnTo>
                <a:lnTo>
                  <a:pt x="2935" y="2495"/>
                </a:lnTo>
                <a:lnTo>
                  <a:pt x="1615" y="2899"/>
                </a:lnTo>
                <a:lnTo>
                  <a:pt x="918" y="3082"/>
                </a:lnTo>
                <a:lnTo>
                  <a:pt x="258" y="3339"/>
                </a:lnTo>
                <a:lnTo>
                  <a:pt x="184" y="3412"/>
                </a:lnTo>
                <a:lnTo>
                  <a:pt x="148" y="3522"/>
                </a:lnTo>
                <a:lnTo>
                  <a:pt x="38" y="3559"/>
                </a:lnTo>
                <a:lnTo>
                  <a:pt x="1" y="3595"/>
                </a:lnTo>
                <a:lnTo>
                  <a:pt x="1" y="3632"/>
                </a:lnTo>
                <a:lnTo>
                  <a:pt x="38" y="3779"/>
                </a:lnTo>
                <a:lnTo>
                  <a:pt x="111" y="3926"/>
                </a:lnTo>
                <a:lnTo>
                  <a:pt x="184" y="4036"/>
                </a:lnTo>
                <a:lnTo>
                  <a:pt x="221" y="4146"/>
                </a:lnTo>
                <a:lnTo>
                  <a:pt x="294" y="4366"/>
                </a:lnTo>
                <a:lnTo>
                  <a:pt x="588" y="5796"/>
                </a:lnTo>
                <a:lnTo>
                  <a:pt x="955" y="7227"/>
                </a:lnTo>
                <a:lnTo>
                  <a:pt x="1285" y="8658"/>
                </a:lnTo>
                <a:lnTo>
                  <a:pt x="2055" y="11482"/>
                </a:lnTo>
                <a:lnTo>
                  <a:pt x="2459" y="12876"/>
                </a:lnTo>
                <a:lnTo>
                  <a:pt x="2899" y="14233"/>
                </a:lnTo>
                <a:lnTo>
                  <a:pt x="2935" y="14380"/>
                </a:lnTo>
                <a:lnTo>
                  <a:pt x="3045" y="14416"/>
                </a:lnTo>
                <a:lnTo>
                  <a:pt x="3155" y="14453"/>
                </a:lnTo>
                <a:lnTo>
                  <a:pt x="3302" y="14416"/>
                </a:lnTo>
                <a:lnTo>
                  <a:pt x="3596" y="14343"/>
                </a:lnTo>
                <a:lnTo>
                  <a:pt x="3889" y="14270"/>
                </a:lnTo>
                <a:lnTo>
                  <a:pt x="4513" y="14086"/>
                </a:lnTo>
                <a:lnTo>
                  <a:pt x="5980" y="13793"/>
                </a:lnTo>
                <a:lnTo>
                  <a:pt x="6714" y="13610"/>
                </a:lnTo>
                <a:lnTo>
                  <a:pt x="7447" y="13353"/>
                </a:lnTo>
                <a:lnTo>
                  <a:pt x="8878" y="12839"/>
                </a:lnTo>
                <a:lnTo>
                  <a:pt x="11739" y="11775"/>
                </a:lnTo>
                <a:lnTo>
                  <a:pt x="13133" y="11225"/>
                </a:lnTo>
                <a:lnTo>
                  <a:pt x="13646" y="11078"/>
                </a:lnTo>
                <a:lnTo>
                  <a:pt x="13903" y="10968"/>
                </a:lnTo>
                <a:lnTo>
                  <a:pt x="14160" y="10822"/>
                </a:lnTo>
                <a:lnTo>
                  <a:pt x="14197" y="10932"/>
                </a:lnTo>
                <a:lnTo>
                  <a:pt x="14270" y="10968"/>
                </a:lnTo>
                <a:lnTo>
                  <a:pt x="14380" y="11005"/>
                </a:lnTo>
                <a:lnTo>
                  <a:pt x="14490" y="11005"/>
                </a:lnTo>
                <a:lnTo>
                  <a:pt x="14563" y="10932"/>
                </a:lnTo>
                <a:lnTo>
                  <a:pt x="14637" y="10895"/>
                </a:lnTo>
                <a:lnTo>
                  <a:pt x="14674" y="10785"/>
                </a:lnTo>
                <a:lnTo>
                  <a:pt x="14637" y="10675"/>
                </a:lnTo>
                <a:lnTo>
                  <a:pt x="14270" y="9318"/>
                </a:lnTo>
                <a:lnTo>
                  <a:pt x="13867" y="7997"/>
                </a:lnTo>
                <a:lnTo>
                  <a:pt x="13426" y="6640"/>
                </a:lnTo>
                <a:lnTo>
                  <a:pt x="12949" y="5356"/>
                </a:lnTo>
                <a:lnTo>
                  <a:pt x="12473" y="4036"/>
                </a:lnTo>
                <a:lnTo>
                  <a:pt x="11922" y="2752"/>
                </a:lnTo>
                <a:lnTo>
                  <a:pt x="11409" y="1468"/>
                </a:lnTo>
                <a:lnTo>
                  <a:pt x="11115" y="881"/>
                </a:lnTo>
                <a:lnTo>
                  <a:pt x="10785" y="257"/>
                </a:lnTo>
                <a:lnTo>
                  <a:pt x="10749" y="221"/>
                </a:lnTo>
                <a:lnTo>
                  <a:pt x="10675" y="184"/>
                </a:lnTo>
                <a:lnTo>
                  <a:pt x="10639" y="111"/>
                </a:lnTo>
                <a:lnTo>
                  <a:pt x="10602" y="74"/>
                </a:lnTo>
                <a:lnTo>
                  <a:pt x="10528" y="37"/>
                </a:lnTo>
                <a:lnTo>
                  <a:pt x="10455"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7" name="Shape 237"/>
          <p:cNvSpPr/>
          <p:nvPr/>
        </p:nvSpPr>
        <p:spPr>
          <a:xfrm>
            <a:off x="4028803" y="4583868"/>
            <a:ext cx="391238" cy="289294"/>
          </a:xfrm>
          <a:custGeom>
            <a:avLst/>
            <a:gdLst/>
            <a:ahLst/>
            <a:cxnLst/>
            <a:rect l="0" t="0" r="0" b="0"/>
            <a:pathLst>
              <a:path w="13793" h="10199" extrusionOk="0">
                <a:moveTo>
                  <a:pt x="5649" y="2128"/>
                </a:moveTo>
                <a:lnTo>
                  <a:pt x="5503" y="2165"/>
                </a:lnTo>
                <a:lnTo>
                  <a:pt x="5356" y="2238"/>
                </a:lnTo>
                <a:lnTo>
                  <a:pt x="5209" y="2312"/>
                </a:lnTo>
                <a:lnTo>
                  <a:pt x="5099" y="2422"/>
                </a:lnTo>
                <a:lnTo>
                  <a:pt x="4989" y="2532"/>
                </a:lnTo>
                <a:lnTo>
                  <a:pt x="4916" y="2642"/>
                </a:lnTo>
                <a:lnTo>
                  <a:pt x="4879" y="2788"/>
                </a:lnTo>
                <a:lnTo>
                  <a:pt x="4842" y="2935"/>
                </a:lnTo>
                <a:lnTo>
                  <a:pt x="4842" y="3119"/>
                </a:lnTo>
                <a:lnTo>
                  <a:pt x="4879" y="3265"/>
                </a:lnTo>
                <a:lnTo>
                  <a:pt x="4916" y="3375"/>
                </a:lnTo>
                <a:lnTo>
                  <a:pt x="5026" y="3485"/>
                </a:lnTo>
                <a:lnTo>
                  <a:pt x="5136" y="3522"/>
                </a:lnTo>
                <a:lnTo>
                  <a:pt x="5209" y="3522"/>
                </a:lnTo>
                <a:lnTo>
                  <a:pt x="5319" y="3449"/>
                </a:lnTo>
                <a:lnTo>
                  <a:pt x="5356" y="3375"/>
                </a:lnTo>
                <a:lnTo>
                  <a:pt x="5393" y="3119"/>
                </a:lnTo>
                <a:lnTo>
                  <a:pt x="5393" y="2899"/>
                </a:lnTo>
                <a:lnTo>
                  <a:pt x="5429" y="3045"/>
                </a:lnTo>
                <a:lnTo>
                  <a:pt x="5466" y="3229"/>
                </a:lnTo>
                <a:lnTo>
                  <a:pt x="5503" y="3632"/>
                </a:lnTo>
                <a:lnTo>
                  <a:pt x="5576" y="3926"/>
                </a:lnTo>
                <a:lnTo>
                  <a:pt x="5613" y="4072"/>
                </a:lnTo>
                <a:lnTo>
                  <a:pt x="5723" y="4219"/>
                </a:lnTo>
                <a:lnTo>
                  <a:pt x="5796" y="4256"/>
                </a:lnTo>
                <a:lnTo>
                  <a:pt x="5833" y="4256"/>
                </a:lnTo>
                <a:lnTo>
                  <a:pt x="5906" y="4219"/>
                </a:lnTo>
                <a:lnTo>
                  <a:pt x="5943" y="4146"/>
                </a:lnTo>
                <a:lnTo>
                  <a:pt x="5980" y="4036"/>
                </a:lnTo>
                <a:lnTo>
                  <a:pt x="5980" y="3926"/>
                </a:lnTo>
                <a:lnTo>
                  <a:pt x="5943" y="3669"/>
                </a:lnTo>
                <a:lnTo>
                  <a:pt x="5833" y="3082"/>
                </a:lnTo>
                <a:lnTo>
                  <a:pt x="5759" y="2825"/>
                </a:lnTo>
                <a:lnTo>
                  <a:pt x="5686" y="2715"/>
                </a:lnTo>
                <a:lnTo>
                  <a:pt x="5613" y="2642"/>
                </a:lnTo>
                <a:lnTo>
                  <a:pt x="5723" y="2605"/>
                </a:lnTo>
                <a:lnTo>
                  <a:pt x="6016" y="2605"/>
                </a:lnTo>
                <a:lnTo>
                  <a:pt x="6163" y="2642"/>
                </a:lnTo>
                <a:lnTo>
                  <a:pt x="6310" y="3045"/>
                </a:lnTo>
                <a:lnTo>
                  <a:pt x="6456" y="3522"/>
                </a:lnTo>
                <a:lnTo>
                  <a:pt x="6603" y="3999"/>
                </a:lnTo>
                <a:lnTo>
                  <a:pt x="6640" y="4072"/>
                </a:lnTo>
                <a:lnTo>
                  <a:pt x="6677" y="4109"/>
                </a:lnTo>
                <a:lnTo>
                  <a:pt x="6750" y="4146"/>
                </a:lnTo>
                <a:lnTo>
                  <a:pt x="6823" y="4109"/>
                </a:lnTo>
                <a:lnTo>
                  <a:pt x="6897" y="4072"/>
                </a:lnTo>
                <a:lnTo>
                  <a:pt x="6970" y="4036"/>
                </a:lnTo>
                <a:lnTo>
                  <a:pt x="7007" y="3926"/>
                </a:lnTo>
                <a:lnTo>
                  <a:pt x="7007" y="3852"/>
                </a:lnTo>
                <a:lnTo>
                  <a:pt x="6860" y="3412"/>
                </a:lnTo>
                <a:lnTo>
                  <a:pt x="6750" y="3009"/>
                </a:lnTo>
                <a:lnTo>
                  <a:pt x="6677" y="2862"/>
                </a:lnTo>
                <a:lnTo>
                  <a:pt x="6970" y="3045"/>
                </a:lnTo>
                <a:lnTo>
                  <a:pt x="7227" y="3229"/>
                </a:lnTo>
                <a:lnTo>
                  <a:pt x="7227" y="3449"/>
                </a:lnTo>
                <a:lnTo>
                  <a:pt x="7263" y="3669"/>
                </a:lnTo>
                <a:lnTo>
                  <a:pt x="7410" y="4072"/>
                </a:lnTo>
                <a:lnTo>
                  <a:pt x="7484" y="4146"/>
                </a:lnTo>
                <a:lnTo>
                  <a:pt x="7520" y="4182"/>
                </a:lnTo>
                <a:lnTo>
                  <a:pt x="7667" y="4182"/>
                </a:lnTo>
                <a:lnTo>
                  <a:pt x="7740" y="4146"/>
                </a:lnTo>
                <a:lnTo>
                  <a:pt x="7777" y="4109"/>
                </a:lnTo>
                <a:lnTo>
                  <a:pt x="7814" y="4036"/>
                </a:lnTo>
                <a:lnTo>
                  <a:pt x="7777" y="3926"/>
                </a:lnTo>
                <a:lnTo>
                  <a:pt x="7704" y="3669"/>
                </a:lnTo>
                <a:lnTo>
                  <a:pt x="8034" y="3962"/>
                </a:lnTo>
                <a:lnTo>
                  <a:pt x="8070" y="3999"/>
                </a:lnTo>
                <a:lnTo>
                  <a:pt x="8107" y="3999"/>
                </a:lnTo>
                <a:lnTo>
                  <a:pt x="8144" y="3962"/>
                </a:lnTo>
                <a:lnTo>
                  <a:pt x="8144" y="3926"/>
                </a:lnTo>
                <a:lnTo>
                  <a:pt x="8144" y="3742"/>
                </a:lnTo>
                <a:lnTo>
                  <a:pt x="8107" y="3595"/>
                </a:lnTo>
                <a:lnTo>
                  <a:pt x="7960" y="3302"/>
                </a:lnTo>
                <a:lnTo>
                  <a:pt x="7740" y="3009"/>
                </a:lnTo>
                <a:lnTo>
                  <a:pt x="7484" y="2788"/>
                </a:lnTo>
                <a:lnTo>
                  <a:pt x="7190" y="2568"/>
                </a:lnTo>
                <a:lnTo>
                  <a:pt x="6897" y="2422"/>
                </a:lnTo>
                <a:lnTo>
                  <a:pt x="6566" y="2275"/>
                </a:lnTo>
                <a:lnTo>
                  <a:pt x="6273" y="2165"/>
                </a:lnTo>
                <a:lnTo>
                  <a:pt x="5943" y="2128"/>
                </a:lnTo>
                <a:close/>
                <a:moveTo>
                  <a:pt x="12215" y="3485"/>
                </a:moveTo>
                <a:lnTo>
                  <a:pt x="12142" y="3522"/>
                </a:lnTo>
                <a:lnTo>
                  <a:pt x="12142" y="3559"/>
                </a:lnTo>
                <a:lnTo>
                  <a:pt x="12142" y="3742"/>
                </a:lnTo>
                <a:lnTo>
                  <a:pt x="12142" y="3926"/>
                </a:lnTo>
                <a:lnTo>
                  <a:pt x="12252" y="4292"/>
                </a:lnTo>
                <a:lnTo>
                  <a:pt x="12436" y="4769"/>
                </a:lnTo>
                <a:lnTo>
                  <a:pt x="12582" y="5136"/>
                </a:lnTo>
                <a:lnTo>
                  <a:pt x="12546" y="5209"/>
                </a:lnTo>
                <a:lnTo>
                  <a:pt x="12546" y="5320"/>
                </a:lnTo>
                <a:lnTo>
                  <a:pt x="12582" y="5356"/>
                </a:lnTo>
                <a:lnTo>
                  <a:pt x="12582" y="5430"/>
                </a:lnTo>
                <a:lnTo>
                  <a:pt x="11885" y="5613"/>
                </a:lnTo>
                <a:lnTo>
                  <a:pt x="11885" y="5430"/>
                </a:lnTo>
                <a:lnTo>
                  <a:pt x="11849" y="5246"/>
                </a:lnTo>
                <a:lnTo>
                  <a:pt x="11702" y="4843"/>
                </a:lnTo>
                <a:lnTo>
                  <a:pt x="11629" y="4549"/>
                </a:lnTo>
                <a:lnTo>
                  <a:pt x="11482" y="4256"/>
                </a:lnTo>
                <a:lnTo>
                  <a:pt x="11335" y="3999"/>
                </a:lnTo>
                <a:lnTo>
                  <a:pt x="11115" y="3742"/>
                </a:lnTo>
                <a:lnTo>
                  <a:pt x="11005" y="3742"/>
                </a:lnTo>
                <a:lnTo>
                  <a:pt x="10968" y="3779"/>
                </a:lnTo>
                <a:lnTo>
                  <a:pt x="10932" y="3852"/>
                </a:lnTo>
                <a:lnTo>
                  <a:pt x="10968" y="4109"/>
                </a:lnTo>
                <a:lnTo>
                  <a:pt x="11078" y="4366"/>
                </a:lnTo>
                <a:lnTo>
                  <a:pt x="11262" y="4879"/>
                </a:lnTo>
                <a:lnTo>
                  <a:pt x="11372" y="5320"/>
                </a:lnTo>
                <a:lnTo>
                  <a:pt x="11445" y="5540"/>
                </a:lnTo>
                <a:lnTo>
                  <a:pt x="11555" y="5686"/>
                </a:lnTo>
                <a:lnTo>
                  <a:pt x="11482" y="5723"/>
                </a:lnTo>
                <a:lnTo>
                  <a:pt x="11372" y="5723"/>
                </a:lnTo>
                <a:lnTo>
                  <a:pt x="11262" y="5686"/>
                </a:lnTo>
                <a:lnTo>
                  <a:pt x="11152" y="5650"/>
                </a:lnTo>
                <a:lnTo>
                  <a:pt x="11078" y="5576"/>
                </a:lnTo>
                <a:lnTo>
                  <a:pt x="10895" y="5393"/>
                </a:lnTo>
                <a:lnTo>
                  <a:pt x="10785" y="5209"/>
                </a:lnTo>
                <a:lnTo>
                  <a:pt x="10712" y="5173"/>
                </a:lnTo>
                <a:lnTo>
                  <a:pt x="10675" y="4916"/>
                </a:lnTo>
                <a:lnTo>
                  <a:pt x="10601" y="4696"/>
                </a:lnTo>
                <a:lnTo>
                  <a:pt x="10418" y="4292"/>
                </a:lnTo>
                <a:lnTo>
                  <a:pt x="10381" y="4256"/>
                </a:lnTo>
                <a:lnTo>
                  <a:pt x="10345" y="4219"/>
                </a:lnTo>
                <a:lnTo>
                  <a:pt x="10198" y="4219"/>
                </a:lnTo>
                <a:lnTo>
                  <a:pt x="10125" y="4292"/>
                </a:lnTo>
                <a:lnTo>
                  <a:pt x="10088" y="4366"/>
                </a:lnTo>
                <a:lnTo>
                  <a:pt x="10088" y="4402"/>
                </a:lnTo>
                <a:lnTo>
                  <a:pt x="10125" y="4659"/>
                </a:lnTo>
                <a:lnTo>
                  <a:pt x="10051" y="4623"/>
                </a:lnTo>
                <a:lnTo>
                  <a:pt x="9941" y="4586"/>
                </a:lnTo>
                <a:lnTo>
                  <a:pt x="9868" y="4623"/>
                </a:lnTo>
                <a:lnTo>
                  <a:pt x="9794" y="4696"/>
                </a:lnTo>
                <a:lnTo>
                  <a:pt x="9721" y="4806"/>
                </a:lnTo>
                <a:lnTo>
                  <a:pt x="9684" y="4916"/>
                </a:lnTo>
                <a:lnTo>
                  <a:pt x="9721" y="5026"/>
                </a:lnTo>
                <a:lnTo>
                  <a:pt x="9758" y="5099"/>
                </a:lnTo>
                <a:lnTo>
                  <a:pt x="9905" y="5246"/>
                </a:lnTo>
                <a:lnTo>
                  <a:pt x="10125" y="5356"/>
                </a:lnTo>
                <a:lnTo>
                  <a:pt x="10271" y="5430"/>
                </a:lnTo>
                <a:lnTo>
                  <a:pt x="10345" y="5540"/>
                </a:lnTo>
                <a:lnTo>
                  <a:pt x="10528" y="5796"/>
                </a:lnTo>
                <a:lnTo>
                  <a:pt x="10712" y="5980"/>
                </a:lnTo>
                <a:lnTo>
                  <a:pt x="10932" y="6163"/>
                </a:lnTo>
                <a:lnTo>
                  <a:pt x="11078" y="6200"/>
                </a:lnTo>
                <a:lnTo>
                  <a:pt x="11225" y="6237"/>
                </a:lnTo>
                <a:lnTo>
                  <a:pt x="11519" y="6237"/>
                </a:lnTo>
                <a:lnTo>
                  <a:pt x="11849" y="6163"/>
                </a:lnTo>
                <a:lnTo>
                  <a:pt x="12142" y="6090"/>
                </a:lnTo>
                <a:lnTo>
                  <a:pt x="12986" y="5833"/>
                </a:lnTo>
                <a:lnTo>
                  <a:pt x="13353" y="5686"/>
                </a:lnTo>
                <a:lnTo>
                  <a:pt x="13536" y="5613"/>
                </a:lnTo>
                <a:lnTo>
                  <a:pt x="13719" y="5540"/>
                </a:lnTo>
                <a:lnTo>
                  <a:pt x="13793" y="5466"/>
                </a:lnTo>
                <a:lnTo>
                  <a:pt x="13793" y="5356"/>
                </a:lnTo>
                <a:lnTo>
                  <a:pt x="13756" y="5283"/>
                </a:lnTo>
                <a:lnTo>
                  <a:pt x="13646" y="5246"/>
                </a:lnTo>
                <a:lnTo>
                  <a:pt x="13353" y="5246"/>
                </a:lnTo>
                <a:lnTo>
                  <a:pt x="13059" y="5320"/>
                </a:lnTo>
                <a:lnTo>
                  <a:pt x="13059" y="5099"/>
                </a:lnTo>
                <a:lnTo>
                  <a:pt x="12986" y="4879"/>
                </a:lnTo>
                <a:lnTo>
                  <a:pt x="12839" y="4513"/>
                </a:lnTo>
                <a:lnTo>
                  <a:pt x="12619" y="3962"/>
                </a:lnTo>
                <a:lnTo>
                  <a:pt x="12509" y="3706"/>
                </a:lnTo>
                <a:lnTo>
                  <a:pt x="12326" y="3485"/>
                </a:lnTo>
                <a:close/>
                <a:moveTo>
                  <a:pt x="12069" y="1"/>
                </a:moveTo>
                <a:lnTo>
                  <a:pt x="11702" y="37"/>
                </a:lnTo>
                <a:lnTo>
                  <a:pt x="11335" y="147"/>
                </a:lnTo>
                <a:lnTo>
                  <a:pt x="10638" y="368"/>
                </a:lnTo>
                <a:lnTo>
                  <a:pt x="9905" y="588"/>
                </a:lnTo>
                <a:lnTo>
                  <a:pt x="9538" y="698"/>
                </a:lnTo>
                <a:lnTo>
                  <a:pt x="9171" y="844"/>
                </a:lnTo>
                <a:lnTo>
                  <a:pt x="8914" y="1028"/>
                </a:lnTo>
                <a:lnTo>
                  <a:pt x="8694" y="1211"/>
                </a:lnTo>
                <a:lnTo>
                  <a:pt x="8547" y="1431"/>
                </a:lnTo>
                <a:lnTo>
                  <a:pt x="8437" y="1688"/>
                </a:lnTo>
                <a:lnTo>
                  <a:pt x="8401" y="1945"/>
                </a:lnTo>
                <a:lnTo>
                  <a:pt x="8401" y="2238"/>
                </a:lnTo>
                <a:lnTo>
                  <a:pt x="8401" y="2532"/>
                </a:lnTo>
                <a:lnTo>
                  <a:pt x="8474" y="2825"/>
                </a:lnTo>
                <a:lnTo>
                  <a:pt x="8804" y="4402"/>
                </a:lnTo>
                <a:lnTo>
                  <a:pt x="8951" y="5173"/>
                </a:lnTo>
                <a:lnTo>
                  <a:pt x="9098" y="5980"/>
                </a:lnTo>
                <a:lnTo>
                  <a:pt x="9134" y="6347"/>
                </a:lnTo>
                <a:lnTo>
                  <a:pt x="9134" y="6713"/>
                </a:lnTo>
                <a:lnTo>
                  <a:pt x="8914" y="6126"/>
                </a:lnTo>
                <a:lnTo>
                  <a:pt x="8841" y="5796"/>
                </a:lnTo>
                <a:lnTo>
                  <a:pt x="8731" y="5430"/>
                </a:lnTo>
                <a:lnTo>
                  <a:pt x="8657" y="5246"/>
                </a:lnTo>
                <a:lnTo>
                  <a:pt x="8547" y="5099"/>
                </a:lnTo>
                <a:lnTo>
                  <a:pt x="8437" y="4953"/>
                </a:lnTo>
                <a:lnTo>
                  <a:pt x="8327" y="4879"/>
                </a:lnTo>
                <a:lnTo>
                  <a:pt x="8254" y="4879"/>
                </a:lnTo>
                <a:lnTo>
                  <a:pt x="8217" y="4916"/>
                </a:lnTo>
                <a:lnTo>
                  <a:pt x="8180" y="5026"/>
                </a:lnTo>
                <a:lnTo>
                  <a:pt x="8180" y="5136"/>
                </a:lnTo>
                <a:lnTo>
                  <a:pt x="8217" y="5393"/>
                </a:lnTo>
                <a:lnTo>
                  <a:pt x="8364" y="5906"/>
                </a:lnTo>
                <a:lnTo>
                  <a:pt x="8584" y="6567"/>
                </a:lnTo>
                <a:lnTo>
                  <a:pt x="8767" y="7227"/>
                </a:lnTo>
                <a:lnTo>
                  <a:pt x="8731" y="7374"/>
                </a:lnTo>
                <a:lnTo>
                  <a:pt x="8731" y="7447"/>
                </a:lnTo>
                <a:lnTo>
                  <a:pt x="8731" y="7520"/>
                </a:lnTo>
                <a:lnTo>
                  <a:pt x="8804" y="7594"/>
                </a:lnTo>
                <a:lnTo>
                  <a:pt x="8694" y="7740"/>
                </a:lnTo>
                <a:lnTo>
                  <a:pt x="8547" y="7887"/>
                </a:lnTo>
                <a:lnTo>
                  <a:pt x="8401" y="7997"/>
                </a:lnTo>
                <a:lnTo>
                  <a:pt x="8180" y="8107"/>
                </a:lnTo>
                <a:lnTo>
                  <a:pt x="8144" y="8034"/>
                </a:lnTo>
                <a:lnTo>
                  <a:pt x="8144" y="7997"/>
                </a:lnTo>
                <a:lnTo>
                  <a:pt x="8070" y="7961"/>
                </a:lnTo>
                <a:lnTo>
                  <a:pt x="7630" y="6530"/>
                </a:lnTo>
                <a:lnTo>
                  <a:pt x="7337" y="5650"/>
                </a:lnTo>
                <a:lnTo>
                  <a:pt x="7153" y="5283"/>
                </a:lnTo>
                <a:lnTo>
                  <a:pt x="7080" y="5026"/>
                </a:lnTo>
                <a:lnTo>
                  <a:pt x="7080" y="4953"/>
                </a:lnTo>
                <a:lnTo>
                  <a:pt x="7080" y="4879"/>
                </a:lnTo>
                <a:lnTo>
                  <a:pt x="7117" y="4806"/>
                </a:lnTo>
                <a:lnTo>
                  <a:pt x="7153" y="4733"/>
                </a:lnTo>
                <a:lnTo>
                  <a:pt x="7117" y="4659"/>
                </a:lnTo>
                <a:lnTo>
                  <a:pt x="7080" y="4623"/>
                </a:lnTo>
                <a:lnTo>
                  <a:pt x="6860" y="4476"/>
                </a:lnTo>
                <a:lnTo>
                  <a:pt x="6750" y="4439"/>
                </a:lnTo>
                <a:lnTo>
                  <a:pt x="6640" y="4476"/>
                </a:lnTo>
                <a:lnTo>
                  <a:pt x="6603" y="4549"/>
                </a:lnTo>
                <a:lnTo>
                  <a:pt x="6603" y="4623"/>
                </a:lnTo>
                <a:lnTo>
                  <a:pt x="6640" y="4659"/>
                </a:lnTo>
                <a:lnTo>
                  <a:pt x="6677" y="4769"/>
                </a:lnTo>
                <a:lnTo>
                  <a:pt x="6640" y="4879"/>
                </a:lnTo>
                <a:lnTo>
                  <a:pt x="6640" y="5063"/>
                </a:lnTo>
                <a:lnTo>
                  <a:pt x="6713" y="5320"/>
                </a:lnTo>
                <a:lnTo>
                  <a:pt x="6787" y="5576"/>
                </a:lnTo>
                <a:lnTo>
                  <a:pt x="6970" y="6090"/>
                </a:lnTo>
                <a:lnTo>
                  <a:pt x="7667" y="8254"/>
                </a:lnTo>
                <a:lnTo>
                  <a:pt x="7300" y="8254"/>
                </a:lnTo>
                <a:lnTo>
                  <a:pt x="6970" y="8181"/>
                </a:lnTo>
                <a:lnTo>
                  <a:pt x="6970" y="8107"/>
                </a:lnTo>
                <a:lnTo>
                  <a:pt x="6970" y="8034"/>
                </a:lnTo>
                <a:lnTo>
                  <a:pt x="6897" y="7997"/>
                </a:lnTo>
                <a:lnTo>
                  <a:pt x="6530" y="6383"/>
                </a:lnTo>
                <a:lnTo>
                  <a:pt x="6310" y="5503"/>
                </a:lnTo>
                <a:lnTo>
                  <a:pt x="6200" y="5099"/>
                </a:lnTo>
                <a:lnTo>
                  <a:pt x="6090" y="4916"/>
                </a:lnTo>
                <a:lnTo>
                  <a:pt x="5980" y="4733"/>
                </a:lnTo>
                <a:lnTo>
                  <a:pt x="5943" y="4696"/>
                </a:lnTo>
                <a:lnTo>
                  <a:pt x="5906" y="4696"/>
                </a:lnTo>
                <a:lnTo>
                  <a:pt x="5833" y="4733"/>
                </a:lnTo>
                <a:lnTo>
                  <a:pt x="5833" y="4769"/>
                </a:lnTo>
                <a:lnTo>
                  <a:pt x="5796" y="4989"/>
                </a:lnTo>
                <a:lnTo>
                  <a:pt x="5796" y="5173"/>
                </a:lnTo>
                <a:lnTo>
                  <a:pt x="5870" y="5576"/>
                </a:lnTo>
                <a:lnTo>
                  <a:pt x="6053" y="6383"/>
                </a:lnTo>
                <a:lnTo>
                  <a:pt x="6420" y="7887"/>
                </a:lnTo>
                <a:lnTo>
                  <a:pt x="6420" y="7887"/>
                </a:lnTo>
                <a:lnTo>
                  <a:pt x="6163" y="7740"/>
                </a:lnTo>
                <a:lnTo>
                  <a:pt x="5980" y="7520"/>
                </a:lnTo>
                <a:lnTo>
                  <a:pt x="5759" y="7227"/>
                </a:lnTo>
                <a:lnTo>
                  <a:pt x="5576" y="6897"/>
                </a:lnTo>
                <a:lnTo>
                  <a:pt x="5466" y="6567"/>
                </a:lnTo>
                <a:lnTo>
                  <a:pt x="5393" y="6237"/>
                </a:lnTo>
                <a:lnTo>
                  <a:pt x="5246" y="5540"/>
                </a:lnTo>
                <a:lnTo>
                  <a:pt x="5173" y="5209"/>
                </a:lnTo>
                <a:lnTo>
                  <a:pt x="5063" y="4879"/>
                </a:lnTo>
                <a:lnTo>
                  <a:pt x="4916" y="4586"/>
                </a:lnTo>
                <a:lnTo>
                  <a:pt x="4732" y="4366"/>
                </a:lnTo>
                <a:lnTo>
                  <a:pt x="4512" y="4146"/>
                </a:lnTo>
                <a:lnTo>
                  <a:pt x="4292" y="3962"/>
                </a:lnTo>
                <a:lnTo>
                  <a:pt x="4035" y="3816"/>
                </a:lnTo>
                <a:lnTo>
                  <a:pt x="3779" y="3706"/>
                </a:lnTo>
                <a:lnTo>
                  <a:pt x="3485" y="3595"/>
                </a:lnTo>
                <a:lnTo>
                  <a:pt x="3192" y="3522"/>
                </a:lnTo>
                <a:lnTo>
                  <a:pt x="2862" y="3449"/>
                </a:lnTo>
                <a:lnTo>
                  <a:pt x="2128" y="3449"/>
                </a:lnTo>
                <a:lnTo>
                  <a:pt x="1798" y="3522"/>
                </a:lnTo>
                <a:lnTo>
                  <a:pt x="1101" y="3669"/>
                </a:lnTo>
                <a:lnTo>
                  <a:pt x="404" y="3889"/>
                </a:lnTo>
                <a:lnTo>
                  <a:pt x="184" y="3962"/>
                </a:lnTo>
                <a:lnTo>
                  <a:pt x="74" y="4036"/>
                </a:lnTo>
                <a:lnTo>
                  <a:pt x="0" y="4109"/>
                </a:lnTo>
                <a:lnTo>
                  <a:pt x="0" y="4182"/>
                </a:lnTo>
                <a:lnTo>
                  <a:pt x="0" y="4219"/>
                </a:lnTo>
                <a:lnTo>
                  <a:pt x="0" y="4402"/>
                </a:lnTo>
                <a:lnTo>
                  <a:pt x="37" y="4439"/>
                </a:lnTo>
                <a:lnTo>
                  <a:pt x="74" y="4513"/>
                </a:lnTo>
                <a:lnTo>
                  <a:pt x="257" y="4586"/>
                </a:lnTo>
                <a:lnTo>
                  <a:pt x="404" y="4586"/>
                </a:lnTo>
                <a:lnTo>
                  <a:pt x="514" y="4513"/>
                </a:lnTo>
                <a:lnTo>
                  <a:pt x="624" y="4439"/>
                </a:lnTo>
                <a:lnTo>
                  <a:pt x="881" y="4329"/>
                </a:lnTo>
                <a:lnTo>
                  <a:pt x="881" y="4366"/>
                </a:lnTo>
                <a:lnTo>
                  <a:pt x="881" y="4549"/>
                </a:lnTo>
                <a:lnTo>
                  <a:pt x="881" y="4696"/>
                </a:lnTo>
                <a:lnTo>
                  <a:pt x="954" y="5026"/>
                </a:lnTo>
                <a:lnTo>
                  <a:pt x="1211" y="5686"/>
                </a:lnTo>
                <a:lnTo>
                  <a:pt x="1468" y="6493"/>
                </a:lnTo>
                <a:lnTo>
                  <a:pt x="1761" y="7300"/>
                </a:lnTo>
                <a:lnTo>
                  <a:pt x="1798" y="7374"/>
                </a:lnTo>
                <a:lnTo>
                  <a:pt x="1871" y="7447"/>
                </a:lnTo>
                <a:lnTo>
                  <a:pt x="2055" y="7447"/>
                </a:lnTo>
                <a:lnTo>
                  <a:pt x="2128" y="7410"/>
                </a:lnTo>
                <a:lnTo>
                  <a:pt x="2165" y="7337"/>
                </a:lnTo>
                <a:lnTo>
                  <a:pt x="2201" y="7227"/>
                </a:lnTo>
                <a:lnTo>
                  <a:pt x="2201" y="7154"/>
                </a:lnTo>
                <a:lnTo>
                  <a:pt x="1945" y="6383"/>
                </a:lnTo>
                <a:lnTo>
                  <a:pt x="1688" y="5650"/>
                </a:lnTo>
                <a:lnTo>
                  <a:pt x="1468" y="4989"/>
                </a:lnTo>
                <a:lnTo>
                  <a:pt x="1321" y="4696"/>
                </a:lnTo>
                <a:lnTo>
                  <a:pt x="1138" y="4402"/>
                </a:lnTo>
                <a:lnTo>
                  <a:pt x="1211" y="4329"/>
                </a:lnTo>
                <a:lnTo>
                  <a:pt x="1248" y="4329"/>
                </a:lnTo>
                <a:lnTo>
                  <a:pt x="1248" y="4292"/>
                </a:lnTo>
                <a:lnTo>
                  <a:pt x="1211" y="4292"/>
                </a:lnTo>
                <a:lnTo>
                  <a:pt x="1174" y="4256"/>
                </a:lnTo>
                <a:lnTo>
                  <a:pt x="1138" y="4256"/>
                </a:lnTo>
                <a:lnTo>
                  <a:pt x="1504" y="4182"/>
                </a:lnTo>
                <a:lnTo>
                  <a:pt x="1871" y="4109"/>
                </a:lnTo>
                <a:lnTo>
                  <a:pt x="1945" y="4256"/>
                </a:lnTo>
                <a:lnTo>
                  <a:pt x="2055" y="4439"/>
                </a:lnTo>
                <a:lnTo>
                  <a:pt x="2238" y="4879"/>
                </a:lnTo>
                <a:lnTo>
                  <a:pt x="2421" y="5320"/>
                </a:lnTo>
                <a:lnTo>
                  <a:pt x="2495" y="5760"/>
                </a:lnTo>
                <a:lnTo>
                  <a:pt x="2605" y="6200"/>
                </a:lnTo>
                <a:lnTo>
                  <a:pt x="2715" y="6420"/>
                </a:lnTo>
                <a:lnTo>
                  <a:pt x="2788" y="6603"/>
                </a:lnTo>
                <a:lnTo>
                  <a:pt x="2935" y="6787"/>
                </a:lnTo>
                <a:lnTo>
                  <a:pt x="3082" y="6933"/>
                </a:lnTo>
                <a:lnTo>
                  <a:pt x="3228" y="6970"/>
                </a:lnTo>
                <a:lnTo>
                  <a:pt x="3302" y="6933"/>
                </a:lnTo>
                <a:lnTo>
                  <a:pt x="3375" y="6860"/>
                </a:lnTo>
                <a:lnTo>
                  <a:pt x="3375" y="6750"/>
                </a:lnTo>
                <a:lnTo>
                  <a:pt x="3302" y="6530"/>
                </a:lnTo>
                <a:lnTo>
                  <a:pt x="3192" y="6347"/>
                </a:lnTo>
                <a:lnTo>
                  <a:pt x="3082" y="6126"/>
                </a:lnTo>
                <a:lnTo>
                  <a:pt x="3008" y="5943"/>
                </a:lnTo>
                <a:lnTo>
                  <a:pt x="2898" y="5503"/>
                </a:lnTo>
                <a:lnTo>
                  <a:pt x="2788" y="5063"/>
                </a:lnTo>
                <a:lnTo>
                  <a:pt x="2605" y="4549"/>
                </a:lnTo>
                <a:lnTo>
                  <a:pt x="2458" y="4292"/>
                </a:lnTo>
                <a:lnTo>
                  <a:pt x="2311" y="4036"/>
                </a:lnTo>
                <a:lnTo>
                  <a:pt x="2752" y="4036"/>
                </a:lnTo>
                <a:lnTo>
                  <a:pt x="3192" y="4109"/>
                </a:lnTo>
                <a:lnTo>
                  <a:pt x="3192" y="4219"/>
                </a:lnTo>
                <a:lnTo>
                  <a:pt x="3228" y="4366"/>
                </a:lnTo>
                <a:lnTo>
                  <a:pt x="3302" y="4623"/>
                </a:lnTo>
                <a:lnTo>
                  <a:pt x="3522" y="5063"/>
                </a:lnTo>
                <a:lnTo>
                  <a:pt x="3779" y="5833"/>
                </a:lnTo>
                <a:lnTo>
                  <a:pt x="3852" y="5943"/>
                </a:lnTo>
                <a:lnTo>
                  <a:pt x="3889" y="6016"/>
                </a:lnTo>
                <a:lnTo>
                  <a:pt x="3962" y="6090"/>
                </a:lnTo>
                <a:lnTo>
                  <a:pt x="4109" y="6126"/>
                </a:lnTo>
                <a:lnTo>
                  <a:pt x="4146" y="6090"/>
                </a:lnTo>
                <a:lnTo>
                  <a:pt x="4219" y="6053"/>
                </a:lnTo>
                <a:lnTo>
                  <a:pt x="4292" y="5943"/>
                </a:lnTo>
                <a:lnTo>
                  <a:pt x="4292" y="5796"/>
                </a:lnTo>
                <a:lnTo>
                  <a:pt x="4256" y="5686"/>
                </a:lnTo>
                <a:lnTo>
                  <a:pt x="4182" y="5540"/>
                </a:lnTo>
                <a:lnTo>
                  <a:pt x="3852" y="4659"/>
                </a:lnTo>
                <a:lnTo>
                  <a:pt x="3669" y="4292"/>
                </a:lnTo>
                <a:lnTo>
                  <a:pt x="4035" y="4513"/>
                </a:lnTo>
                <a:lnTo>
                  <a:pt x="4182" y="4623"/>
                </a:lnTo>
                <a:lnTo>
                  <a:pt x="4329" y="4769"/>
                </a:lnTo>
                <a:lnTo>
                  <a:pt x="4439" y="4953"/>
                </a:lnTo>
                <a:lnTo>
                  <a:pt x="4512" y="5136"/>
                </a:lnTo>
                <a:lnTo>
                  <a:pt x="4659" y="5540"/>
                </a:lnTo>
                <a:lnTo>
                  <a:pt x="4806" y="6347"/>
                </a:lnTo>
                <a:lnTo>
                  <a:pt x="4842" y="6640"/>
                </a:lnTo>
                <a:lnTo>
                  <a:pt x="4952" y="6933"/>
                </a:lnTo>
                <a:lnTo>
                  <a:pt x="5063" y="7190"/>
                </a:lnTo>
                <a:lnTo>
                  <a:pt x="5209" y="7447"/>
                </a:lnTo>
                <a:lnTo>
                  <a:pt x="5393" y="7704"/>
                </a:lnTo>
                <a:lnTo>
                  <a:pt x="5576" y="7924"/>
                </a:lnTo>
                <a:lnTo>
                  <a:pt x="5759" y="8144"/>
                </a:lnTo>
                <a:lnTo>
                  <a:pt x="5980" y="8327"/>
                </a:lnTo>
                <a:lnTo>
                  <a:pt x="6236" y="8474"/>
                </a:lnTo>
                <a:lnTo>
                  <a:pt x="6493" y="8621"/>
                </a:lnTo>
                <a:lnTo>
                  <a:pt x="6750" y="8694"/>
                </a:lnTo>
                <a:lnTo>
                  <a:pt x="7043" y="8768"/>
                </a:lnTo>
                <a:lnTo>
                  <a:pt x="7300" y="8804"/>
                </a:lnTo>
                <a:lnTo>
                  <a:pt x="7924" y="8804"/>
                </a:lnTo>
                <a:lnTo>
                  <a:pt x="8217" y="8694"/>
                </a:lnTo>
                <a:lnTo>
                  <a:pt x="8511" y="8621"/>
                </a:lnTo>
                <a:lnTo>
                  <a:pt x="8731" y="8474"/>
                </a:lnTo>
                <a:lnTo>
                  <a:pt x="8951" y="8291"/>
                </a:lnTo>
                <a:lnTo>
                  <a:pt x="9171" y="8107"/>
                </a:lnTo>
                <a:lnTo>
                  <a:pt x="9354" y="7887"/>
                </a:lnTo>
                <a:lnTo>
                  <a:pt x="9464" y="7667"/>
                </a:lnTo>
                <a:lnTo>
                  <a:pt x="9611" y="7410"/>
                </a:lnTo>
                <a:lnTo>
                  <a:pt x="9684" y="7117"/>
                </a:lnTo>
                <a:lnTo>
                  <a:pt x="9721" y="6787"/>
                </a:lnTo>
                <a:lnTo>
                  <a:pt x="9758" y="6457"/>
                </a:lnTo>
                <a:lnTo>
                  <a:pt x="9721" y="6090"/>
                </a:lnTo>
                <a:lnTo>
                  <a:pt x="9684" y="5760"/>
                </a:lnTo>
                <a:lnTo>
                  <a:pt x="9538" y="5063"/>
                </a:lnTo>
                <a:lnTo>
                  <a:pt x="9354" y="4366"/>
                </a:lnTo>
                <a:lnTo>
                  <a:pt x="9024" y="2788"/>
                </a:lnTo>
                <a:lnTo>
                  <a:pt x="8951" y="2422"/>
                </a:lnTo>
                <a:lnTo>
                  <a:pt x="8951" y="2238"/>
                </a:lnTo>
                <a:lnTo>
                  <a:pt x="8951" y="2055"/>
                </a:lnTo>
                <a:lnTo>
                  <a:pt x="9024" y="2348"/>
                </a:lnTo>
                <a:lnTo>
                  <a:pt x="9098" y="2568"/>
                </a:lnTo>
                <a:lnTo>
                  <a:pt x="9244" y="2788"/>
                </a:lnTo>
                <a:lnTo>
                  <a:pt x="9391" y="3009"/>
                </a:lnTo>
                <a:lnTo>
                  <a:pt x="9501" y="3082"/>
                </a:lnTo>
                <a:lnTo>
                  <a:pt x="9611" y="3119"/>
                </a:lnTo>
                <a:lnTo>
                  <a:pt x="9684" y="3119"/>
                </a:lnTo>
                <a:lnTo>
                  <a:pt x="9758" y="3082"/>
                </a:lnTo>
                <a:lnTo>
                  <a:pt x="9794" y="3045"/>
                </a:lnTo>
                <a:lnTo>
                  <a:pt x="9831" y="2972"/>
                </a:lnTo>
                <a:lnTo>
                  <a:pt x="9758" y="2788"/>
                </a:lnTo>
                <a:lnTo>
                  <a:pt x="9648" y="2605"/>
                </a:lnTo>
                <a:lnTo>
                  <a:pt x="9464" y="2275"/>
                </a:lnTo>
                <a:lnTo>
                  <a:pt x="9318" y="1908"/>
                </a:lnTo>
                <a:lnTo>
                  <a:pt x="9244" y="1725"/>
                </a:lnTo>
                <a:lnTo>
                  <a:pt x="9134" y="1541"/>
                </a:lnTo>
                <a:lnTo>
                  <a:pt x="9171" y="1505"/>
                </a:lnTo>
                <a:lnTo>
                  <a:pt x="9354" y="1358"/>
                </a:lnTo>
                <a:lnTo>
                  <a:pt x="9538" y="1248"/>
                </a:lnTo>
                <a:lnTo>
                  <a:pt x="9978" y="1101"/>
                </a:lnTo>
                <a:lnTo>
                  <a:pt x="10051" y="1395"/>
                </a:lnTo>
                <a:lnTo>
                  <a:pt x="10125" y="1688"/>
                </a:lnTo>
                <a:lnTo>
                  <a:pt x="10345" y="2238"/>
                </a:lnTo>
                <a:lnTo>
                  <a:pt x="10418" y="2495"/>
                </a:lnTo>
                <a:lnTo>
                  <a:pt x="10491" y="2825"/>
                </a:lnTo>
                <a:lnTo>
                  <a:pt x="10565" y="2972"/>
                </a:lnTo>
                <a:lnTo>
                  <a:pt x="10638" y="3082"/>
                </a:lnTo>
                <a:lnTo>
                  <a:pt x="10748" y="3192"/>
                </a:lnTo>
                <a:lnTo>
                  <a:pt x="10858" y="3229"/>
                </a:lnTo>
                <a:lnTo>
                  <a:pt x="10968" y="3229"/>
                </a:lnTo>
                <a:lnTo>
                  <a:pt x="11042" y="3192"/>
                </a:lnTo>
                <a:lnTo>
                  <a:pt x="11115" y="3119"/>
                </a:lnTo>
                <a:lnTo>
                  <a:pt x="11115" y="3009"/>
                </a:lnTo>
                <a:lnTo>
                  <a:pt x="11115" y="2972"/>
                </a:lnTo>
                <a:lnTo>
                  <a:pt x="11078" y="2899"/>
                </a:lnTo>
                <a:lnTo>
                  <a:pt x="11005" y="2825"/>
                </a:lnTo>
                <a:lnTo>
                  <a:pt x="10932" y="2642"/>
                </a:lnTo>
                <a:lnTo>
                  <a:pt x="10895" y="2458"/>
                </a:lnTo>
                <a:lnTo>
                  <a:pt x="10675" y="1835"/>
                </a:lnTo>
                <a:lnTo>
                  <a:pt x="10528" y="1395"/>
                </a:lnTo>
                <a:lnTo>
                  <a:pt x="10418" y="1174"/>
                </a:lnTo>
                <a:lnTo>
                  <a:pt x="10308" y="991"/>
                </a:lnTo>
                <a:lnTo>
                  <a:pt x="10455" y="918"/>
                </a:lnTo>
                <a:lnTo>
                  <a:pt x="11005" y="734"/>
                </a:lnTo>
                <a:lnTo>
                  <a:pt x="11152" y="1174"/>
                </a:lnTo>
                <a:lnTo>
                  <a:pt x="11298" y="1615"/>
                </a:lnTo>
                <a:lnTo>
                  <a:pt x="11555" y="2348"/>
                </a:lnTo>
                <a:lnTo>
                  <a:pt x="11702" y="2678"/>
                </a:lnTo>
                <a:lnTo>
                  <a:pt x="11775" y="2788"/>
                </a:lnTo>
                <a:lnTo>
                  <a:pt x="11922" y="2899"/>
                </a:lnTo>
                <a:lnTo>
                  <a:pt x="11959" y="2935"/>
                </a:lnTo>
                <a:lnTo>
                  <a:pt x="12032" y="2899"/>
                </a:lnTo>
                <a:lnTo>
                  <a:pt x="12069" y="2899"/>
                </a:lnTo>
                <a:lnTo>
                  <a:pt x="12105" y="2825"/>
                </a:lnTo>
                <a:lnTo>
                  <a:pt x="12142" y="2715"/>
                </a:lnTo>
                <a:lnTo>
                  <a:pt x="12142" y="2568"/>
                </a:lnTo>
                <a:lnTo>
                  <a:pt x="12069" y="2275"/>
                </a:lnTo>
                <a:lnTo>
                  <a:pt x="11812" y="1688"/>
                </a:lnTo>
                <a:lnTo>
                  <a:pt x="11592" y="1101"/>
                </a:lnTo>
                <a:lnTo>
                  <a:pt x="11445" y="698"/>
                </a:lnTo>
                <a:lnTo>
                  <a:pt x="11372" y="588"/>
                </a:lnTo>
                <a:lnTo>
                  <a:pt x="11665" y="441"/>
                </a:lnTo>
                <a:lnTo>
                  <a:pt x="11922" y="294"/>
                </a:lnTo>
                <a:lnTo>
                  <a:pt x="12105" y="147"/>
                </a:lnTo>
                <a:lnTo>
                  <a:pt x="12142" y="111"/>
                </a:lnTo>
                <a:lnTo>
                  <a:pt x="12142" y="74"/>
                </a:lnTo>
                <a:lnTo>
                  <a:pt x="12105" y="37"/>
                </a:lnTo>
                <a:lnTo>
                  <a:pt x="12069" y="1"/>
                </a:lnTo>
                <a:close/>
                <a:moveTo>
                  <a:pt x="4072" y="7080"/>
                </a:moveTo>
                <a:lnTo>
                  <a:pt x="4035" y="7117"/>
                </a:lnTo>
                <a:lnTo>
                  <a:pt x="3999" y="7154"/>
                </a:lnTo>
                <a:lnTo>
                  <a:pt x="3999" y="7337"/>
                </a:lnTo>
                <a:lnTo>
                  <a:pt x="3999" y="7557"/>
                </a:lnTo>
                <a:lnTo>
                  <a:pt x="4072" y="7961"/>
                </a:lnTo>
                <a:lnTo>
                  <a:pt x="4219" y="8327"/>
                </a:lnTo>
                <a:lnTo>
                  <a:pt x="4366" y="8731"/>
                </a:lnTo>
                <a:lnTo>
                  <a:pt x="4439" y="8804"/>
                </a:lnTo>
                <a:lnTo>
                  <a:pt x="4182" y="8988"/>
                </a:lnTo>
                <a:lnTo>
                  <a:pt x="3889" y="9098"/>
                </a:lnTo>
                <a:lnTo>
                  <a:pt x="3852" y="8951"/>
                </a:lnTo>
                <a:lnTo>
                  <a:pt x="3815" y="8804"/>
                </a:lnTo>
                <a:lnTo>
                  <a:pt x="3669" y="8511"/>
                </a:lnTo>
                <a:lnTo>
                  <a:pt x="3522" y="8071"/>
                </a:lnTo>
                <a:lnTo>
                  <a:pt x="3449" y="7887"/>
                </a:lnTo>
                <a:lnTo>
                  <a:pt x="3339" y="7667"/>
                </a:lnTo>
                <a:lnTo>
                  <a:pt x="3228" y="7630"/>
                </a:lnTo>
                <a:lnTo>
                  <a:pt x="3155" y="7630"/>
                </a:lnTo>
                <a:lnTo>
                  <a:pt x="3045" y="7704"/>
                </a:lnTo>
                <a:lnTo>
                  <a:pt x="3045" y="7777"/>
                </a:lnTo>
                <a:lnTo>
                  <a:pt x="3082" y="7997"/>
                </a:lnTo>
                <a:lnTo>
                  <a:pt x="3118" y="8217"/>
                </a:lnTo>
                <a:lnTo>
                  <a:pt x="3265" y="8658"/>
                </a:lnTo>
                <a:lnTo>
                  <a:pt x="3339" y="8951"/>
                </a:lnTo>
                <a:lnTo>
                  <a:pt x="3412" y="9098"/>
                </a:lnTo>
                <a:lnTo>
                  <a:pt x="3485" y="9244"/>
                </a:lnTo>
                <a:lnTo>
                  <a:pt x="2825" y="9428"/>
                </a:lnTo>
                <a:lnTo>
                  <a:pt x="2788" y="9281"/>
                </a:lnTo>
                <a:lnTo>
                  <a:pt x="2642" y="8768"/>
                </a:lnTo>
                <a:lnTo>
                  <a:pt x="2532" y="8547"/>
                </a:lnTo>
                <a:lnTo>
                  <a:pt x="2385" y="8327"/>
                </a:lnTo>
                <a:lnTo>
                  <a:pt x="2385" y="8254"/>
                </a:lnTo>
                <a:lnTo>
                  <a:pt x="2385" y="8217"/>
                </a:lnTo>
                <a:lnTo>
                  <a:pt x="2421" y="8181"/>
                </a:lnTo>
                <a:lnTo>
                  <a:pt x="2421" y="8144"/>
                </a:lnTo>
                <a:lnTo>
                  <a:pt x="2421" y="8107"/>
                </a:lnTo>
                <a:lnTo>
                  <a:pt x="2385" y="8107"/>
                </a:lnTo>
                <a:lnTo>
                  <a:pt x="2275" y="8144"/>
                </a:lnTo>
                <a:lnTo>
                  <a:pt x="2128" y="8144"/>
                </a:lnTo>
                <a:lnTo>
                  <a:pt x="2055" y="8181"/>
                </a:lnTo>
                <a:lnTo>
                  <a:pt x="2018" y="8254"/>
                </a:lnTo>
                <a:lnTo>
                  <a:pt x="1981" y="8327"/>
                </a:lnTo>
                <a:lnTo>
                  <a:pt x="1981" y="8401"/>
                </a:lnTo>
                <a:lnTo>
                  <a:pt x="2165" y="8841"/>
                </a:lnTo>
                <a:lnTo>
                  <a:pt x="2348" y="9318"/>
                </a:lnTo>
                <a:lnTo>
                  <a:pt x="2385" y="9575"/>
                </a:lnTo>
                <a:lnTo>
                  <a:pt x="1945" y="9685"/>
                </a:lnTo>
                <a:lnTo>
                  <a:pt x="1871" y="9721"/>
                </a:lnTo>
                <a:lnTo>
                  <a:pt x="1798" y="9795"/>
                </a:lnTo>
                <a:lnTo>
                  <a:pt x="1798" y="9868"/>
                </a:lnTo>
                <a:lnTo>
                  <a:pt x="1761" y="9941"/>
                </a:lnTo>
                <a:lnTo>
                  <a:pt x="1798" y="10015"/>
                </a:lnTo>
                <a:lnTo>
                  <a:pt x="1835" y="10088"/>
                </a:lnTo>
                <a:lnTo>
                  <a:pt x="1908" y="10161"/>
                </a:lnTo>
                <a:lnTo>
                  <a:pt x="1981" y="10198"/>
                </a:lnTo>
                <a:lnTo>
                  <a:pt x="2275" y="10198"/>
                </a:lnTo>
                <a:lnTo>
                  <a:pt x="2385" y="10125"/>
                </a:lnTo>
                <a:lnTo>
                  <a:pt x="2495" y="10088"/>
                </a:lnTo>
                <a:lnTo>
                  <a:pt x="2532" y="10051"/>
                </a:lnTo>
                <a:lnTo>
                  <a:pt x="2568" y="10088"/>
                </a:lnTo>
                <a:lnTo>
                  <a:pt x="2605" y="10125"/>
                </a:lnTo>
                <a:lnTo>
                  <a:pt x="2678" y="10125"/>
                </a:lnTo>
                <a:lnTo>
                  <a:pt x="2788" y="10088"/>
                </a:lnTo>
                <a:lnTo>
                  <a:pt x="2825" y="9978"/>
                </a:lnTo>
                <a:lnTo>
                  <a:pt x="3265" y="9868"/>
                </a:lnTo>
                <a:lnTo>
                  <a:pt x="3742" y="9721"/>
                </a:lnTo>
                <a:lnTo>
                  <a:pt x="4146" y="9575"/>
                </a:lnTo>
                <a:lnTo>
                  <a:pt x="4549" y="9354"/>
                </a:lnTo>
                <a:lnTo>
                  <a:pt x="4732" y="9208"/>
                </a:lnTo>
                <a:lnTo>
                  <a:pt x="4879" y="9061"/>
                </a:lnTo>
                <a:lnTo>
                  <a:pt x="5026" y="8841"/>
                </a:lnTo>
                <a:lnTo>
                  <a:pt x="5136" y="8621"/>
                </a:lnTo>
                <a:lnTo>
                  <a:pt x="5209" y="8401"/>
                </a:lnTo>
                <a:lnTo>
                  <a:pt x="5173" y="8181"/>
                </a:lnTo>
                <a:lnTo>
                  <a:pt x="5099" y="7997"/>
                </a:lnTo>
                <a:lnTo>
                  <a:pt x="5026" y="7887"/>
                </a:lnTo>
                <a:lnTo>
                  <a:pt x="4952" y="7814"/>
                </a:lnTo>
                <a:lnTo>
                  <a:pt x="4842" y="7814"/>
                </a:lnTo>
                <a:lnTo>
                  <a:pt x="4806" y="7851"/>
                </a:lnTo>
                <a:lnTo>
                  <a:pt x="4806" y="7887"/>
                </a:lnTo>
                <a:lnTo>
                  <a:pt x="4732" y="8327"/>
                </a:lnTo>
                <a:lnTo>
                  <a:pt x="4512" y="7667"/>
                </a:lnTo>
                <a:lnTo>
                  <a:pt x="4366" y="7374"/>
                </a:lnTo>
                <a:lnTo>
                  <a:pt x="4182" y="7117"/>
                </a:lnTo>
                <a:lnTo>
                  <a:pt x="4146" y="708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8" name="Shape 238"/>
          <p:cNvSpPr/>
          <p:nvPr/>
        </p:nvSpPr>
        <p:spPr>
          <a:xfrm>
            <a:off x="2703" y="4900230"/>
            <a:ext cx="180032" cy="373538"/>
          </a:xfrm>
          <a:custGeom>
            <a:avLst/>
            <a:gdLst/>
            <a:ahLst/>
            <a:cxnLst/>
            <a:rect l="0" t="0" r="0" b="0"/>
            <a:pathLst>
              <a:path w="6347" h="13169" extrusionOk="0">
                <a:moveTo>
                  <a:pt x="588" y="330"/>
                </a:moveTo>
                <a:lnTo>
                  <a:pt x="808" y="367"/>
                </a:lnTo>
                <a:lnTo>
                  <a:pt x="1028" y="440"/>
                </a:lnTo>
                <a:lnTo>
                  <a:pt x="1211" y="550"/>
                </a:lnTo>
                <a:lnTo>
                  <a:pt x="1395" y="734"/>
                </a:lnTo>
                <a:lnTo>
                  <a:pt x="1578" y="917"/>
                </a:lnTo>
                <a:lnTo>
                  <a:pt x="1688" y="1101"/>
                </a:lnTo>
                <a:lnTo>
                  <a:pt x="1798" y="1321"/>
                </a:lnTo>
                <a:lnTo>
                  <a:pt x="1908" y="1541"/>
                </a:lnTo>
                <a:lnTo>
                  <a:pt x="1982" y="1761"/>
                </a:lnTo>
                <a:lnTo>
                  <a:pt x="2018" y="2018"/>
                </a:lnTo>
                <a:lnTo>
                  <a:pt x="2018" y="2458"/>
                </a:lnTo>
                <a:lnTo>
                  <a:pt x="2018" y="2495"/>
                </a:lnTo>
                <a:lnTo>
                  <a:pt x="1982" y="2421"/>
                </a:lnTo>
                <a:lnTo>
                  <a:pt x="1762" y="1944"/>
                </a:lnTo>
                <a:lnTo>
                  <a:pt x="1615" y="1724"/>
                </a:lnTo>
                <a:lnTo>
                  <a:pt x="1432" y="1504"/>
                </a:lnTo>
                <a:lnTo>
                  <a:pt x="1395" y="1467"/>
                </a:lnTo>
                <a:lnTo>
                  <a:pt x="1322" y="1467"/>
                </a:lnTo>
                <a:lnTo>
                  <a:pt x="1285" y="1504"/>
                </a:lnTo>
                <a:lnTo>
                  <a:pt x="1285" y="1578"/>
                </a:lnTo>
                <a:lnTo>
                  <a:pt x="1322" y="1834"/>
                </a:lnTo>
                <a:lnTo>
                  <a:pt x="1395" y="2128"/>
                </a:lnTo>
                <a:lnTo>
                  <a:pt x="1615" y="2641"/>
                </a:lnTo>
                <a:lnTo>
                  <a:pt x="1725" y="2935"/>
                </a:lnTo>
                <a:lnTo>
                  <a:pt x="1615" y="2861"/>
                </a:lnTo>
                <a:lnTo>
                  <a:pt x="1468" y="2715"/>
                </a:lnTo>
                <a:lnTo>
                  <a:pt x="1248" y="2348"/>
                </a:lnTo>
                <a:lnTo>
                  <a:pt x="1065" y="1981"/>
                </a:lnTo>
                <a:lnTo>
                  <a:pt x="955" y="1724"/>
                </a:lnTo>
                <a:lnTo>
                  <a:pt x="845" y="1394"/>
                </a:lnTo>
                <a:lnTo>
                  <a:pt x="735" y="1027"/>
                </a:lnTo>
                <a:lnTo>
                  <a:pt x="661" y="697"/>
                </a:lnTo>
                <a:lnTo>
                  <a:pt x="588" y="330"/>
                </a:lnTo>
                <a:close/>
                <a:moveTo>
                  <a:pt x="3706" y="2825"/>
                </a:moveTo>
                <a:lnTo>
                  <a:pt x="3926" y="2861"/>
                </a:lnTo>
                <a:lnTo>
                  <a:pt x="4109" y="2935"/>
                </a:lnTo>
                <a:lnTo>
                  <a:pt x="4733" y="3118"/>
                </a:lnTo>
                <a:lnTo>
                  <a:pt x="4990" y="3228"/>
                </a:lnTo>
                <a:lnTo>
                  <a:pt x="5283" y="3375"/>
                </a:lnTo>
                <a:lnTo>
                  <a:pt x="5503" y="3522"/>
                </a:lnTo>
                <a:lnTo>
                  <a:pt x="5687" y="3668"/>
                </a:lnTo>
                <a:lnTo>
                  <a:pt x="5687" y="3668"/>
                </a:lnTo>
                <a:lnTo>
                  <a:pt x="5540" y="3632"/>
                </a:lnTo>
                <a:lnTo>
                  <a:pt x="5467" y="3632"/>
                </a:lnTo>
                <a:lnTo>
                  <a:pt x="5393" y="3705"/>
                </a:lnTo>
                <a:lnTo>
                  <a:pt x="5356" y="3778"/>
                </a:lnTo>
                <a:lnTo>
                  <a:pt x="5393" y="3888"/>
                </a:lnTo>
                <a:lnTo>
                  <a:pt x="5026" y="4035"/>
                </a:lnTo>
                <a:lnTo>
                  <a:pt x="4660" y="4109"/>
                </a:lnTo>
                <a:lnTo>
                  <a:pt x="4293" y="4182"/>
                </a:lnTo>
                <a:lnTo>
                  <a:pt x="3889" y="4182"/>
                </a:lnTo>
                <a:lnTo>
                  <a:pt x="3449" y="4109"/>
                </a:lnTo>
                <a:lnTo>
                  <a:pt x="3046" y="3999"/>
                </a:lnTo>
                <a:lnTo>
                  <a:pt x="2862" y="3925"/>
                </a:lnTo>
                <a:lnTo>
                  <a:pt x="2642" y="3815"/>
                </a:lnTo>
                <a:lnTo>
                  <a:pt x="2459" y="3668"/>
                </a:lnTo>
                <a:lnTo>
                  <a:pt x="2349" y="3595"/>
                </a:lnTo>
                <a:lnTo>
                  <a:pt x="2312" y="3522"/>
                </a:lnTo>
                <a:lnTo>
                  <a:pt x="2532" y="3668"/>
                </a:lnTo>
                <a:lnTo>
                  <a:pt x="2789" y="3815"/>
                </a:lnTo>
                <a:lnTo>
                  <a:pt x="3046" y="3888"/>
                </a:lnTo>
                <a:lnTo>
                  <a:pt x="3339" y="3999"/>
                </a:lnTo>
                <a:lnTo>
                  <a:pt x="3596" y="4035"/>
                </a:lnTo>
                <a:lnTo>
                  <a:pt x="3889" y="4109"/>
                </a:lnTo>
                <a:lnTo>
                  <a:pt x="4073" y="4109"/>
                </a:lnTo>
                <a:lnTo>
                  <a:pt x="4183" y="4072"/>
                </a:lnTo>
                <a:lnTo>
                  <a:pt x="4329" y="4035"/>
                </a:lnTo>
                <a:lnTo>
                  <a:pt x="4439" y="3962"/>
                </a:lnTo>
                <a:lnTo>
                  <a:pt x="4476" y="3888"/>
                </a:lnTo>
                <a:lnTo>
                  <a:pt x="4439" y="3778"/>
                </a:lnTo>
                <a:lnTo>
                  <a:pt x="4329" y="3705"/>
                </a:lnTo>
                <a:lnTo>
                  <a:pt x="4219" y="3632"/>
                </a:lnTo>
                <a:lnTo>
                  <a:pt x="3963" y="3595"/>
                </a:lnTo>
                <a:lnTo>
                  <a:pt x="3706" y="3558"/>
                </a:lnTo>
                <a:lnTo>
                  <a:pt x="3449" y="3522"/>
                </a:lnTo>
                <a:lnTo>
                  <a:pt x="2715" y="3338"/>
                </a:lnTo>
                <a:lnTo>
                  <a:pt x="2862" y="3228"/>
                </a:lnTo>
                <a:lnTo>
                  <a:pt x="3082" y="3081"/>
                </a:lnTo>
                <a:lnTo>
                  <a:pt x="3302" y="2935"/>
                </a:lnTo>
                <a:lnTo>
                  <a:pt x="3486" y="2861"/>
                </a:lnTo>
                <a:lnTo>
                  <a:pt x="3706" y="2825"/>
                </a:lnTo>
                <a:close/>
                <a:moveTo>
                  <a:pt x="1285" y="5686"/>
                </a:moveTo>
                <a:lnTo>
                  <a:pt x="1725" y="5723"/>
                </a:lnTo>
                <a:lnTo>
                  <a:pt x="1762" y="5723"/>
                </a:lnTo>
                <a:lnTo>
                  <a:pt x="1835" y="5869"/>
                </a:lnTo>
                <a:lnTo>
                  <a:pt x="1908" y="5943"/>
                </a:lnTo>
                <a:lnTo>
                  <a:pt x="2018" y="5943"/>
                </a:lnTo>
                <a:lnTo>
                  <a:pt x="2129" y="5869"/>
                </a:lnTo>
                <a:lnTo>
                  <a:pt x="2165" y="5759"/>
                </a:lnTo>
                <a:lnTo>
                  <a:pt x="2642" y="5796"/>
                </a:lnTo>
                <a:lnTo>
                  <a:pt x="3082" y="5796"/>
                </a:lnTo>
                <a:lnTo>
                  <a:pt x="3339" y="5833"/>
                </a:lnTo>
                <a:lnTo>
                  <a:pt x="3522" y="5869"/>
                </a:lnTo>
                <a:lnTo>
                  <a:pt x="3522" y="6016"/>
                </a:lnTo>
                <a:lnTo>
                  <a:pt x="3376" y="5979"/>
                </a:lnTo>
                <a:lnTo>
                  <a:pt x="3266" y="6016"/>
                </a:lnTo>
                <a:lnTo>
                  <a:pt x="3119" y="6089"/>
                </a:lnTo>
                <a:lnTo>
                  <a:pt x="3082" y="6163"/>
                </a:lnTo>
                <a:lnTo>
                  <a:pt x="3082" y="6236"/>
                </a:lnTo>
                <a:lnTo>
                  <a:pt x="2752" y="6236"/>
                </a:lnTo>
                <a:lnTo>
                  <a:pt x="1322" y="6163"/>
                </a:lnTo>
                <a:lnTo>
                  <a:pt x="808" y="6089"/>
                </a:lnTo>
                <a:lnTo>
                  <a:pt x="515" y="6053"/>
                </a:lnTo>
                <a:lnTo>
                  <a:pt x="258" y="6089"/>
                </a:lnTo>
                <a:lnTo>
                  <a:pt x="368" y="5943"/>
                </a:lnTo>
                <a:lnTo>
                  <a:pt x="515" y="5833"/>
                </a:lnTo>
                <a:lnTo>
                  <a:pt x="661" y="5723"/>
                </a:lnTo>
                <a:lnTo>
                  <a:pt x="808" y="5686"/>
                </a:lnTo>
                <a:close/>
                <a:moveTo>
                  <a:pt x="2239" y="6676"/>
                </a:moveTo>
                <a:lnTo>
                  <a:pt x="3009" y="6713"/>
                </a:lnTo>
                <a:lnTo>
                  <a:pt x="3156" y="6750"/>
                </a:lnTo>
                <a:lnTo>
                  <a:pt x="3156" y="7997"/>
                </a:lnTo>
                <a:lnTo>
                  <a:pt x="3119" y="9244"/>
                </a:lnTo>
                <a:lnTo>
                  <a:pt x="2422" y="9354"/>
                </a:lnTo>
                <a:lnTo>
                  <a:pt x="2422" y="8951"/>
                </a:lnTo>
                <a:lnTo>
                  <a:pt x="2312" y="7630"/>
                </a:lnTo>
                <a:lnTo>
                  <a:pt x="2275" y="6933"/>
                </a:lnTo>
                <a:lnTo>
                  <a:pt x="2239" y="6676"/>
                </a:lnTo>
                <a:close/>
                <a:moveTo>
                  <a:pt x="1065" y="6566"/>
                </a:moveTo>
                <a:lnTo>
                  <a:pt x="1872" y="6676"/>
                </a:lnTo>
                <a:lnTo>
                  <a:pt x="1835" y="6786"/>
                </a:lnTo>
                <a:lnTo>
                  <a:pt x="1835" y="6933"/>
                </a:lnTo>
                <a:lnTo>
                  <a:pt x="1872" y="7226"/>
                </a:lnTo>
                <a:lnTo>
                  <a:pt x="1945" y="8804"/>
                </a:lnTo>
                <a:lnTo>
                  <a:pt x="1982" y="9391"/>
                </a:lnTo>
                <a:lnTo>
                  <a:pt x="1542" y="9391"/>
                </a:lnTo>
                <a:lnTo>
                  <a:pt x="1101" y="9427"/>
                </a:lnTo>
                <a:lnTo>
                  <a:pt x="1028" y="8254"/>
                </a:lnTo>
                <a:lnTo>
                  <a:pt x="955" y="7410"/>
                </a:lnTo>
                <a:lnTo>
                  <a:pt x="918" y="6970"/>
                </a:lnTo>
                <a:lnTo>
                  <a:pt x="808" y="6566"/>
                </a:lnTo>
                <a:close/>
                <a:moveTo>
                  <a:pt x="3082" y="9721"/>
                </a:moveTo>
                <a:lnTo>
                  <a:pt x="3009" y="10454"/>
                </a:lnTo>
                <a:lnTo>
                  <a:pt x="2972" y="10454"/>
                </a:lnTo>
                <a:lnTo>
                  <a:pt x="2862" y="10418"/>
                </a:lnTo>
                <a:lnTo>
                  <a:pt x="2752" y="10418"/>
                </a:lnTo>
                <a:lnTo>
                  <a:pt x="2605" y="10454"/>
                </a:lnTo>
                <a:lnTo>
                  <a:pt x="2495" y="10528"/>
                </a:lnTo>
                <a:lnTo>
                  <a:pt x="2495" y="10418"/>
                </a:lnTo>
                <a:lnTo>
                  <a:pt x="2459" y="9831"/>
                </a:lnTo>
                <a:lnTo>
                  <a:pt x="2789" y="9794"/>
                </a:lnTo>
                <a:lnTo>
                  <a:pt x="3082" y="9721"/>
                </a:lnTo>
                <a:close/>
                <a:moveTo>
                  <a:pt x="1138" y="9758"/>
                </a:moveTo>
                <a:lnTo>
                  <a:pt x="1358" y="9831"/>
                </a:lnTo>
                <a:lnTo>
                  <a:pt x="1542" y="9831"/>
                </a:lnTo>
                <a:lnTo>
                  <a:pt x="1982" y="9868"/>
                </a:lnTo>
                <a:lnTo>
                  <a:pt x="2018" y="10088"/>
                </a:lnTo>
                <a:lnTo>
                  <a:pt x="1982" y="10124"/>
                </a:lnTo>
                <a:lnTo>
                  <a:pt x="1688" y="10088"/>
                </a:lnTo>
                <a:lnTo>
                  <a:pt x="1615" y="10124"/>
                </a:lnTo>
                <a:lnTo>
                  <a:pt x="1542" y="10161"/>
                </a:lnTo>
                <a:lnTo>
                  <a:pt x="1542" y="10234"/>
                </a:lnTo>
                <a:lnTo>
                  <a:pt x="1578" y="10308"/>
                </a:lnTo>
                <a:lnTo>
                  <a:pt x="1725" y="10454"/>
                </a:lnTo>
                <a:lnTo>
                  <a:pt x="1945" y="10491"/>
                </a:lnTo>
                <a:lnTo>
                  <a:pt x="2018" y="10491"/>
                </a:lnTo>
                <a:lnTo>
                  <a:pt x="2018" y="10748"/>
                </a:lnTo>
                <a:lnTo>
                  <a:pt x="1798" y="10785"/>
                </a:lnTo>
                <a:lnTo>
                  <a:pt x="1798" y="10748"/>
                </a:lnTo>
                <a:lnTo>
                  <a:pt x="1762" y="10748"/>
                </a:lnTo>
                <a:lnTo>
                  <a:pt x="1688" y="10785"/>
                </a:lnTo>
                <a:lnTo>
                  <a:pt x="1615" y="10821"/>
                </a:lnTo>
                <a:lnTo>
                  <a:pt x="1542" y="10895"/>
                </a:lnTo>
                <a:lnTo>
                  <a:pt x="1505" y="11005"/>
                </a:lnTo>
                <a:lnTo>
                  <a:pt x="1542" y="11078"/>
                </a:lnTo>
                <a:lnTo>
                  <a:pt x="1652" y="11151"/>
                </a:lnTo>
                <a:lnTo>
                  <a:pt x="2055" y="11151"/>
                </a:lnTo>
                <a:lnTo>
                  <a:pt x="2129" y="11408"/>
                </a:lnTo>
                <a:lnTo>
                  <a:pt x="2239" y="11592"/>
                </a:lnTo>
                <a:lnTo>
                  <a:pt x="2275" y="11628"/>
                </a:lnTo>
                <a:lnTo>
                  <a:pt x="2349" y="11628"/>
                </a:lnTo>
                <a:lnTo>
                  <a:pt x="2422" y="11592"/>
                </a:lnTo>
                <a:lnTo>
                  <a:pt x="2459" y="11555"/>
                </a:lnTo>
                <a:lnTo>
                  <a:pt x="2532" y="11371"/>
                </a:lnTo>
                <a:lnTo>
                  <a:pt x="2569" y="11188"/>
                </a:lnTo>
                <a:lnTo>
                  <a:pt x="2569" y="11005"/>
                </a:lnTo>
                <a:lnTo>
                  <a:pt x="2532" y="10785"/>
                </a:lnTo>
                <a:lnTo>
                  <a:pt x="2679" y="10821"/>
                </a:lnTo>
                <a:lnTo>
                  <a:pt x="3009" y="10821"/>
                </a:lnTo>
                <a:lnTo>
                  <a:pt x="2936" y="11408"/>
                </a:lnTo>
                <a:lnTo>
                  <a:pt x="2862" y="11812"/>
                </a:lnTo>
                <a:lnTo>
                  <a:pt x="2825" y="11995"/>
                </a:lnTo>
                <a:lnTo>
                  <a:pt x="2752" y="12178"/>
                </a:lnTo>
                <a:lnTo>
                  <a:pt x="2642" y="12362"/>
                </a:lnTo>
                <a:lnTo>
                  <a:pt x="2532" y="12472"/>
                </a:lnTo>
                <a:lnTo>
                  <a:pt x="2349" y="12582"/>
                </a:lnTo>
                <a:lnTo>
                  <a:pt x="2129" y="12619"/>
                </a:lnTo>
                <a:lnTo>
                  <a:pt x="1945" y="12619"/>
                </a:lnTo>
                <a:lnTo>
                  <a:pt x="1798" y="12582"/>
                </a:lnTo>
                <a:lnTo>
                  <a:pt x="1652" y="12472"/>
                </a:lnTo>
                <a:lnTo>
                  <a:pt x="1505" y="12362"/>
                </a:lnTo>
                <a:lnTo>
                  <a:pt x="1432" y="12215"/>
                </a:lnTo>
                <a:lnTo>
                  <a:pt x="1322" y="12068"/>
                </a:lnTo>
                <a:lnTo>
                  <a:pt x="1211" y="11738"/>
                </a:lnTo>
                <a:lnTo>
                  <a:pt x="1138" y="11335"/>
                </a:lnTo>
                <a:lnTo>
                  <a:pt x="1138" y="10858"/>
                </a:lnTo>
                <a:lnTo>
                  <a:pt x="1138" y="10014"/>
                </a:lnTo>
                <a:lnTo>
                  <a:pt x="1138" y="9758"/>
                </a:lnTo>
                <a:close/>
                <a:moveTo>
                  <a:pt x="625" y="0"/>
                </a:moveTo>
                <a:lnTo>
                  <a:pt x="478" y="37"/>
                </a:lnTo>
                <a:lnTo>
                  <a:pt x="331" y="110"/>
                </a:lnTo>
                <a:lnTo>
                  <a:pt x="294" y="184"/>
                </a:lnTo>
                <a:lnTo>
                  <a:pt x="294" y="220"/>
                </a:lnTo>
                <a:lnTo>
                  <a:pt x="294" y="294"/>
                </a:lnTo>
                <a:lnTo>
                  <a:pt x="331" y="330"/>
                </a:lnTo>
                <a:lnTo>
                  <a:pt x="294" y="587"/>
                </a:lnTo>
                <a:lnTo>
                  <a:pt x="294" y="844"/>
                </a:lnTo>
                <a:lnTo>
                  <a:pt x="331" y="1101"/>
                </a:lnTo>
                <a:lnTo>
                  <a:pt x="368" y="1321"/>
                </a:lnTo>
                <a:lnTo>
                  <a:pt x="551" y="1834"/>
                </a:lnTo>
                <a:lnTo>
                  <a:pt x="735" y="2274"/>
                </a:lnTo>
                <a:lnTo>
                  <a:pt x="918" y="2641"/>
                </a:lnTo>
                <a:lnTo>
                  <a:pt x="1175" y="3008"/>
                </a:lnTo>
                <a:lnTo>
                  <a:pt x="1322" y="3155"/>
                </a:lnTo>
                <a:lnTo>
                  <a:pt x="1505" y="3265"/>
                </a:lnTo>
                <a:lnTo>
                  <a:pt x="1652" y="3375"/>
                </a:lnTo>
                <a:lnTo>
                  <a:pt x="1872" y="3375"/>
                </a:lnTo>
                <a:lnTo>
                  <a:pt x="1798" y="3815"/>
                </a:lnTo>
                <a:lnTo>
                  <a:pt x="1725" y="4365"/>
                </a:lnTo>
                <a:lnTo>
                  <a:pt x="1725" y="4659"/>
                </a:lnTo>
                <a:lnTo>
                  <a:pt x="1762" y="4806"/>
                </a:lnTo>
                <a:lnTo>
                  <a:pt x="1798" y="4916"/>
                </a:lnTo>
                <a:lnTo>
                  <a:pt x="1762" y="5319"/>
                </a:lnTo>
                <a:lnTo>
                  <a:pt x="1615" y="5319"/>
                </a:lnTo>
                <a:lnTo>
                  <a:pt x="1138" y="5282"/>
                </a:lnTo>
                <a:lnTo>
                  <a:pt x="918" y="5246"/>
                </a:lnTo>
                <a:lnTo>
                  <a:pt x="698" y="5282"/>
                </a:lnTo>
                <a:lnTo>
                  <a:pt x="404" y="5392"/>
                </a:lnTo>
                <a:lnTo>
                  <a:pt x="294" y="5466"/>
                </a:lnTo>
                <a:lnTo>
                  <a:pt x="184" y="5576"/>
                </a:lnTo>
                <a:lnTo>
                  <a:pt x="111" y="5686"/>
                </a:lnTo>
                <a:lnTo>
                  <a:pt x="74" y="5796"/>
                </a:lnTo>
                <a:lnTo>
                  <a:pt x="38" y="5943"/>
                </a:lnTo>
                <a:lnTo>
                  <a:pt x="1" y="6089"/>
                </a:lnTo>
                <a:lnTo>
                  <a:pt x="38" y="6163"/>
                </a:lnTo>
                <a:lnTo>
                  <a:pt x="111" y="6199"/>
                </a:lnTo>
                <a:lnTo>
                  <a:pt x="38" y="6273"/>
                </a:lnTo>
                <a:lnTo>
                  <a:pt x="38" y="6346"/>
                </a:lnTo>
                <a:lnTo>
                  <a:pt x="38" y="6456"/>
                </a:lnTo>
                <a:lnTo>
                  <a:pt x="111" y="6530"/>
                </a:lnTo>
                <a:lnTo>
                  <a:pt x="184" y="6566"/>
                </a:lnTo>
                <a:lnTo>
                  <a:pt x="294" y="6566"/>
                </a:lnTo>
                <a:lnTo>
                  <a:pt x="368" y="6493"/>
                </a:lnTo>
                <a:lnTo>
                  <a:pt x="441" y="6493"/>
                </a:lnTo>
                <a:lnTo>
                  <a:pt x="441" y="6530"/>
                </a:lnTo>
                <a:lnTo>
                  <a:pt x="441" y="6786"/>
                </a:lnTo>
                <a:lnTo>
                  <a:pt x="441" y="7080"/>
                </a:lnTo>
                <a:lnTo>
                  <a:pt x="515" y="7593"/>
                </a:lnTo>
                <a:lnTo>
                  <a:pt x="588" y="8657"/>
                </a:lnTo>
                <a:lnTo>
                  <a:pt x="625" y="9721"/>
                </a:lnTo>
                <a:lnTo>
                  <a:pt x="625" y="10785"/>
                </a:lnTo>
                <a:lnTo>
                  <a:pt x="661" y="11225"/>
                </a:lnTo>
                <a:lnTo>
                  <a:pt x="698" y="11665"/>
                </a:lnTo>
                <a:lnTo>
                  <a:pt x="808" y="12105"/>
                </a:lnTo>
                <a:lnTo>
                  <a:pt x="881" y="12289"/>
                </a:lnTo>
                <a:lnTo>
                  <a:pt x="991" y="12509"/>
                </a:lnTo>
                <a:lnTo>
                  <a:pt x="1065" y="12655"/>
                </a:lnTo>
                <a:lnTo>
                  <a:pt x="1175" y="12765"/>
                </a:lnTo>
                <a:lnTo>
                  <a:pt x="1322" y="12912"/>
                </a:lnTo>
                <a:lnTo>
                  <a:pt x="1468" y="12985"/>
                </a:lnTo>
                <a:lnTo>
                  <a:pt x="1615" y="13059"/>
                </a:lnTo>
                <a:lnTo>
                  <a:pt x="1798" y="13096"/>
                </a:lnTo>
                <a:lnTo>
                  <a:pt x="1945" y="13132"/>
                </a:lnTo>
                <a:lnTo>
                  <a:pt x="2129" y="13169"/>
                </a:lnTo>
                <a:lnTo>
                  <a:pt x="2349" y="13132"/>
                </a:lnTo>
                <a:lnTo>
                  <a:pt x="2569" y="13096"/>
                </a:lnTo>
                <a:lnTo>
                  <a:pt x="2752" y="12985"/>
                </a:lnTo>
                <a:lnTo>
                  <a:pt x="2899" y="12875"/>
                </a:lnTo>
                <a:lnTo>
                  <a:pt x="3009" y="12765"/>
                </a:lnTo>
                <a:lnTo>
                  <a:pt x="3119" y="12582"/>
                </a:lnTo>
                <a:lnTo>
                  <a:pt x="3302" y="12215"/>
                </a:lnTo>
                <a:lnTo>
                  <a:pt x="3412" y="11812"/>
                </a:lnTo>
                <a:lnTo>
                  <a:pt x="3449" y="11408"/>
                </a:lnTo>
                <a:lnTo>
                  <a:pt x="3522" y="10601"/>
                </a:lnTo>
                <a:lnTo>
                  <a:pt x="3632" y="9647"/>
                </a:lnTo>
                <a:lnTo>
                  <a:pt x="3669" y="8657"/>
                </a:lnTo>
                <a:lnTo>
                  <a:pt x="3669" y="7667"/>
                </a:lnTo>
                <a:lnTo>
                  <a:pt x="3669" y="6676"/>
                </a:lnTo>
                <a:lnTo>
                  <a:pt x="3743" y="6603"/>
                </a:lnTo>
                <a:lnTo>
                  <a:pt x="3779" y="6530"/>
                </a:lnTo>
                <a:lnTo>
                  <a:pt x="3779" y="6456"/>
                </a:lnTo>
                <a:lnTo>
                  <a:pt x="3889" y="6273"/>
                </a:lnTo>
                <a:lnTo>
                  <a:pt x="3963" y="6053"/>
                </a:lnTo>
                <a:lnTo>
                  <a:pt x="3999" y="5833"/>
                </a:lnTo>
                <a:lnTo>
                  <a:pt x="3963" y="5723"/>
                </a:lnTo>
                <a:lnTo>
                  <a:pt x="3926" y="5612"/>
                </a:lnTo>
                <a:lnTo>
                  <a:pt x="3816" y="5502"/>
                </a:lnTo>
                <a:lnTo>
                  <a:pt x="3669" y="5429"/>
                </a:lnTo>
                <a:lnTo>
                  <a:pt x="3486" y="5392"/>
                </a:lnTo>
                <a:lnTo>
                  <a:pt x="3266" y="5356"/>
                </a:lnTo>
                <a:lnTo>
                  <a:pt x="2532" y="5356"/>
                </a:lnTo>
                <a:lnTo>
                  <a:pt x="2165" y="5319"/>
                </a:lnTo>
                <a:lnTo>
                  <a:pt x="2092" y="4806"/>
                </a:lnTo>
                <a:lnTo>
                  <a:pt x="2165" y="4585"/>
                </a:lnTo>
                <a:lnTo>
                  <a:pt x="2165" y="4365"/>
                </a:lnTo>
                <a:lnTo>
                  <a:pt x="2202" y="3962"/>
                </a:lnTo>
                <a:lnTo>
                  <a:pt x="2459" y="4145"/>
                </a:lnTo>
                <a:lnTo>
                  <a:pt x="2715" y="4292"/>
                </a:lnTo>
                <a:lnTo>
                  <a:pt x="2972" y="4402"/>
                </a:lnTo>
                <a:lnTo>
                  <a:pt x="3266" y="4475"/>
                </a:lnTo>
                <a:lnTo>
                  <a:pt x="3522" y="4549"/>
                </a:lnTo>
                <a:lnTo>
                  <a:pt x="3816" y="4585"/>
                </a:lnTo>
                <a:lnTo>
                  <a:pt x="4403" y="4585"/>
                </a:lnTo>
                <a:lnTo>
                  <a:pt x="4660" y="4549"/>
                </a:lnTo>
                <a:lnTo>
                  <a:pt x="4953" y="4475"/>
                </a:lnTo>
                <a:lnTo>
                  <a:pt x="5210" y="4402"/>
                </a:lnTo>
                <a:lnTo>
                  <a:pt x="5503" y="4292"/>
                </a:lnTo>
                <a:lnTo>
                  <a:pt x="5760" y="4182"/>
                </a:lnTo>
                <a:lnTo>
                  <a:pt x="5833" y="4109"/>
                </a:lnTo>
                <a:lnTo>
                  <a:pt x="5833" y="3999"/>
                </a:lnTo>
                <a:lnTo>
                  <a:pt x="5833" y="3888"/>
                </a:lnTo>
                <a:lnTo>
                  <a:pt x="5797" y="3778"/>
                </a:lnTo>
                <a:lnTo>
                  <a:pt x="5797" y="3778"/>
                </a:lnTo>
                <a:lnTo>
                  <a:pt x="5833" y="3815"/>
                </a:lnTo>
                <a:lnTo>
                  <a:pt x="5980" y="3962"/>
                </a:lnTo>
                <a:lnTo>
                  <a:pt x="6053" y="3999"/>
                </a:lnTo>
                <a:lnTo>
                  <a:pt x="6200" y="4035"/>
                </a:lnTo>
                <a:lnTo>
                  <a:pt x="6237" y="4035"/>
                </a:lnTo>
                <a:lnTo>
                  <a:pt x="6274" y="3999"/>
                </a:lnTo>
                <a:lnTo>
                  <a:pt x="6347" y="3888"/>
                </a:lnTo>
                <a:lnTo>
                  <a:pt x="6310" y="3742"/>
                </a:lnTo>
                <a:lnTo>
                  <a:pt x="6274" y="3632"/>
                </a:lnTo>
                <a:lnTo>
                  <a:pt x="6200" y="3522"/>
                </a:lnTo>
                <a:lnTo>
                  <a:pt x="6090" y="3375"/>
                </a:lnTo>
                <a:lnTo>
                  <a:pt x="5833" y="3192"/>
                </a:lnTo>
                <a:lnTo>
                  <a:pt x="5613" y="3045"/>
                </a:lnTo>
                <a:lnTo>
                  <a:pt x="5283" y="2861"/>
                </a:lnTo>
                <a:lnTo>
                  <a:pt x="4953" y="2715"/>
                </a:lnTo>
                <a:lnTo>
                  <a:pt x="4256" y="2495"/>
                </a:lnTo>
                <a:lnTo>
                  <a:pt x="3926" y="2421"/>
                </a:lnTo>
                <a:lnTo>
                  <a:pt x="3596" y="2385"/>
                </a:lnTo>
                <a:lnTo>
                  <a:pt x="3302" y="2458"/>
                </a:lnTo>
                <a:lnTo>
                  <a:pt x="2972" y="2605"/>
                </a:lnTo>
                <a:lnTo>
                  <a:pt x="2679" y="2788"/>
                </a:lnTo>
                <a:lnTo>
                  <a:pt x="2349" y="3081"/>
                </a:lnTo>
                <a:lnTo>
                  <a:pt x="2349" y="3045"/>
                </a:lnTo>
                <a:lnTo>
                  <a:pt x="2385" y="2788"/>
                </a:lnTo>
                <a:lnTo>
                  <a:pt x="2459" y="2568"/>
                </a:lnTo>
                <a:lnTo>
                  <a:pt x="2495" y="2458"/>
                </a:lnTo>
                <a:lnTo>
                  <a:pt x="2495" y="2311"/>
                </a:lnTo>
                <a:lnTo>
                  <a:pt x="2495" y="2201"/>
                </a:lnTo>
                <a:lnTo>
                  <a:pt x="2422" y="2128"/>
                </a:lnTo>
                <a:lnTo>
                  <a:pt x="2385" y="1871"/>
                </a:lnTo>
                <a:lnTo>
                  <a:pt x="2312" y="1614"/>
                </a:lnTo>
                <a:lnTo>
                  <a:pt x="2129" y="1137"/>
                </a:lnTo>
                <a:lnTo>
                  <a:pt x="2018" y="917"/>
                </a:lnTo>
                <a:lnTo>
                  <a:pt x="1835" y="661"/>
                </a:lnTo>
                <a:lnTo>
                  <a:pt x="1652" y="440"/>
                </a:lnTo>
                <a:lnTo>
                  <a:pt x="1395" y="220"/>
                </a:lnTo>
                <a:lnTo>
                  <a:pt x="1138" y="74"/>
                </a:lnTo>
                <a:lnTo>
                  <a:pt x="881"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39" name="Shape 239"/>
          <p:cNvSpPr/>
          <p:nvPr/>
        </p:nvSpPr>
        <p:spPr>
          <a:xfrm rot="1920548">
            <a:off x="2436125" y="4658174"/>
            <a:ext cx="501521" cy="425556"/>
          </a:xfrm>
          <a:custGeom>
            <a:avLst/>
            <a:gdLst/>
            <a:ahLst/>
            <a:cxnLst/>
            <a:rect l="0" t="0" r="0" b="0"/>
            <a:pathLst>
              <a:path w="17681" h="15004" extrusionOk="0">
                <a:moveTo>
                  <a:pt x="6823" y="1981"/>
                </a:moveTo>
                <a:lnTo>
                  <a:pt x="6676" y="2018"/>
                </a:lnTo>
                <a:lnTo>
                  <a:pt x="6566" y="2055"/>
                </a:lnTo>
                <a:lnTo>
                  <a:pt x="6493" y="2201"/>
                </a:lnTo>
                <a:lnTo>
                  <a:pt x="6420" y="2385"/>
                </a:lnTo>
                <a:lnTo>
                  <a:pt x="6383" y="2531"/>
                </a:lnTo>
                <a:lnTo>
                  <a:pt x="6383" y="2641"/>
                </a:lnTo>
                <a:lnTo>
                  <a:pt x="6420" y="2752"/>
                </a:lnTo>
                <a:lnTo>
                  <a:pt x="6493" y="2825"/>
                </a:lnTo>
                <a:lnTo>
                  <a:pt x="6566" y="2862"/>
                </a:lnTo>
                <a:lnTo>
                  <a:pt x="6713" y="2862"/>
                </a:lnTo>
                <a:lnTo>
                  <a:pt x="6860" y="2825"/>
                </a:lnTo>
                <a:lnTo>
                  <a:pt x="6933" y="2752"/>
                </a:lnTo>
                <a:lnTo>
                  <a:pt x="7006" y="2641"/>
                </a:lnTo>
                <a:lnTo>
                  <a:pt x="7080" y="2531"/>
                </a:lnTo>
                <a:lnTo>
                  <a:pt x="7080" y="2421"/>
                </a:lnTo>
                <a:lnTo>
                  <a:pt x="7080" y="2275"/>
                </a:lnTo>
                <a:lnTo>
                  <a:pt x="7006" y="2165"/>
                </a:lnTo>
                <a:lnTo>
                  <a:pt x="6933" y="2055"/>
                </a:lnTo>
                <a:lnTo>
                  <a:pt x="6823" y="1981"/>
                </a:lnTo>
                <a:close/>
                <a:moveTo>
                  <a:pt x="5282" y="2641"/>
                </a:moveTo>
                <a:lnTo>
                  <a:pt x="5209" y="2678"/>
                </a:lnTo>
                <a:lnTo>
                  <a:pt x="5136" y="2715"/>
                </a:lnTo>
                <a:lnTo>
                  <a:pt x="5062" y="2788"/>
                </a:lnTo>
                <a:lnTo>
                  <a:pt x="5062" y="2898"/>
                </a:lnTo>
                <a:lnTo>
                  <a:pt x="5062" y="2935"/>
                </a:lnTo>
                <a:lnTo>
                  <a:pt x="4989" y="2972"/>
                </a:lnTo>
                <a:lnTo>
                  <a:pt x="4952" y="3045"/>
                </a:lnTo>
                <a:lnTo>
                  <a:pt x="4952" y="3118"/>
                </a:lnTo>
                <a:lnTo>
                  <a:pt x="4952" y="3228"/>
                </a:lnTo>
                <a:lnTo>
                  <a:pt x="5026" y="3338"/>
                </a:lnTo>
                <a:lnTo>
                  <a:pt x="5099" y="3412"/>
                </a:lnTo>
                <a:lnTo>
                  <a:pt x="5319" y="3412"/>
                </a:lnTo>
                <a:lnTo>
                  <a:pt x="5429" y="3338"/>
                </a:lnTo>
                <a:lnTo>
                  <a:pt x="5502" y="3265"/>
                </a:lnTo>
                <a:lnTo>
                  <a:pt x="5576" y="3155"/>
                </a:lnTo>
                <a:lnTo>
                  <a:pt x="5613" y="3008"/>
                </a:lnTo>
                <a:lnTo>
                  <a:pt x="5576" y="2862"/>
                </a:lnTo>
                <a:lnTo>
                  <a:pt x="5502" y="2752"/>
                </a:lnTo>
                <a:lnTo>
                  <a:pt x="5392" y="2678"/>
                </a:lnTo>
                <a:lnTo>
                  <a:pt x="5282" y="2641"/>
                </a:lnTo>
                <a:close/>
                <a:moveTo>
                  <a:pt x="6786" y="3559"/>
                </a:moveTo>
                <a:lnTo>
                  <a:pt x="6640" y="3595"/>
                </a:lnTo>
                <a:lnTo>
                  <a:pt x="6493" y="3705"/>
                </a:lnTo>
                <a:lnTo>
                  <a:pt x="6383" y="3815"/>
                </a:lnTo>
                <a:lnTo>
                  <a:pt x="6309" y="3962"/>
                </a:lnTo>
                <a:lnTo>
                  <a:pt x="6273" y="4109"/>
                </a:lnTo>
                <a:lnTo>
                  <a:pt x="6273" y="4255"/>
                </a:lnTo>
                <a:lnTo>
                  <a:pt x="6273" y="4366"/>
                </a:lnTo>
                <a:lnTo>
                  <a:pt x="6383" y="4439"/>
                </a:lnTo>
                <a:lnTo>
                  <a:pt x="6493" y="4476"/>
                </a:lnTo>
                <a:lnTo>
                  <a:pt x="6603" y="4439"/>
                </a:lnTo>
                <a:lnTo>
                  <a:pt x="6750" y="4329"/>
                </a:lnTo>
                <a:lnTo>
                  <a:pt x="6860" y="4329"/>
                </a:lnTo>
                <a:lnTo>
                  <a:pt x="6970" y="4292"/>
                </a:lnTo>
                <a:lnTo>
                  <a:pt x="7080" y="4182"/>
                </a:lnTo>
                <a:lnTo>
                  <a:pt x="7153" y="4035"/>
                </a:lnTo>
                <a:lnTo>
                  <a:pt x="7153" y="3852"/>
                </a:lnTo>
                <a:lnTo>
                  <a:pt x="7080" y="3705"/>
                </a:lnTo>
                <a:lnTo>
                  <a:pt x="7043" y="3632"/>
                </a:lnTo>
                <a:lnTo>
                  <a:pt x="6970" y="3595"/>
                </a:lnTo>
                <a:lnTo>
                  <a:pt x="6786" y="3559"/>
                </a:lnTo>
                <a:close/>
                <a:moveTo>
                  <a:pt x="4806" y="5979"/>
                </a:moveTo>
                <a:lnTo>
                  <a:pt x="4622" y="6090"/>
                </a:lnTo>
                <a:lnTo>
                  <a:pt x="4439" y="6200"/>
                </a:lnTo>
                <a:lnTo>
                  <a:pt x="4402" y="6236"/>
                </a:lnTo>
                <a:lnTo>
                  <a:pt x="4329" y="6310"/>
                </a:lnTo>
                <a:lnTo>
                  <a:pt x="4255" y="6383"/>
                </a:lnTo>
                <a:lnTo>
                  <a:pt x="4219" y="6493"/>
                </a:lnTo>
                <a:lnTo>
                  <a:pt x="4219" y="6566"/>
                </a:lnTo>
                <a:lnTo>
                  <a:pt x="4255" y="6713"/>
                </a:lnTo>
                <a:lnTo>
                  <a:pt x="4329" y="6860"/>
                </a:lnTo>
                <a:lnTo>
                  <a:pt x="4365" y="6897"/>
                </a:lnTo>
                <a:lnTo>
                  <a:pt x="4475" y="6970"/>
                </a:lnTo>
                <a:lnTo>
                  <a:pt x="4585" y="7007"/>
                </a:lnTo>
                <a:lnTo>
                  <a:pt x="4696" y="7043"/>
                </a:lnTo>
                <a:lnTo>
                  <a:pt x="4842" y="7007"/>
                </a:lnTo>
                <a:lnTo>
                  <a:pt x="4952" y="6970"/>
                </a:lnTo>
                <a:lnTo>
                  <a:pt x="5026" y="6897"/>
                </a:lnTo>
                <a:lnTo>
                  <a:pt x="5209" y="6750"/>
                </a:lnTo>
                <a:lnTo>
                  <a:pt x="5282" y="6640"/>
                </a:lnTo>
                <a:lnTo>
                  <a:pt x="5319" y="6493"/>
                </a:lnTo>
                <a:lnTo>
                  <a:pt x="5356" y="6346"/>
                </a:lnTo>
                <a:lnTo>
                  <a:pt x="5356" y="6236"/>
                </a:lnTo>
                <a:lnTo>
                  <a:pt x="5282" y="6126"/>
                </a:lnTo>
                <a:lnTo>
                  <a:pt x="5209" y="6053"/>
                </a:lnTo>
                <a:lnTo>
                  <a:pt x="5136" y="5979"/>
                </a:lnTo>
                <a:close/>
                <a:moveTo>
                  <a:pt x="4219" y="4916"/>
                </a:moveTo>
                <a:lnTo>
                  <a:pt x="4219" y="5062"/>
                </a:lnTo>
                <a:lnTo>
                  <a:pt x="4255" y="5136"/>
                </a:lnTo>
                <a:lnTo>
                  <a:pt x="4292" y="5173"/>
                </a:lnTo>
                <a:lnTo>
                  <a:pt x="4439" y="5209"/>
                </a:lnTo>
                <a:lnTo>
                  <a:pt x="4549" y="5173"/>
                </a:lnTo>
                <a:lnTo>
                  <a:pt x="4585" y="5136"/>
                </a:lnTo>
                <a:lnTo>
                  <a:pt x="4622" y="5062"/>
                </a:lnTo>
                <a:lnTo>
                  <a:pt x="4659" y="5026"/>
                </a:lnTo>
                <a:lnTo>
                  <a:pt x="4989" y="5136"/>
                </a:lnTo>
                <a:lnTo>
                  <a:pt x="5319" y="5209"/>
                </a:lnTo>
                <a:lnTo>
                  <a:pt x="5392" y="5319"/>
                </a:lnTo>
                <a:lnTo>
                  <a:pt x="5466" y="5429"/>
                </a:lnTo>
                <a:lnTo>
                  <a:pt x="5686" y="5613"/>
                </a:lnTo>
                <a:lnTo>
                  <a:pt x="5869" y="5833"/>
                </a:lnTo>
                <a:lnTo>
                  <a:pt x="5979" y="6053"/>
                </a:lnTo>
                <a:lnTo>
                  <a:pt x="6016" y="6273"/>
                </a:lnTo>
                <a:lnTo>
                  <a:pt x="5979" y="6530"/>
                </a:lnTo>
                <a:lnTo>
                  <a:pt x="5943" y="6676"/>
                </a:lnTo>
                <a:lnTo>
                  <a:pt x="5869" y="6823"/>
                </a:lnTo>
                <a:lnTo>
                  <a:pt x="5686" y="7080"/>
                </a:lnTo>
                <a:lnTo>
                  <a:pt x="5466" y="7227"/>
                </a:lnTo>
                <a:lnTo>
                  <a:pt x="5209" y="7373"/>
                </a:lnTo>
                <a:lnTo>
                  <a:pt x="4916" y="7447"/>
                </a:lnTo>
                <a:lnTo>
                  <a:pt x="4622" y="7483"/>
                </a:lnTo>
                <a:lnTo>
                  <a:pt x="4329" y="7520"/>
                </a:lnTo>
                <a:lnTo>
                  <a:pt x="4035" y="7483"/>
                </a:lnTo>
                <a:lnTo>
                  <a:pt x="3778" y="7447"/>
                </a:lnTo>
                <a:lnTo>
                  <a:pt x="3485" y="7337"/>
                </a:lnTo>
                <a:lnTo>
                  <a:pt x="3338" y="7227"/>
                </a:lnTo>
                <a:lnTo>
                  <a:pt x="3228" y="7080"/>
                </a:lnTo>
                <a:lnTo>
                  <a:pt x="3155" y="6897"/>
                </a:lnTo>
                <a:lnTo>
                  <a:pt x="3118" y="6713"/>
                </a:lnTo>
                <a:lnTo>
                  <a:pt x="3082" y="6383"/>
                </a:lnTo>
                <a:lnTo>
                  <a:pt x="3155" y="6090"/>
                </a:lnTo>
                <a:lnTo>
                  <a:pt x="3228" y="5796"/>
                </a:lnTo>
                <a:lnTo>
                  <a:pt x="3375" y="5539"/>
                </a:lnTo>
                <a:lnTo>
                  <a:pt x="3558" y="5319"/>
                </a:lnTo>
                <a:lnTo>
                  <a:pt x="3742" y="5173"/>
                </a:lnTo>
                <a:lnTo>
                  <a:pt x="3962" y="5026"/>
                </a:lnTo>
                <a:lnTo>
                  <a:pt x="4219" y="4916"/>
                </a:lnTo>
                <a:close/>
                <a:moveTo>
                  <a:pt x="11628" y="7190"/>
                </a:moveTo>
                <a:lnTo>
                  <a:pt x="11958" y="7263"/>
                </a:lnTo>
                <a:lnTo>
                  <a:pt x="12252" y="7263"/>
                </a:lnTo>
                <a:lnTo>
                  <a:pt x="12362" y="7227"/>
                </a:lnTo>
                <a:lnTo>
                  <a:pt x="12435" y="7447"/>
                </a:lnTo>
                <a:lnTo>
                  <a:pt x="12509" y="7704"/>
                </a:lnTo>
                <a:lnTo>
                  <a:pt x="12509" y="7814"/>
                </a:lnTo>
                <a:lnTo>
                  <a:pt x="12472" y="7814"/>
                </a:lnTo>
                <a:lnTo>
                  <a:pt x="12399" y="7850"/>
                </a:lnTo>
                <a:lnTo>
                  <a:pt x="12399" y="7887"/>
                </a:lnTo>
                <a:lnTo>
                  <a:pt x="12252" y="7814"/>
                </a:lnTo>
                <a:lnTo>
                  <a:pt x="11738" y="7557"/>
                </a:lnTo>
                <a:lnTo>
                  <a:pt x="11702" y="7483"/>
                </a:lnTo>
                <a:lnTo>
                  <a:pt x="11628" y="7373"/>
                </a:lnTo>
                <a:lnTo>
                  <a:pt x="11628" y="7190"/>
                </a:lnTo>
                <a:close/>
                <a:moveTo>
                  <a:pt x="4329" y="4402"/>
                </a:moveTo>
                <a:lnTo>
                  <a:pt x="4255" y="4476"/>
                </a:lnTo>
                <a:lnTo>
                  <a:pt x="4035" y="4512"/>
                </a:lnTo>
                <a:lnTo>
                  <a:pt x="3815" y="4622"/>
                </a:lnTo>
                <a:lnTo>
                  <a:pt x="3632" y="4732"/>
                </a:lnTo>
                <a:lnTo>
                  <a:pt x="3448" y="4842"/>
                </a:lnTo>
                <a:lnTo>
                  <a:pt x="3265" y="4989"/>
                </a:lnTo>
                <a:lnTo>
                  <a:pt x="3082" y="5173"/>
                </a:lnTo>
                <a:lnTo>
                  <a:pt x="2971" y="5356"/>
                </a:lnTo>
                <a:lnTo>
                  <a:pt x="2825" y="5576"/>
                </a:lnTo>
                <a:lnTo>
                  <a:pt x="2715" y="5906"/>
                </a:lnTo>
                <a:lnTo>
                  <a:pt x="2641" y="6236"/>
                </a:lnTo>
                <a:lnTo>
                  <a:pt x="2641" y="6603"/>
                </a:lnTo>
                <a:lnTo>
                  <a:pt x="2678" y="6933"/>
                </a:lnTo>
                <a:lnTo>
                  <a:pt x="2825" y="7263"/>
                </a:lnTo>
                <a:lnTo>
                  <a:pt x="3008" y="7520"/>
                </a:lnTo>
                <a:lnTo>
                  <a:pt x="3118" y="7667"/>
                </a:lnTo>
                <a:lnTo>
                  <a:pt x="3265" y="7740"/>
                </a:lnTo>
                <a:lnTo>
                  <a:pt x="3412" y="7850"/>
                </a:lnTo>
                <a:lnTo>
                  <a:pt x="3595" y="7887"/>
                </a:lnTo>
                <a:lnTo>
                  <a:pt x="3962" y="7997"/>
                </a:lnTo>
                <a:lnTo>
                  <a:pt x="4292" y="8034"/>
                </a:lnTo>
                <a:lnTo>
                  <a:pt x="4659" y="7997"/>
                </a:lnTo>
                <a:lnTo>
                  <a:pt x="5026" y="7960"/>
                </a:lnTo>
                <a:lnTo>
                  <a:pt x="5356" y="7850"/>
                </a:lnTo>
                <a:lnTo>
                  <a:pt x="5686" y="7704"/>
                </a:lnTo>
                <a:lnTo>
                  <a:pt x="5979" y="7483"/>
                </a:lnTo>
                <a:lnTo>
                  <a:pt x="6236" y="7227"/>
                </a:lnTo>
                <a:lnTo>
                  <a:pt x="6383" y="6933"/>
                </a:lnTo>
                <a:lnTo>
                  <a:pt x="6456" y="6640"/>
                </a:lnTo>
                <a:lnTo>
                  <a:pt x="6530" y="6346"/>
                </a:lnTo>
                <a:lnTo>
                  <a:pt x="6493" y="6016"/>
                </a:lnTo>
                <a:lnTo>
                  <a:pt x="6420" y="5759"/>
                </a:lnTo>
                <a:lnTo>
                  <a:pt x="6273" y="5503"/>
                </a:lnTo>
                <a:lnTo>
                  <a:pt x="6163" y="5393"/>
                </a:lnTo>
                <a:lnTo>
                  <a:pt x="5979" y="5246"/>
                </a:lnTo>
                <a:lnTo>
                  <a:pt x="5833" y="5099"/>
                </a:lnTo>
                <a:lnTo>
                  <a:pt x="5796" y="5026"/>
                </a:lnTo>
                <a:lnTo>
                  <a:pt x="5796" y="4952"/>
                </a:lnTo>
                <a:lnTo>
                  <a:pt x="5759" y="4879"/>
                </a:lnTo>
                <a:lnTo>
                  <a:pt x="5723" y="4806"/>
                </a:lnTo>
                <a:lnTo>
                  <a:pt x="5649" y="4732"/>
                </a:lnTo>
                <a:lnTo>
                  <a:pt x="5539" y="4696"/>
                </a:lnTo>
                <a:lnTo>
                  <a:pt x="5209" y="4659"/>
                </a:lnTo>
                <a:lnTo>
                  <a:pt x="5136" y="4586"/>
                </a:lnTo>
                <a:lnTo>
                  <a:pt x="5136" y="4512"/>
                </a:lnTo>
                <a:lnTo>
                  <a:pt x="5062" y="4439"/>
                </a:lnTo>
                <a:lnTo>
                  <a:pt x="4585" y="4439"/>
                </a:lnTo>
                <a:lnTo>
                  <a:pt x="4475" y="4402"/>
                </a:lnTo>
                <a:close/>
                <a:moveTo>
                  <a:pt x="1761" y="7447"/>
                </a:moveTo>
                <a:lnTo>
                  <a:pt x="1908" y="7483"/>
                </a:lnTo>
                <a:lnTo>
                  <a:pt x="2054" y="7520"/>
                </a:lnTo>
                <a:lnTo>
                  <a:pt x="2164" y="7630"/>
                </a:lnTo>
                <a:lnTo>
                  <a:pt x="2275" y="7740"/>
                </a:lnTo>
                <a:lnTo>
                  <a:pt x="2348" y="7887"/>
                </a:lnTo>
                <a:lnTo>
                  <a:pt x="2348" y="8070"/>
                </a:lnTo>
                <a:lnTo>
                  <a:pt x="2348" y="8107"/>
                </a:lnTo>
                <a:lnTo>
                  <a:pt x="2311" y="8144"/>
                </a:lnTo>
                <a:lnTo>
                  <a:pt x="2238" y="8144"/>
                </a:lnTo>
                <a:lnTo>
                  <a:pt x="2128" y="8070"/>
                </a:lnTo>
                <a:lnTo>
                  <a:pt x="2018" y="7960"/>
                </a:lnTo>
                <a:lnTo>
                  <a:pt x="1908" y="7814"/>
                </a:lnTo>
                <a:lnTo>
                  <a:pt x="1724" y="7520"/>
                </a:lnTo>
                <a:lnTo>
                  <a:pt x="1651" y="7447"/>
                </a:lnTo>
                <a:close/>
                <a:moveTo>
                  <a:pt x="14233" y="7630"/>
                </a:moveTo>
                <a:lnTo>
                  <a:pt x="14159" y="7667"/>
                </a:lnTo>
                <a:lnTo>
                  <a:pt x="14123" y="7740"/>
                </a:lnTo>
                <a:lnTo>
                  <a:pt x="14013" y="7960"/>
                </a:lnTo>
                <a:lnTo>
                  <a:pt x="14013" y="8070"/>
                </a:lnTo>
                <a:lnTo>
                  <a:pt x="14049" y="8180"/>
                </a:lnTo>
                <a:lnTo>
                  <a:pt x="14086" y="8254"/>
                </a:lnTo>
                <a:lnTo>
                  <a:pt x="14159" y="8290"/>
                </a:lnTo>
                <a:lnTo>
                  <a:pt x="14306" y="8290"/>
                </a:lnTo>
                <a:lnTo>
                  <a:pt x="14416" y="8254"/>
                </a:lnTo>
                <a:lnTo>
                  <a:pt x="14453" y="8180"/>
                </a:lnTo>
                <a:lnTo>
                  <a:pt x="14490" y="8107"/>
                </a:lnTo>
                <a:lnTo>
                  <a:pt x="14490" y="7997"/>
                </a:lnTo>
                <a:lnTo>
                  <a:pt x="14490" y="7924"/>
                </a:lnTo>
                <a:lnTo>
                  <a:pt x="14490" y="7777"/>
                </a:lnTo>
                <a:lnTo>
                  <a:pt x="14453" y="7704"/>
                </a:lnTo>
                <a:lnTo>
                  <a:pt x="14416" y="7667"/>
                </a:lnTo>
                <a:lnTo>
                  <a:pt x="14306" y="7630"/>
                </a:lnTo>
                <a:close/>
                <a:moveTo>
                  <a:pt x="7410" y="6236"/>
                </a:moveTo>
                <a:lnTo>
                  <a:pt x="7300" y="6310"/>
                </a:lnTo>
                <a:lnTo>
                  <a:pt x="7227" y="6346"/>
                </a:lnTo>
                <a:lnTo>
                  <a:pt x="7190" y="6420"/>
                </a:lnTo>
                <a:lnTo>
                  <a:pt x="7153" y="6566"/>
                </a:lnTo>
                <a:lnTo>
                  <a:pt x="7153" y="6750"/>
                </a:lnTo>
                <a:lnTo>
                  <a:pt x="7190" y="6933"/>
                </a:lnTo>
                <a:lnTo>
                  <a:pt x="7227" y="7007"/>
                </a:lnTo>
                <a:lnTo>
                  <a:pt x="7300" y="7080"/>
                </a:lnTo>
                <a:lnTo>
                  <a:pt x="7667" y="7153"/>
                </a:lnTo>
                <a:lnTo>
                  <a:pt x="7410" y="7373"/>
                </a:lnTo>
                <a:lnTo>
                  <a:pt x="7263" y="7520"/>
                </a:lnTo>
                <a:lnTo>
                  <a:pt x="7190" y="7593"/>
                </a:lnTo>
                <a:lnTo>
                  <a:pt x="7153" y="7704"/>
                </a:lnTo>
                <a:lnTo>
                  <a:pt x="7153" y="7887"/>
                </a:lnTo>
                <a:lnTo>
                  <a:pt x="7227" y="8070"/>
                </a:lnTo>
                <a:lnTo>
                  <a:pt x="7337" y="8180"/>
                </a:lnTo>
                <a:lnTo>
                  <a:pt x="7483" y="8290"/>
                </a:lnTo>
                <a:lnTo>
                  <a:pt x="7520" y="8400"/>
                </a:lnTo>
                <a:lnTo>
                  <a:pt x="7557" y="8474"/>
                </a:lnTo>
                <a:lnTo>
                  <a:pt x="7593" y="8511"/>
                </a:lnTo>
                <a:lnTo>
                  <a:pt x="7740" y="8511"/>
                </a:lnTo>
                <a:lnTo>
                  <a:pt x="7813" y="8437"/>
                </a:lnTo>
                <a:lnTo>
                  <a:pt x="7850" y="8364"/>
                </a:lnTo>
                <a:lnTo>
                  <a:pt x="7923" y="8217"/>
                </a:lnTo>
                <a:lnTo>
                  <a:pt x="7923" y="8144"/>
                </a:lnTo>
                <a:lnTo>
                  <a:pt x="7887" y="8070"/>
                </a:lnTo>
                <a:lnTo>
                  <a:pt x="7850" y="7997"/>
                </a:lnTo>
                <a:lnTo>
                  <a:pt x="7777" y="7960"/>
                </a:lnTo>
                <a:lnTo>
                  <a:pt x="7667" y="7924"/>
                </a:lnTo>
                <a:lnTo>
                  <a:pt x="7630" y="7887"/>
                </a:lnTo>
                <a:lnTo>
                  <a:pt x="7630" y="7814"/>
                </a:lnTo>
                <a:lnTo>
                  <a:pt x="7630" y="7777"/>
                </a:lnTo>
                <a:lnTo>
                  <a:pt x="7703" y="7667"/>
                </a:lnTo>
                <a:lnTo>
                  <a:pt x="7850" y="7593"/>
                </a:lnTo>
                <a:lnTo>
                  <a:pt x="7997" y="7410"/>
                </a:lnTo>
                <a:lnTo>
                  <a:pt x="8107" y="7190"/>
                </a:lnTo>
                <a:lnTo>
                  <a:pt x="8107" y="7080"/>
                </a:lnTo>
                <a:lnTo>
                  <a:pt x="8070" y="6970"/>
                </a:lnTo>
                <a:lnTo>
                  <a:pt x="8034" y="6897"/>
                </a:lnTo>
                <a:lnTo>
                  <a:pt x="7960" y="6823"/>
                </a:lnTo>
                <a:lnTo>
                  <a:pt x="7740" y="6750"/>
                </a:lnTo>
                <a:lnTo>
                  <a:pt x="7520" y="6713"/>
                </a:lnTo>
                <a:lnTo>
                  <a:pt x="7557" y="6566"/>
                </a:lnTo>
                <a:lnTo>
                  <a:pt x="7593" y="6493"/>
                </a:lnTo>
                <a:lnTo>
                  <a:pt x="7667" y="6456"/>
                </a:lnTo>
                <a:lnTo>
                  <a:pt x="7703" y="6383"/>
                </a:lnTo>
                <a:lnTo>
                  <a:pt x="7667" y="6310"/>
                </a:lnTo>
                <a:lnTo>
                  <a:pt x="7593" y="6236"/>
                </a:lnTo>
                <a:close/>
                <a:moveTo>
                  <a:pt x="1651" y="6897"/>
                </a:moveTo>
                <a:lnTo>
                  <a:pt x="1578" y="6933"/>
                </a:lnTo>
                <a:lnTo>
                  <a:pt x="1541" y="7007"/>
                </a:lnTo>
                <a:lnTo>
                  <a:pt x="1504" y="7080"/>
                </a:lnTo>
                <a:lnTo>
                  <a:pt x="1504" y="7227"/>
                </a:lnTo>
                <a:lnTo>
                  <a:pt x="1541" y="7300"/>
                </a:lnTo>
                <a:lnTo>
                  <a:pt x="1578" y="7373"/>
                </a:lnTo>
                <a:lnTo>
                  <a:pt x="1541" y="7410"/>
                </a:lnTo>
                <a:lnTo>
                  <a:pt x="1504" y="7410"/>
                </a:lnTo>
                <a:lnTo>
                  <a:pt x="1468" y="7483"/>
                </a:lnTo>
                <a:lnTo>
                  <a:pt x="1431" y="7557"/>
                </a:lnTo>
                <a:lnTo>
                  <a:pt x="1468" y="7814"/>
                </a:lnTo>
                <a:lnTo>
                  <a:pt x="1578" y="8034"/>
                </a:lnTo>
                <a:lnTo>
                  <a:pt x="1724" y="8254"/>
                </a:lnTo>
                <a:lnTo>
                  <a:pt x="1908" y="8437"/>
                </a:lnTo>
                <a:lnTo>
                  <a:pt x="2128" y="8547"/>
                </a:lnTo>
                <a:lnTo>
                  <a:pt x="2238" y="8584"/>
                </a:lnTo>
                <a:lnTo>
                  <a:pt x="2348" y="8621"/>
                </a:lnTo>
                <a:lnTo>
                  <a:pt x="2458" y="8621"/>
                </a:lnTo>
                <a:lnTo>
                  <a:pt x="2568" y="8547"/>
                </a:lnTo>
                <a:lnTo>
                  <a:pt x="2641" y="8474"/>
                </a:lnTo>
                <a:lnTo>
                  <a:pt x="2715" y="8364"/>
                </a:lnTo>
                <a:lnTo>
                  <a:pt x="2788" y="8144"/>
                </a:lnTo>
                <a:lnTo>
                  <a:pt x="2788" y="7960"/>
                </a:lnTo>
                <a:lnTo>
                  <a:pt x="2751" y="7740"/>
                </a:lnTo>
                <a:lnTo>
                  <a:pt x="2678" y="7557"/>
                </a:lnTo>
                <a:lnTo>
                  <a:pt x="2531" y="7373"/>
                </a:lnTo>
                <a:lnTo>
                  <a:pt x="2385" y="7227"/>
                </a:lnTo>
                <a:lnTo>
                  <a:pt x="2201" y="7117"/>
                </a:lnTo>
                <a:lnTo>
                  <a:pt x="1981" y="7043"/>
                </a:lnTo>
                <a:lnTo>
                  <a:pt x="1908" y="6933"/>
                </a:lnTo>
                <a:lnTo>
                  <a:pt x="1834" y="6897"/>
                </a:lnTo>
                <a:close/>
                <a:moveTo>
                  <a:pt x="14306" y="7227"/>
                </a:moveTo>
                <a:lnTo>
                  <a:pt x="14453" y="7263"/>
                </a:lnTo>
                <a:lnTo>
                  <a:pt x="14563" y="7300"/>
                </a:lnTo>
                <a:lnTo>
                  <a:pt x="14636" y="7410"/>
                </a:lnTo>
                <a:lnTo>
                  <a:pt x="14673" y="7520"/>
                </a:lnTo>
                <a:lnTo>
                  <a:pt x="14673" y="7667"/>
                </a:lnTo>
                <a:lnTo>
                  <a:pt x="14673" y="7814"/>
                </a:lnTo>
                <a:lnTo>
                  <a:pt x="14600" y="8070"/>
                </a:lnTo>
                <a:lnTo>
                  <a:pt x="14490" y="8290"/>
                </a:lnTo>
                <a:lnTo>
                  <a:pt x="14343" y="8511"/>
                </a:lnTo>
                <a:lnTo>
                  <a:pt x="14269" y="8584"/>
                </a:lnTo>
                <a:lnTo>
                  <a:pt x="14196" y="8621"/>
                </a:lnTo>
                <a:lnTo>
                  <a:pt x="14123" y="8621"/>
                </a:lnTo>
                <a:lnTo>
                  <a:pt x="14049" y="8584"/>
                </a:lnTo>
                <a:lnTo>
                  <a:pt x="14013" y="8547"/>
                </a:lnTo>
                <a:lnTo>
                  <a:pt x="13976" y="8474"/>
                </a:lnTo>
                <a:lnTo>
                  <a:pt x="13903" y="8290"/>
                </a:lnTo>
                <a:lnTo>
                  <a:pt x="13939" y="8034"/>
                </a:lnTo>
                <a:lnTo>
                  <a:pt x="13976" y="7777"/>
                </a:lnTo>
                <a:lnTo>
                  <a:pt x="14086" y="7263"/>
                </a:lnTo>
                <a:lnTo>
                  <a:pt x="14306" y="7227"/>
                </a:lnTo>
                <a:close/>
                <a:moveTo>
                  <a:pt x="14233" y="6750"/>
                </a:moveTo>
                <a:lnTo>
                  <a:pt x="14123" y="6786"/>
                </a:lnTo>
                <a:lnTo>
                  <a:pt x="13866" y="6786"/>
                </a:lnTo>
                <a:lnTo>
                  <a:pt x="13829" y="6823"/>
                </a:lnTo>
                <a:lnTo>
                  <a:pt x="13756" y="6933"/>
                </a:lnTo>
                <a:lnTo>
                  <a:pt x="13609" y="7373"/>
                </a:lnTo>
                <a:lnTo>
                  <a:pt x="13499" y="7850"/>
                </a:lnTo>
                <a:lnTo>
                  <a:pt x="13462" y="8107"/>
                </a:lnTo>
                <a:lnTo>
                  <a:pt x="13462" y="8327"/>
                </a:lnTo>
                <a:lnTo>
                  <a:pt x="13499" y="8584"/>
                </a:lnTo>
                <a:lnTo>
                  <a:pt x="13572" y="8804"/>
                </a:lnTo>
                <a:lnTo>
                  <a:pt x="13683" y="8914"/>
                </a:lnTo>
                <a:lnTo>
                  <a:pt x="13829" y="9024"/>
                </a:lnTo>
                <a:lnTo>
                  <a:pt x="13976" y="9097"/>
                </a:lnTo>
                <a:lnTo>
                  <a:pt x="14123" y="9134"/>
                </a:lnTo>
                <a:lnTo>
                  <a:pt x="14343" y="9097"/>
                </a:lnTo>
                <a:lnTo>
                  <a:pt x="14490" y="9024"/>
                </a:lnTo>
                <a:lnTo>
                  <a:pt x="14600" y="8877"/>
                </a:lnTo>
                <a:lnTo>
                  <a:pt x="14746" y="8731"/>
                </a:lnTo>
                <a:lnTo>
                  <a:pt x="14966" y="8400"/>
                </a:lnTo>
                <a:lnTo>
                  <a:pt x="15076" y="8180"/>
                </a:lnTo>
                <a:lnTo>
                  <a:pt x="15113" y="7997"/>
                </a:lnTo>
                <a:lnTo>
                  <a:pt x="15150" y="7814"/>
                </a:lnTo>
                <a:lnTo>
                  <a:pt x="15150" y="7593"/>
                </a:lnTo>
                <a:lnTo>
                  <a:pt x="15113" y="7410"/>
                </a:lnTo>
                <a:lnTo>
                  <a:pt x="15040" y="7190"/>
                </a:lnTo>
                <a:lnTo>
                  <a:pt x="15003" y="7080"/>
                </a:lnTo>
                <a:lnTo>
                  <a:pt x="14893" y="7007"/>
                </a:lnTo>
                <a:lnTo>
                  <a:pt x="14673" y="6823"/>
                </a:lnTo>
                <a:lnTo>
                  <a:pt x="14526" y="6786"/>
                </a:lnTo>
                <a:lnTo>
                  <a:pt x="14379" y="6750"/>
                </a:lnTo>
                <a:close/>
                <a:moveTo>
                  <a:pt x="6273" y="7887"/>
                </a:moveTo>
                <a:lnTo>
                  <a:pt x="6199" y="7924"/>
                </a:lnTo>
                <a:lnTo>
                  <a:pt x="6126" y="7997"/>
                </a:lnTo>
                <a:lnTo>
                  <a:pt x="5979" y="8107"/>
                </a:lnTo>
                <a:lnTo>
                  <a:pt x="5869" y="8290"/>
                </a:lnTo>
                <a:lnTo>
                  <a:pt x="5796" y="8474"/>
                </a:lnTo>
                <a:lnTo>
                  <a:pt x="5796" y="8584"/>
                </a:lnTo>
                <a:lnTo>
                  <a:pt x="5833" y="8657"/>
                </a:lnTo>
                <a:lnTo>
                  <a:pt x="5906" y="8694"/>
                </a:lnTo>
                <a:lnTo>
                  <a:pt x="6236" y="8694"/>
                </a:lnTo>
                <a:lnTo>
                  <a:pt x="6420" y="8767"/>
                </a:lnTo>
                <a:lnTo>
                  <a:pt x="6199" y="9024"/>
                </a:lnTo>
                <a:lnTo>
                  <a:pt x="6199" y="9061"/>
                </a:lnTo>
                <a:lnTo>
                  <a:pt x="6199" y="9134"/>
                </a:lnTo>
                <a:lnTo>
                  <a:pt x="6236" y="9244"/>
                </a:lnTo>
                <a:lnTo>
                  <a:pt x="6346" y="9354"/>
                </a:lnTo>
                <a:lnTo>
                  <a:pt x="6456" y="9391"/>
                </a:lnTo>
                <a:lnTo>
                  <a:pt x="6713" y="9391"/>
                </a:lnTo>
                <a:lnTo>
                  <a:pt x="6786" y="9318"/>
                </a:lnTo>
                <a:lnTo>
                  <a:pt x="6860" y="9207"/>
                </a:lnTo>
                <a:lnTo>
                  <a:pt x="6823" y="9097"/>
                </a:lnTo>
                <a:lnTo>
                  <a:pt x="6750" y="9024"/>
                </a:lnTo>
                <a:lnTo>
                  <a:pt x="6860" y="8951"/>
                </a:lnTo>
                <a:lnTo>
                  <a:pt x="6933" y="8877"/>
                </a:lnTo>
                <a:lnTo>
                  <a:pt x="6933" y="8804"/>
                </a:lnTo>
                <a:lnTo>
                  <a:pt x="6933" y="8731"/>
                </a:lnTo>
                <a:lnTo>
                  <a:pt x="6896" y="8621"/>
                </a:lnTo>
                <a:lnTo>
                  <a:pt x="6750" y="8511"/>
                </a:lnTo>
                <a:lnTo>
                  <a:pt x="6603" y="8437"/>
                </a:lnTo>
                <a:lnTo>
                  <a:pt x="6456" y="8364"/>
                </a:lnTo>
                <a:lnTo>
                  <a:pt x="6273" y="8327"/>
                </a:lnTo>
                <a:lnTo>
                  <a:pt x="6346" y="8180"/>
                </a:lnTo>
                <a:lnTo>
                  <a:pt x="6420" y="8034"/>
                </a:lnTo>
                <a:lnTo>
                  <a:pt x="6420" y="7960"/>
                </a:lnTo>
                <a:lnTo>
                  <a:pt x="6383" y="7924"/>
                </a:lnTo>
                <a:lnTo>
                  <a:pt x="6346" y="7924"/>
                </a:lnTo>
                <a:lnTo>
                  <a:pt x="6273" y="7887"/>
                </a:lnTo>
                <a:close/>
                <a:moveTo>
                  <a:pt x="7630" y="551"/>
                </a:moveTo>
                <a:lnTo>
                  <a:pt x="7777" y="587"/>
                </a:lnTo>
                <a:lnTo>
                  <a:pt x="7923" y="661"/>
                </a:lnTo>
                <a:lnTo>
                  <a:pt x="8437" y="1101"/>
                </a:lnTo>
                <a:lnTo>
                  <a:pt x="8657" y="1321"/>
                </a:lnTo>
                <a:lnTo>
                  <a:pt x="8877" y="1578"/>
                </a:lnTo>
                <a:lnTo>
                  <a:pt x="9061" y="1834"/>
                </a:lnTo>
                <a:lnTo>
                  <a:pt x="9207" y="2128"/>
                </a:lnTo>
                <a:lnTo>
                  <a:pt x="9281" y="2421"/>
                </a:lnTo>
                <a:lnTo>
                  <a:pt x="9317" y="2752"/>
                </a:lnTo>
                <a:lnTo>
                  <a:pt x="9281" y="3082"/>
                </a:lnTo>
                <a:lnTo>
                  <a:pt x="9244" y="3375"/>
                </a:lnTo>
                <a:lnTo>
                  <a:pt x="9024" y="3962"/>
                </a:lnTo>
                <a:lnTo>
                  <a:pt x="8804" y="4512"/>
                </a:lnTo>
                <a:lnTo>
                  <a:pt x="8584" y="5099"/>
                </a:lnTo>
                <a:lnTo>
                  <a:pt x="8547" y="5356"/>
                </a:lnTo>
                <a:lnTo>
                  <a:pt x="8510" y="5613"/>
                </a:lnTo>
                <a:lnTo>
                  <a:pt x="8510" y="5869"/>
                </a:lnTo>
                <a:lnTo>
                  <a:pt x="8547" y="6163"/>
                </a:lnTo>
                <a:lnTo>
                  <a:pt x="8584" y="6310"/>
                </a:lnTo>
                <a:lnTo>
                  <a:pt x="8657" y="6493"/>
                </a:lnTo>
                <a:lnTo>
                  <a:pt x="8804" y="6823"/>
                </a:lnTo>
                <a:lnTo>
                  <a:pt x="8987" y="7117"/>
                </a:lnTo>
                <a:lnTo>
                  <a:pt x="9134" y="7447"/>
                </a:lnTo>
                <a:lnTo>
                  <a:pt x="9207" y="7777"/>
                </a:lnTo>
                <a:lnTo>
                  <a:pt x="9244" y="8144"/>
                </a:lnTo>
                <a:lnTo>
                  <a:pt x="9207" y="8474"/>
                </a:lnTo>
                <a:lnTo>
                  <a:pt x="9097" y="8804"/>
                </a:lnTo>
                <a:lnTo>
                  <a:pt x="8951" y="9134"/>
                </a:lnTo>
                <a:lnTo>
                  <a:pt x="8767" y="9428"/>
                </a:lnTo>
                <a:lnTo>
                  <a:pt x="8510" y="9684"/>
                </a:lnTo>
                <a:lnTo>
                  <a:pt x="8254" y="9904"/>
                </a:lnTo>
                <a:lnTo>
                  <a:pt x="7960" y="10051"/>
                </a:lnTo>
                <a:lnTo>
                  <a:pt x="7667" y="10198"/>
                </a:lnTo>
                <a:lnTo>
                  <a:pt x="7373" y="10308"/>
                </a:lnTo>
                <a:lnTo>
                  <a:pt x="7043" y="10345"/>
                </a:lnTo>
                <a:lnTo>
                  <a:pt x="6676" y="10418"/>
                </a:lnTo>
                <a:lnTo>
                  <a:pt x="6493" y="10381"/>
                </a:lnTo>
                <a:lnTo>
                  <a:pt x="6309" y="10345"/>
                </a:lnTo>
                <a:lnTo>
                  <a:pt x="6163" y="10235"/>
                </a:lnTo>
                <a:lnTo>
                  <a:pt x="6016" y="10088"/>
                </a:lnTo>
                <a:lnTo>
                  <a:pt x="5906" y="9941"/>
                </a:lnTo>
                <a:lnTo>
                  <a:pt x="5759" y="9831"/>
                </a:lnTo>
                <a:lnTo>
                  <a:pt x="5649" y="9758"/>
                </a:lnTo>
                <a:lnTo>
                  <a:pt x="5502" y="9684"/>
                </a:lnTo>
                <a:lnTo>
                  <a:pt x="5209" y="9611"/>
                </a:lnTo>
                <a:lnTo>
                  <a:pt x="4916" y="9611"/>
                </a:lnTo>
                <a:lnTo>
                  <a:pt x="4622" y="9684"/>
                </a:lnTo>
                <a:lnTo>
                  <a:pt x="3999" y="9868"/>
                </a:lnTo>
                <a:lnTo>
                  <a:pt x="3705" y="9978"/>
                </a:lnTo>
                <a:lnTo>
                  <a:pt x="3412" y="10051"/>
                </a:lnTo>
                <a:lnTo>
                  <a:pt x="3118" y="10088"/>
                </a:lnTo>
                <a:lnTo>
                  <a:pt x="2825" y="10051"/>
                </a:lnTo>
                <a:lnTo>
                  <a:pt x="2495" y="10014"/>
                </a:lnTo>
                <a:lnTo>
                  <a:pt x="2201" y="9904"/>
                </a:lnTo>
                <a:lnTo>
                  <a:pt x="1944" y="9794"/>
                </a:lnTo>
                <a:lnTo>
                  <a:pt x="1651" y="9648"/>
                </a:lnTo>
                <a:lnTo>
                  <a:pt x="1394" y="9464"/>
                </a:lnTo>
                <a:lnTo>
                  <a:pt x="1174" y="9281"/>
                </a:lnTo>
                <a:lnTo>
                  <a:pt x="954" y="8987"/>
                </a:lnTo>
                <a:lnTo>
                  <a:pt x="771" y="8694"/>
                </a:lnTo>
                <a:lnTo>
                  <a:pt x="624" y="8364"/>
                </a:lnTo>
                <a:lnTo>
                  <a:pt x="550" y="8034"/>
                </a:lnTo>
                <a:lnTo>
                  <a:pt x="514" y="7667"/>
                </a:lnTo>
                <a:lnTo>
                  <a:pt x="514" y="7337"/>
                </a:lnTo>
                <a:lnTo>
                  <a:pt x="587" y="6970"/>
                </a:lnTo>
                <a:lnTo>
                  <a:pt x="661" y="6640"/>
                </a:lnTo>
                <a:lnTo>
                  <a:pt x="807" y="6310"/>
                </a:lnTo>
                <a:lnTo>
                  <a:pt x="991" y="6016"/>
                </a:lnTo>
                <a:lnTo>
                  <a:pt x="1211" y="5759"/>
                </a:lnTo>
                <a:lnTo>
                  <a:pt x="1468" y="5539"/>
                </a:lnTo>
                <a:lnTo>
                  <a:pt x="2018" y="5099"/>
                </a:lnTo>
                <a:lnTo>
                  <a:pt x="2568" y="4622"/>
                </a:lnTo>
                <a:lnTo>
                  <a:pt x="2788" y="4366"/>
                </a:lnTo>
                <a:lnTo>
                  <a:pt x="2971" y="4109"/>
                </a:lnTo>
                <a:lnTo>
                  <a:pt x="3082" y="3815"/>
                </a:lnTo>
                <a:lnTo>
                  <a:pt x="3192" y="3485"/>
                </a:lnTo>
                <a:lnTo>
                  <a:pt x="3265" y="3118"/>
                </a:lnTo>
                <a:lnTo>
                  <a:pt x="3302" y="2715"/>
                </a:lnTo>
                <a:lnTo>
                  <a:pt x="3375" y="2348"/>
                </a:lnTo>
                <a:lnTo>
                  <a:pt x="3448" y="2165"/>
                </a:lnTo>
                <a:lnTo>
                  <a:pt x="3558" y="1981"/>
                </a:lnTo>
                <a:lnTo>
                  <a:pt x="3705" y="1798"/>
                </a:lnTo>
                <a:lnTo>
                  <a:pt x="3852" y="1651"/>
                </a:lnTo>
                <a:lnTo>
                  <a:pt x="4072" y="1541"/>
                </a:lnTo>
                <a:lnTo>
                  <a:pt x="4292" y="1468"/>
                </a:lnTo>
                <a:lnTo>
                  <a:pt x="4512" y="1431"/>
                </a:lnTo>
                <a:lnTo>
                  <a:pt x="4769" y="1394"/>
                </a:lnTo>
                <a:lnTo>
                  <a:pt x="4989" y="1394"/>
                </a:lnTo>
                <a:lnTo>
                  <a:pt x="5209" y="1468"/>
                </a:lnTo>
                <a:lnTo>
                  <a:pt x="4952" y="1688"/>
                </a:lnTo>
                <a:lnTo>
                  <a:pt x="4916" y="1761"/>
                </a:lnTo>
                <a:lnTo>
                  <a:pt x="4879" y="1834"/>
                </a:lnTo>
                <a:lnTo>
                  <a:pt x="4916" y="1981"/>
                </a:lnTo>
                <a:lnTo>
                  <a:pt x="4989" y="2091"/>
                </a:lnTo>
                <a:lnTo>
                  <a:pt x="5062" y="2128"/>
                </a:lnTo>
                <a:lnTo>
                  <a:pt x="5136" y="2128"/>
                </a:lnTo>
                <a:lnTo>
                  <a:pt x="5319" y="2091"/>
                </a:lnTo>
                <a:lnTo>
                  <a:pt x="5429" y="2018"/>
                </a:lnTo>
                <a:lnTo>
                  <a:pt x="5539" y="1945"/>
                </a:lnTo>
                <a:lnTo>
                  <a:pt x="5613" y="1798"/>
                </a:lnTo>
                <a:lnTo>
                  <a:pt x="5759" y="1651"/>
                </a:lnTo>
                <a:lnTo>
                  <a:pt x="5833" y="1614"/>
                </a:lnTo>
                <a:lnTo>
                  <a:pt x="5869" y="1578"/>
                </a:lnTo>
                <a:lnTo>
                  <a:pt x="6420" y="1138"/>
                </a:lnTo>
                <a:lnTo>
                  <a:pt x="7006" y="771"/>
                </a:lnTo>
                <a:lnTo>
                  <a:pt x="7337" y="624"/>
                </a:lnTo>
                <a:lnTo>
                  <a:pt x="7483" y="551"/>
                </a:lnTo>
                <a:close/>
                <a:moveTo>
                  <a:pt x="10821" y="9281"/>
                </a:moveTo>
                <a:lnTo>
                  <a:pt x="10968" y="9538"/>
                </a:lnTo>
                <a:lnTo>
                  <a:pt x="11115" y="9758"/>
                </a:lnTo>
                <a:lnTo>
                  <a:pt x="11335" y="9978"/>
                </a:lnTo>
                <a:lnTo>
                  <a:pt x="11592" y="10161"/>
                </a:lnTo>
                <a:lnTo>
                  <a:pt x="11408" y="10418"/>
                </a:lnTo>
                <a:lnTo>
                  <a:pt x="11188" y="10198"/>
                </a:lnTo>
                <a:lnTo>
                  <a:pt x="10968" y="9978"/>
                </a:lnTo>
                <a:lnTo>
                  <a:pt x="10711" y="9831"/>
                </a:lnTo>
                <a:lnTo>
                  <a:pt x="10455" y="9648"/>
                </a:lnTo>
                <a:lnTo>
                  <a:pt x="10601" y="9464"/>
                </a:lnTo>
                <a:lnTo>
                  <a:pt x="10821" y="9281"/>
                </a:lnTo>
                <a:close/>
                <a:moveTo>
                  <a:pt x="13903" y="9941"/>
                </a:moveTo>
                <a:lnTo>
                  <a:pt x="13829" y="9978"/>
                </a:lnTo>
                <a:lnTo>
                  <a:pt x="13756" y="10014"/>
                </a:lnTo>
                <a:lnTo>
                  <a:pt x="13719" y="10014"/>
                </a:lnTo>
                <a:lnTo>
                  <a:pt x="13719" y="10051"/>
                </a:lnTo>
                <a:lnTo>
                  <a:pt x="13646" y="10161"/>
                </a:lnTo>
                <a:lnTo>
                  <a:pt x="13609" y="10271"/>
                </a:lnTo>
                <a:lnTo>
                  <a:pt x="13646" y="10418"/>
                </a:lnTo>
                <a:lnTo>
                  <a:pt x="13719" y="10565"/>
                </a:lnTo>
                <a:lnTo>
                  <a:pt x="13829" y="10638"/>
                </a:lnTo>
                <a:lnTo>
                  <a:pt x="13939" y="10675"/>
                </a:lnTo>
                <a:lnTo>
                  <a:pt x="14049" y="10638"/>
                </a:lnTo>
                <a:lnTo>
                  <a:pt x="14159" y="10601"/>
                </a:lnTo>
                <a:lnTo>
                  <a:pt x="14269" y="10491"/>
                </a:lnTo>
                <a:lnTo>
                  <a:pt x="14343" y="10418"/>
                </a:lnTo>
                <a:lnTo>
                  <a:pt x="14379" y="10308"/>
                </a:lnTo>
                <a:lnTo>
                  <a:pt x="14379" y="10271"/>
                </a:lnTo>
                <a:lnTo>
                  <a:pt x="14379" y="10198"/>
                </a:lnTo>
                <a:lnTo>
                  <a:pt x="14306" y="10124"/>
                </a:lnTo>
                <a:lnTo>
                  <a:pt x="14233" y="10051"/>
                </a:lnTo>
                <a:lnTo>
                  <a:pt x="14159" y="10014"/>
                </a:lnTo>
                <a:lnTo>
                  <a:pt x="14086" y="9978"/>
                </a:lnTo>
                <a:lnTo>
                  <a:pt x="13939" y="9941"/>
                </a:lnTo>
                <a:close/>
                <a:moveTo>
                  <a:pt x="7593" y="0"/>
                </a:moveTo>
                <a:lnTo>
                  <a:pt x="7447" y="37"/>
                </a:lnTo>
                <a:lnTo>
                  <a:pt x="7190" y="110"/>
                </a:lnTo>
                <a:lnTo>
                  <a:pt x="6970" y="221"/>
                </a:lnTo>
                <a:lnTo>
                  <a:pt x="6566" y="441"/>
                </a:lnTo>
                <a:lnTo>
                  <a:pt x="6199" y="697"/>
                </a:lnTo>
                <a:lnTo>
                  <a:pt x="5502" y="1211"/>
                </a:lnTo>
                <a:lnTo>
                  <a:pt x="5209" y="1064"/>
                </a:lnTo>
                <a:lnTo>
                  <a:pt x="4916" y="991"/>
                </a:lnTo>
                <a:lnTo>
                  <a:pt x="4585" y="991"/>
                </a:lnTo>
                <a:lnTo>
                  <a:pt x="4255" y="1027"/>
                </a:lnTo>
                <a:lnTo>
                  <a:pt x="3999" y="1101"/>
                </a:lnTo>
                <a:lnTo>
                  <a:pt x="3778" y="1211"/>
                </a:lnTo>
                <a:lnTo>
                  <a:pt x="3595" y="1358"/>
                </a:lnTo>
                <a:lnTo>
                  <a:pt x="3412" y="1504"/>
                </a:lnTo>
                <a:lnTo>
                  <a:pt x="3228" y="1688"/>
                </a:lnTo>
                <a:lnTo>
                  <a:pt x="3118" y="1908"/>
                </a:lnTo>
                <a:lnTo>
                  <a:pt x="3008" y="2128"/>
                </a:lnTo>
                <a:lnTo>
                  <a:pt x="2935" y="2348"/>
                </a:lnTo>
                <a:lnTo>
                  <a:pt x="2861" y="2678"/>
                </a:lnTo>
                <a:lnTo>
                  <a:pt x="2788" y="3008"/>
                </a:lnTo>
                <a:lnTo>
                  <a:pt x="2751" y="3338"/>
                </a:lnTo>
                <a:lnTo>
                  <a:pt x="2641" y="3669"/>
                </a:lnTo>
                <a:lnTo>
                  <a:pt x="2605" y="3852"/>
                </a:lnTo>
                <a:lnTo>
                  <a:pt x="2495" y="3999"/>
                </a:lnTo>
                <a:lnTo>
                  <a:pt x="2275" y="4255"/>
                </a:lnTo>
                <a:lnTo>
                  <a:pt x="2018" y="4476"/>
                </a:lnTo>
                <a:lnTo>
                  <a:pt x="1761" y="4696"/>
                </a:lnTo>
                <a:lnTo>
                  <a:pt x="1284" y="5062"/>
                </a:lnTo>
                <a:lnTo>
                  <a:pt x="844" y="5466"/>
                </a:lnTo>
                <a:lnTo>
                  <a:pt x="661" y="5649"/>
                </a:lnTo>
                <a:lnTo>
                  <a:pt x="514" y="5906"/>
                </a:lnTo>
                <a:lnTo>
                  <a:pt x="367" y="6126"/>
                </a:lnTo>
                <a:lnTo>
                  <a:pt x="220" y="6420"/>
                </a:lnTo>
                <a:lnTo>
                  <a:pt x="110" y="6713"/>
                </a:lnTo>
                <a:lnTo>
                  <a:pt x="37" y="7007"/>
                </a:lnTo>
                <a:lnTo>
                  <a:pt x="0" y="7263"/>
                </a:lnTo>
                <a:lnTo>
                  <a:pt x="0" y="7557"/>
                </a:lnTo>
                <a:lnTo>
                  <a:pt x="37" y="7850"/>
                </a:lnTo>
                <a:lnTo>
                  <a:pt x="74" y="8144"/>
                </a:lnTo>
                <a:lnTo>
                  <a:pt x="147" y="8400"/>
                </a:lnTo>
                <a:lnTo>
                  <a:pt x="220" y="8657"/>
                </a:lnTo>
                <a:lnTo>
                  <a:pt x="367" y="8914"/>
                </a:lnTo>
                <a:lnTo>
                  <a:pt x="514" y="9171"/>
                </a:lnTo>
                <a:lnTo>
                  <a:pt x="661" y="9391"/>
                </a:lnTo>
                <a:lnTo>
                  <a:pt x="844" y="9611"/>
                </a:lnTo>
                <a:lnTo>
                  <a:pt x="1064" y="9831"/>
                </a:lnTo>
                <a:lnTo>
                  <a:pt x="1284" y="10014"/>
                </a:lnTo>
                <a:lnTo>
                  <a:pt x="1541" y="10161"/>
                </a:lnTo>
                <a:lnTo>
                  <a:pt x="1798" y="10308"/>
                </a:lnTo>
                <a:lnTo>
                  <a:pt x="2054" y="10381"/>
                </a:lnTo>
                <a:lnTo>
                  <a:pt x="2348" y="10491"/>
                </a:lnTo>
                <a:lnTo>
                  <a:pt x="2641" y="10528"/>
                </a:lnTo>
                <a:lnTo>
                  <a:pt x="2898" y="10565"/>
                </a:lnTo>
                <a:lnTo>
                  <a:pt x="3192" y="10565"/>
                </a:lnTo>
                <a:lnTo>
                  <a:pt x="3485" y="10528"/>
                </a:lnTo>
                <a:lnTo>
                  <a:pt x="3742" y="10491"/>
                </a:lnTo>
                <a:lnTo>
                  <a:pt x="4035" y="10418"/>
                </a:lnTo>
                <a:lnTo>
                  <a:pt x="4365" y="10271"/>
                </a:lnTo>
                <a:lnTo>
                  <a:pt x="4696" y="10161"/>
                </a:lnTo>
                <a:lnTo>
                  <a:pt x="4879" y="10124"/>
                </a:lnTo>
                <a:lnTo>
                  <a:pt x="5209" y="10124"/>
                </a:lnTo>
                <a:lnTo>
                  <a:pt x="5392" y="10161"/>
                </a:lnTo>
                <a:lnTo>
                  <a:pt x="5502" y="10271"/>
                </a:lnTo>
                <a:lnTo>
                  <a:pt x="5613" y="10381"/>
                </a:lnTo>
                <a:lnTo>
                  <a:pt x="5833" y="10601"/>
                </a:lnTo>
                <a:lnTo>
                  <a:pt x="5979" y="10711"/>
                </a:lnTo>
                <a:lnTo>
                  <a:pt x="6089" y="10785"/>
                </a:lnTo>
                <a:lnTo>
                  <a:pt x="6273" y="10858"/>
                </a:lnTo>
                <a:lnTo>
                  <a:pt x="6420" y="10895"/>
                </a:lnTo>
                <a:lnTo>
                  <a:pt x="6933" y="10895"/>
                </a:lnTo>
                <a:lnTo>
                  <a:pt x="7227" y="10858"/>
                </a:lnTo>
                <a:lnTo>
                  <a:pt x="7483" y="10821"/>
                </a:lnTo>
                <a:lnTo>
                  <a:pt x="7740" y="10748"/>
                </a:lnTo>
                <a:lnTo>
                  <a:pt x="7997" y="10638"/>
                </a:lnTo>
                <a:lnTo>
                  <a:pt x="8217" y="10528"/>
                </a:lnTo>
                <a:lnTo>
                  <a:pt x="8437" y="10381"/>
                </a:lnTo>
                <a:lnTo>
                  <a:pt x="8657" y="10198"/>
                </a:lnTo>
                <a:lnTo>
                  <a:pt x="8877" y="10014"/>
                </a:lnTo>
                <a:lnTo>
                  <a:pt x="9061" y="9831"/>
                </a:lnTo>
                <a:lnTo>
                  <a:pt x="9207" y="9611"/>
                </a:lnTo>
                <a:lnTo>
                  <a:pt x="9354" y="9391"/>
                </a:lnTo>
                <a:lnTo>
                  <a:pt x="9501" y="9171"/>
                </a:lnTo>
                <a:lnTo>
                  <a:pt x="9574" y="8914"/>
                </a:lnTo>
                <a:lnTo>
                  <a:pt x="9684" y="8694"/>
                </a:lnTo>
                <a:lnTo>
                  <a:pt x="9721" y="8400"/>
                </a:lnTo>
                <a:lnTo>
                  <a:pt x="9721" y="8144"/>
                </a:lnTo>
                <a:lnTo>
                  <a:pt x="9721" y="7887"/>
                </a:lnTo>
                <a:lnTo>
                  <a:pt x="9684" y="7630"/>
                </a:lnTo>
                <a:lnTo>
                  <a:pt x="9611" y="7373"/>
                </a:lnTo>
                <a:lnTo>
                  <a:pt x="9537" y="7117"/>
                </a:lnTo>
                <a:lnTo>
                  <a:pt x="9281" y="6640"/>
                </a:lnTo>
                <a:lnTo>
                  <a:pt x="9171" y="6383"/>
                </a:lnTo>
                <a:lnTo>
                  <a:pt x="9061" y="6090"/>
                </a:lnTo>
                <a:lnTo>
                  <a:pt x="9061" y="5833"/>
                </a:lnTo>
                <a:lnTo>
                  <a:pt x="9061" y="5576"/>
                </a:lnTo>
                <a:lnTo>
                  <a:pt x="9097" y="5319"/>
                </a:lnTo>
                <a:lnTo>
                  <a:pt x="9134" y="5062"/>
                </a:lnTo>
                <a:lnTo>
                  <a:pt x="9317" y="4512"/>
                </a:lnTo>
                <a:lnTo>
                  <a:pt x="9501" y="4035"/>
                </a:lnTo>
                <a:lnTo>
                  <a:pt x="9684" y="3559"/>
                </a:lnTo>
                <a:lnTo>
                  <a:pt x="9794" y="3082"/>
                </a:lnTo>
                <a:lnTo>
                  <a:pt x="9831" y="2825"/>
                </a:lnTo>
                <a:lnTo>
                  <a:pt x="9831" y="2568"/>
                </a:lnTo>
                <a:lnTo>
                  <a:pt x="9794" y="2311"/>
                </a:lnTo>
                <a:lnTo>
                  <a:pt x="9721" y="2055"/>
                </a:lnTo>
                <a:lnTo>
                  <a:pt x="9611" y="1834"/>
                </a:lnTo>
                <a:lnTo>
                  <a:pt x="9501" y="1578"/>
                </a:lnTo>
                <a:lnTo>
                  <a:pt x="9354" y="1358"/>
                </a:lnTo>
                <a:lnTo>
                  <a:pt x="9207" y="1174"/>
                </a:lnTo>
                <a:lnTo>
                  <a:pt x="8841" y="771"/>
                </a:lnTo>
                <a:lnTo>
                  <a:pt x="8400" y="404"/>
                </a:lnTo>
                <a:lnTo>
                  <a:pt x="7960" y="110"/>
                </a:lnTo>
                <a:lnTo>
                  <a:pt x="7850" y="37"/>
                </a:lnTo>
                <a:lnTo>
                  <a:pt x="7703" y="0"/>
                </a:lnTo>
                <a:close/>
                <a:moveTo>
                  <a:pt x="12912" y="10675"/>
                </a:moveTo>
                <a:lnTo>
                  <a:pt x="12839" y="10711"/>
                </a:lnTo>
                <a:lnTo>
                  <a:pt x="12765" y="10785"/>
                </a:lnTo>
                <a:lnTo>
                  <a:pt x="12729" y="10858"/>
                </a:lnTo>
                <a:lnTo>
                  <a:pt x="12729" y="11005"/>
                </a:lnTo>
                <a:lnTo>
                  <a:pt x="12765" y="11115"/>
                </a:lnTo>
                <a:lnTo>
                  <a:pt x="12876" y="11225"/>
                </a:lnTo>
                <a:lnTo>
                  <a:pt x="13022" y="11262"/>
                </a:lnTo>
                <a:lnTo>
                  <a:pt x="13132" y="11225"/>
                </a:lnTo>
                <a:lnTo>
                  <a:pt x="13242" y="11115"/>
                </a:lnTo>
                <a:lnTo>
                  <a:pt x="13279" y="11005"/>
                </a:lnTo>
                <a:lnTo>
                  <a:pt x="13279" y="10858"/>
                </a:lnTo>
                <a:lnTo>
                  <a:pt x="13242" y="10785"/>
                </a:lnTo>
                <a:lnTo>
                  <a:pt x="13169" y="10711"/>
                </a:lnTo>
                <a:lnTo>
                  <a:pt x="13096" y="10675"/>
                </a:lnTo>
                <a:close/>
                <a:moveTo>
                  <a:pt x="13572" y="11262"/>
                </a:moveTo>
                <a:lnTo>
                  <a:pt x="13499" y="11298"/>
                </a:lnTo>
                <a:lnTo>
                  <a:pt x="13462" y="11372"/>
                </a:lnTo>
                <a:lnTo>
                  <a:pt x="13389" y="11408"/>
                </a:lnTo>
                <a:lnTo>
                  <a:pt x="13316" y="11445"/>
                </a:lnTo>
                <a:lnTo>
                  <a:pt x="13242" y="11555"/>
                </a:lnTo>
                <a:lnTo>
                  <a:pt x="13242" y="11702"/>
                </a:lnTo>
                <a:lnTo>
                  <a:pt x="13242" y="11775"/>
                </a:lnTo>
                <a:lnTo>
                  <a:pt x="13279" y="11849"/>
                </a:lnTo>
                <a:lnTo>
                  <a:pt x="13352" y="11959"/>
                </a:lnTo>
                <a:lnTo>
                  <a:pt x="13609" y="11959"/>
                </a:lnTo>
                <a:lnTo>
                  <a:pt x="13719" y="11922"/>
                </a:lnTo>
                <a:lnTo>
                  <a:pt x="13829" y="11849"/>
                </a:lnTo>
                <a:lnTo>
                  <a:pt x="13866" y="11738"/>
                </a:lnTo>
                <a:lnTo>
                  <a:pt x="13939" y="11628"/>
                </a:lnTo>
                <a:lnTo>
                  <a:pt x="13939" y="11555"/>
                </a:lnTo>
                <a:lnTo>
                  <a:pt x="13939" y="11518"/>
                </a:lnTo>
                <a:lnTo>
                  <a:pt x="13903" y="11445"/>
                </a:lnTo>
                <a:lnTo>
                  <a:pt x="13866" y="11372"/>
                </a:lnTo>
                <a:lnTo>
                  <a:pt x="13829" y="11298"/>
                </a:lnTo>
                <a:lnTo>
                  <a:pt x="13719" y="11262"/>
                </a:lnTo>
                <a:close/>
                <a:moveTo>
                  <a:pt x="12215" y="11555"/>
                </a:moveTo>
                <a:lnTo>
                  <a:pt x="12142" y="11592"/>
                </a:lnTo>
                <a:lnTo>
                  <a:pt x="12069" y="11702"/>
                </a:lnTo>
                <a:lnTo>
                  <a:pt x="12032" y="11812"/>
                </a:lnTo>
                <a:lnTo>
                  <a:pt x="12032" y="11959"/>
                </a:lnTo>
                <a:lnTo>
                  <a:pt x="12032" y="12069"/>
                </a:lnTo>
                <a:lnTo>
                  <a:pt x="12105" y="12362"/>
                </a:lnTo>
                <a:lnTo>
                  <a:pt x="12252" y="12582"/>
                </a:lnTo>
                <a:lnTo>
                  <a:pt x="12325" y="12619"/>
                </a:lnTo>
                <a:lnTo>
                  <a:pt x="12399" y="12656"/>
                </a:lnTo>
                <a:lnTo>
                  <a:pt x="12509" y="12656"/>
                </a:lnTo>
                <a:lnTo>
                  <a:pt x="12582" y="12582"/>
                </a:lnTo>
                <a:lnTo>
                  <a:pt x="12619" y="12545"/>
                </a:lnTo>
                <a:lnTo>
                  <a:pt x="12692" y="12545"/>
                </a:lnTo>
                <a:lnTo>
                  <a:pt x="12802" y="12619"/>
                </a:lnTo>
                <a:lnTo>
                  <a:pt x="12876" y="12619"/>
                </a:lnTo>
                <a:lnTo>
                  <a:pt x="12949" y="12582"/>
                </a:lnTo>
                <a:lnTo>
                  <a:pt x="12986" y="12545"/>
                </a:lnTo>
                <a:lnTo>
                  <a:pt x="13022" y="12435"/>
                </a:lnTo>
                <a:lnTo>
                  <a:pt x="12986" y="12325"/>
                </a:lnTo>
                <a:lnTo>
                  <a:pt x="12912" y="12215"/>
                </a:lnTo>
                <a:lnTo>
                  <a:pt x="12802" y="12179"/>
                </a:lnTo>
                <a:lnTo>
                  <a:pt x="12655" y="12142"/>
                </a:lnTo>
                <a:lnTo>
                  <a:pt x="12545" y="12142"/>
                </a:lnTo>
                <a:lnTo>
                  <a:pt x="12472" y="12179"/>
                </a:lnTo>
                <a:lnTo>
                  <a:pt x="12399" y="12032"/>
                </a:lnTo>
                <a:lnTo>
                  <a:pt x="12399" y="11849"/>
                </a:lnTo>
                <a:lnTo>
                  <a:pt x="12399" y="11665"/>
                </a:lnTo>
                <a:lnTo>
                  <a:pt x="12362" y="11592"/>
                </a:lnTo>
                <a:lnTo>
                  <a:pt x="12289" y="11555"/>
                </a:lnTo>
                <a:close/>
                <a:moveTo>
                  <a:pt x="14049" y="5466"/>
                </a:moveTo>
                <a:lnTo>
                  <a:pt x="14196" y="5503"/>
                </a:lnTo>
                <a:lnTo>
                  <a:pt x="14490" y="5649"/>
                </a:lnTo>
                <a:lnTo>
                  <a:pt x="14673" y="5723"/>
                </a:lnTo>
                <a:lnTo>
                  <a:pt x="14930" y="5906"/>
                </a:lnTo>
                <a:lnTo>
                  <a:pt x="15150" y="6090"/>
                </a:lnTo>
                <a:lnTo>
                  <a:pt x="15370" y="6310"/>
                </a:lnTo>
                <a:lnTo>
                  <a:pt x="15590" y="6566"/>
                </a:lnTo>
                <a:lnTo>
                  <a:pt x="15773" y="6860"/>
                </a:lnTo>
                <a:lnTo>
                  <a:pt x="15883" y="7190"/>
                </a:lnTo>
                <a:lnTo>
                  <a:pt x="15993" y="7520"/>
                </a:lnTo>
                <a:lnTo>
                  <a:pt x="16067" y="7850"/>
                </a:lnTo>
                <a:lnTo>
                  <a:pt x="16104" y="8217"/>
                </a:lnTo>
                <a:lnTo>
                  <a:pt x="16104" y="8547"/>
                </a:lnTo>
                <a:lnTo>
                  <a:pt x="16067" y="9244"/>
                </a:lnTo>
                <a:lnTo>
                  <a:pt x="15957" y="9941"/>
                </a:lnTo>
                <a:lnTo>
                  <a:pt x="15773" y="10601"/>
                </a:lnTo>
                <a:lnTo>
                  <a:pt x="15517" y="11225"/>
                </a:lnTo>
                <a:lnTo>
                  <a:pt x="15370" y="11555"/>
                </a:lnTo>
                <a:lnTo>
                  <a:pt x="15186" y="11849"/>
                </a:lnTo>
                <a:lnTo>
                  <a:pt x="15003" y="12105"/>
                </a:lnTo>
                <a:lnTo>
                  <a:pt x="14783" y="12362"/>
                </a:lnTo>
                <a:lnTo>
                  <a:pt x="14526" y="12619"/>
                </a:lnTo>
                <a:lnTo>
                  <a:pt x="14269" y="12839"/>
                </a:lnTo>
                <a:lnTo>
                  <a:pt x="14013" y="13022"/>
                </a:lnTo>
                <a:lnTo>
                  <a:pt x="13719" y="13169"/>
                </a:lnTo>
                <a:lnTo>
                  <a:pt x="13389" y="13316"/>
                </a:lnTo>
                <a:lnTo>
                  <a:pt x="13059" y="13463"/>
                </a:lnTo>
                <a:lnTo>
                  <a:pt x="12802" y="13499"/>
                </a:lnTo>
                <a:lnTo>
                  <a:pt x="12509" y="13536"/>
                </a:lnTo>
                <a:lnTo>
                  <a:pt x="12325" y="13499"/>
                </a:lnTo>
                <a:lnTo>
                  <a:pt x="12179" y="13426"/>
                </a:lnTo>
                <a:lnTo>
                  <a:pt x="12032" y="13279"/>
                </a:lnTo>
                <a:lnTo>
                  <a:pt x="11922" y="13169"/>
                </a:lnTo>
                <a:lnTo>
                  <a:pt x="11482" y="12692"/>
                </a:lnTo>
                <a:lnTo>
                  <a:pt x="11298" y="12435"/>
                </a:lnTo>
                <a:lnTo>
                  <a:pt x="11225" y="12289"/>
                </a:lnTo>
                <a:lnTo>
                  <a:pt x="11188" y="12105"/>
                </a:lnTo>
                <a:lnTo>
                  <a:pt x="11188" y="11922"/>
                </a:lnTo>
                <a:lnTo>
                  <a:pt x="11262" y="11738"/>
                </a:lnTo>
                <a:lnTo>
                  <a:pt x="11445" y="11408"/>
                </a:lnTo>
                <a:lnTo>
                  <a:pt x="11812" y="10785"/>
                </a:lnTo>
                <a:lnTo>
                  <a:pt x="12142" y="10161"/>
                </a:lnTo>
                <a:lnTo>
                  <a:pt x="12472" y="9501"/>
                </a:lnTo>
                <a:lnTo>
                  <a:pt x="12765" y="8877"/>
                </a:lnTo>
                <a:lnTo>
                  <a:pt x="12876" y="8547"/>
                </a:lnTo>
                <a:lnTo>
                  <a:pt x="12949" y="8217"/>
                </a:lnTo>
                <a:lnTo>
                  <a:pt x="12986" y="7887"/>
                </a:lnTo>
                <a:lnTo>
                  <a:pt x="12949" y="7593"/>
                </a:lnTo>
                <a:lnTo>
                  <a:pt x="12876" y="7263"/>
                </a:lnTo>
                <a:lnTo>
                  <a:pt x="12765" y="6970"/>
                </a:lnTo>
                <a:lnTo>
                  <a:pt x="12729" y="6750"/>
                </a:lnTo>
                <a:lnTo>
                  <a:pt x="12692" y="6566"/>
                </a:lnTo>
                <a:lnTo>
                  <a:pt x="12729" y="6346"/>
                </a:lnTo>
                <a:lnTo>
                  <a:pt x="12802" y="6200"/>
                </a:lnTo>
                <a:lnTo>
                  <a:pt x="12876" y="6016"/>
                </a:lnTo>
                <a:lnTo>
                  <a:pt x="12986" y="5869"/>
                </a:lnTo>
                <a:lnTo>
                  <a:pt x="13132" y="5723"/>
                </a:lnTo>
                <a:lnTo>
                  <a:pt x="13279" y="5613"/>
                </a:lnTo>
                <a:lnTo>
                  <a:pt x="13316" y="5686"/>
                </a:lnTo>
                <a:lnTo>
                  <a:pt x="13389" y="5723"/>
                </a:lnTo>
                <a:lnTo>
                  <a:pt x="13536" y="5759"/>
                </a:lnTo>
                <a:lnTo>
                  <a:pt x="13646" y="5686"/>
                </a:lnTo>
                <a:lnTo>
                  <a:pt x="13719" y="5649"/>
                </a:lnTo>
                <a:lnTo>
                  <a:pt x="13756" y="5576"/>
                </a:lnTo>
                <a:lnTo>
                  <a:pt x="13829" y="5503"/>
                </a:lnTo>
                <a:lnTo>
                  <a:pt x="13939" y="5466"/>
                </a:lnTo>
                <a:close/>
                <a:moveTo>
                  <a:pt x="13646" y="3852"/>
                </a:moveTo>
                <a:lnTo>
                  <a:pt x="13609" y="3925"/>
                </a:lnTo>
                <a:lnTo>
                  <a:pt x="13499" y="4182"/>
                </a:lnTo>
                <a:lnTo>
                  <a:pt x="13462" y="4476"/>
                </a:lnTo>
                <a:lnTo>
                  <a:pt x="13462" y="4732"/>
                </a:lnTo>
                <a:lnTo>
                  <a:pt x="13499" y="5026"/>
                </a:lnTo>
                <a:lnTo>
                  <a:pt x="13316" y="5099"/>
                </a:lnTo>
                <a:lnTo>
                  <a:pt x="13132" y="5173"/>
                </a:lnTo>
                <a:lnTo>
                  <a:pt x="13022" y="4769"/>
                </a:lnTo>
                <a:lnTo>
                  <a:pt x="12839" y="4439"/>
                </a:lnTo>
                <a:lnTo>
                  <a:pt x="12802" y="4402"/>
                </a:lnTo>
                <a:lnTo>
                  <a:pt x="12729" y="4402"/>
                </a:lnTo>
                <a:lnTo>
                  <a:pt x="12692" y="4439"/>
                </a:lnTo>
                <a:lnTo>
                  <a:pt x="12692" y="4476"/>
                </a:lnTo>
                <a:lnTo>
                  <a:pt x="12655" y="4732"/>
                </a:lnTo>
                <a:lnTo>
                  <a:pt x="12692" y="4952"/>
                </a:lnTo>
                <a:lnTo>
                  <a:pt x="12802" y="5429"/>
                </a:lnTo>
                <a:lnTo>
                  <a:pt x="12582" y="5649"/>
                </a:lnTo>
                <a:lnTo>
                  <a:pt x="12399" y="5466"/>
                </a:lnTo>
                <a:lnTo>
                  <a:pt x="12142" y="5173"/>
                </a:lnTo>
                <a:lnTo>
                  <a:pt x="12105" y="5136"/>
                </a:lnTo>
                <a:lnTo>
                  <a:pt x="12032" y="5173"/>
                </a:lnTo>
                <a:lnTo>
                  <a:pt x="11995" y="5209"/>
                </a:lnTo>
                <a:lnTo>
                  <a:pt x="11995" y="5283"/>
                </a:lnTo>
                <a:lnTo>
                  <a:pt x="12032" y="5466"/>
                </a:lnTo>
                <a:lnTo>
                  <a:pt x="12142" y="5649"/>
                </a:lnTo>
                <a:lnTo>
                  <a:pt x="12252" y="5796"/>
                </a:lnTo>
                <a:lnTo>
                  <a:pt x="12435" y="5906"/>
                </a:lnTo>
                <a:lnTo>
                  <a:pt x="12399" y="6016"/>
                </a:lnTo>
                <a:lnTo>
                  <a:pt x="12362" y="6053"/>
                </a:lnTo>
                <a:lnTo>
                  <a:pt x="12142" y="6016"/>
                </a:lnTo>
                <a:lnTo>
                  <a:pt x="11738" y="5833"/>
                </a:lnTo>
                <a:lnTo>
                  <a:pt x="11665" y="5686"/>
                </a:lnTo>
                <a:lnTo>
                  <a:pt x="11628" y="5649"/>
                </a:lnTo>
                <a:lnTo>
                  <a:pt x="11592" y="5686"/>
                </a:lnTo>
                <a:lnTo>
                  <a:pt x="11555" y="5833"/>
                </a:lnTo>
                <a:lnTo>
                  <a:pt x="11518" y="5906"/>
                </a:lnTo>
                <a:lnTo>
                  <a:pt x="11518" y="5979"/>
                </a:lnTo>
                <a:lnTo>
                  <a:pt x="11555" y="6053"/>
                </a:lnTo>
                <a:lnTo>
                  <a:pt x="11628" y="6126"/>
                </a:lnTo>
                <a:lnTo>
                  <a:pt x="11775" y="6236"/>
                </a:lnTo>
                <a:lnTo>
                  <a:pt x="11995" y="6346"/>
                </a:lnTo>
                <a:lnTo>
                  <a:pt x="12289" y="6456"/>
                </a:lnTo>
                <a:lnTo>
                  <a:pt x="12252" y="6676"/>
                </a:lnTo>
                <a:lnTo>
                  <a:pt x="12289" y="6897"/>
                </a:lnTo>
                <a:lnTo>
                  <a:pt x="11555" y="6897"/>
                </a:lnTo>
                <a:lnTo>
                  <a:pt x="11445" y="6933"/>
                </a:lnTo>
                <a:lnTo>
                  <a:pt x="11408" y="7007"/>
                </a:lnTo>
                <a:lnTo>
                  <a:pt x="11408" y="7153"/>
                </a:lnTo>
                <a:lnTo>
                  <a:pt x="11408" y="7337"/>
                </a:lnTo>
                <a:lnTo>
                  <a:pt x="11482" y="7483"/>
                </a:lnTo>
                <a:lnTo>
                  <a:pt x="11555" y="7593"/>
                </a:lnTo>
                <a:lnTo>
                  <a:pt x="11592" y="7630"/>
                </a:lnTo>
                <a:lnTo>
                  <a:pt x="11922" y="7960"/>
                </a:lnTo>
                <a:lnTo>
                  <a:pt x="12142" y="8107"/>
                </a:lnTo>
                <a:lnTo>
                  <a:pt x="12252" y="8180"/>
                </a:lnTo>
                <a:lnTo>
                  <a:pt x="12362" y="8217"/>
                </a:lnTo>
                <a:lnTo>
                  <a:pt x="12472" y="8217"/>
                </a:lnTo>
                <a:lnTo>
                  <a:pt x="12362" y="8547"/>
                </a:lnTo>
                <a:lnTo>
                  <a:pt x="12252" y="8804"/>
                </a:lnTo>
                <a:lnTo>
                  <a:pt x="12215" y="8841"/>
                </a:lnTo>
                <a:lnTo>
                  <a:pt x="12179" y="8877"/>
                </a:lnTo>
                <a:lnTo>
                  <a:pt x="11812" y="8731"/>
                </a:lnTo>
                <a:lnTo>
                  <a:pt x="11555" y="8584"/>
                </a:lnTo>
                <a:lnTo>
                  <a:pt x="11335" y="8364"/>
                </a:lnTo>
                <a:lnTo>
                  <a:pt x="11225" y="8364"/>
                </a:lnTo>
                <a:lnTo>
                  <a:pt x="11188" y="8437"/>
                </a:lnTo>
                <a:lnTo>
                  <a:pt x="11188" y="8511"/>
                </a:lnTo>
                <a:lnTo>
                  <a:pt x="11335" y="8731"/>
                </a:lnTo>
                <a:lnTo>
                  <a:pt x="11555" y="8951"/>
                </a:lnTo>
                <a:lnTo>
                  <a:pt x="11812" y="9134"/>
                </a:lnTo>
                <a:lnTo>
                  <a:pt x="12069" y="9244"/>
                </a:lnTo>
                <a:lnTo>
                  <a:pt x="11848" y="9648"/>
                </a:lnTo>
                <a:lnTo>
                  <a:pt x="11738" y="9648"/>
                </a:lnTo>
                <a:lnTo>
                  <a:pt x="11665" y="9721"/>
                </a:lnTo>
                <a:lnTo>
                  <a:pt x="11262" y="9428"/>
                </a:lnTo>
                <a:lnTo>
                  <a:pt x="10895" y="9134"/>
                </a:lnTo>
                <a:lnTo>
                  <a:pt x="10858" y="9097"/>
                </a:lnTo>
                <a:lnTo>
                  <a:pt x="10821" y="9134"/>
                </a:lnTo>
                <a:lnTo>
                  <a:pt x="10601" y="9391"/>
                </a:lnTo>
                <a:lnTo>
                  <a:pt x="10381" y="9648"/>
                </a:lnTo>
                <a:lnTo>
                  <a:pt x="10308" y="9648"/>
                </a:lnTo>
                <a:lnTo>
                  <a:pt x="10234" y="9684"/>
                </a:lnTo>
                <a:lnTo>
                  <a:pt x="10198" y="9758"/>
                </a:lnTo>
                <a:lnTo>
                  <a:pt x="10234" y="9831"/>
                </a:lnTo>
                <a:lnTo>
                  <a:pt x="10748" y="10308"/>
                </a:lnTo>
                <a:lnTo>
                  <a:pt x="11188" y="10821"/>
                </a:lnTo>
                <a:lnTo>
                  <a:pt x="10968" y="11262"/>
                </a:lnTo>
                <a:lnTo>
                  <a:pt x="10785" y="11152"/>
                </a:lnTo>
                <a:lnTo>
                  <a:pt x="10601" y="11078"/>
                </a:lnTo>
                <a:lnTo>
                  <a:pt x="10381" y="11042"/>
                </a:lnTo>
                <a:lnTo>
                  <a:pt x="10308" y="11005"/>
                </a:lnTo>
                <a:lnTo>
                  <a:pt x="10198" y="10968"/>
                </a:lnTo>
                <a:lnTo>
                  <a:pt x="10161" y="10931"/>
                </a:lnTo>
                <a:lnTo>
                  <a:pt x="10088" y="10931"/>
                </a:lnTo>
                <a:lnTo>
                  <a:pt x="9978" y="10968"/>
                </a:lnTo>
                <a:lnTo>
                  <a:pt x="9941" y="11078"/>
                </a:lnTo>
                <a:lnTo>
                  <a:pt x="9941" y="11152"/>
                </a:lnTo>
                <a:lnTo>
                  <a:pt x="9978" y="11188"/>
                </a:lnTo>
                <a:lnTo>
                  <a:pt x="10124" y="11335"/>
                </a:lnTo>
                <a:lnTo>
                  <a:pt x="10308" y="11445"/>
                </a:lnTo>
                <a:lnTo>
                  <a:pt x="10565" y="11555"/>
                </a:lnTo>
                <a:lnTo>
                  <a:pt x="10675" y="11592"/>
                </a:lnTo>
                <a:lnTo>
                  <a:pt x="10785" y="11592"/>
                </a:lnTo>
                <a:lnTo>
                  <a:pt x="10748" y="11775"/>
                </a:lnTo>
                <a:lnTo>
                  <a:pt x="10711" y="11959"/>
                </a:lnTo>
                <a:lnTo>
                  <a:pt x="10675" y="12179"/>
                </a:lnTo>
                <a:lnTo>
                  <a:pt x="10711" y="12362"/>
                </a:lnTo>
                <a:lnTo>
                  <a:pt x="10785" y="12582"/>
                </a:lnTo>
                <a:lnTo>
                  <a:pt x="10638" y="12692"/>
                </a:lnTo>
                <a:lnTo>
                  <a:pt x="10455" y="12876"/>
                </a:lnTo>
                <a:lnTo>
                  <a:pt x="10381" y="12949"/>
                </a:lnTo>
                <a:lnTo>
                  <a:pt x="10308" y="12949"/>
                </a:lnTo>
                <a:lnTo>
                  <a:pt x="10271" y="12986"/>
                </a:lnTo>
                <a:lnTo>
                  <a:pt x="10234" y="13059"/>
                </a:lnTo>
                <a:lnTo>
                  <a:pt x="10234" y="13169"/>
                </a:lnTo>
                <a:lnTo>
                  <a:pt x="10271" y="13206"/>
                </a:lnTo>
                <a:lnTo>
                  <a:pt x="10308" y="13242"/>
                </a:lnTo>
                <a:lnTo>
                  <a:pt x="10455" y="13242"/>
                </a:lnTo>
                <a:lnTo>
                  <a:pt x="10565" y="13206"/>
                </a:lnTo>
                <a:lnTo>
                  <a:pt x="10748" y="13059"/>
                </a:lnTo>
                <a:lnTo>
                  <a:pt x="11005" y="12912"/>
                </a:lnTo>
                <a:lnTo>
                  <a:pt x="11408" y="13352"/>
                </a:lnTo>
                <a:lnTo>
                  <a:pt x="11482" y="13426"/>
                </a:lnTo>
                <a:lnTo>
                  <a:pt x="11335" y="13609"/>
                </a:lnTo>
                <a:lnTo>
                  <a:pt x="11262" y="13829"/>
                </a:lnTo>
                <a:lnTo>
                  <a:pt x="11188" y="13829"/>
                </a:lnTo>
                <a:lnTo>
                  <a:pt x="11115" y="13866"/>
                </a:lnTo>
                <a:lnTo>
                  <a:pt x="11005" y="13939"/>
                </a:lnTo>
                <a:lnTo>
                  <a:pt x="10968" y="14013"/>
                </a:lnTo>
                <a:lnTo>
                  <a:pt x="11005" y="14123"/>
                </a:lnTo>
                <a:lnTo>
                  <a:pt x="11041" y="14233"/>
                </a:lnTo>
                <a:lnTo>
                  <a:pt x="11151" y="14306"/>
                </a:lnTo>
                <a:lnTo>
                  <a:pt x="11262" y="14343"/>
                </a:lnTo>
                <a:lnTo>
                  <a:pt x="11372" y="14343"/>
                </a:lnTo>
                <a:lnTo>
                  <a:pt x="11482" y="14270"/>
                </a:lnTo>
                <a:lnTo>
                  <a:pt x="11555" y="14196"/>
                </a:lnTo>
                <a:lnTo>
                  <a:pt x="11628" y="14086"/>
                </a:lnTo>
                <a:lnTo>
                  <a:pt x="11665" y="13976"/>
                </a:lnTo>
                <a:lnTo>
                  <a:pt x="11665" y="13866"/>
                </a:lnTo>
                <a:lnTo>
                  <a:pt x="11738" y="13719"/>
                </a:lnTo>
                <a:lnTo>
                  <a:pt x="11848" y="13829"/>
                </a:lnTo>
                <a:lnTo>
                  <a:pt x="11995" y="13903"/>
                </a:lnTo>
                <a:lnTo>
                  <a:pt x="12142" y="13976"/>
                </a:lnTo>
                <a:lnTo>
                  <a:pt x="12325" y="14013"/>
                </a:lnTo>
                <a:lnTo>
                  <a:pt x="12362" y="14049"/>
                </a:lnTo>
                <a:lnTo>
                  <a:pt x="12252" y="14270"/>
                </a:lnTo>
                <a:lnTo>
                  <a:pt x="12179" y="14453"/>
                </a:lnTo>
                <a:lnTo>
                  <a:pt x="12105" y="14563"/>
                </a:lnTo>
                <a:lnTo>
                  <a:pt x="11995" y="14600"/>
                </a:lnTo>
                <a:lnTo>
                  <a:pt x="11958" y="14600"/>
                </a:lnTo>
                <a:lnTo>
                  <a:pt x="11885" y="14636"/>
                </a:lnTo>
                <a:lnTo>
                  <a:pt x="11848" y="14746"/>
                </a:lnTo>
                <a:lnTo>
                  <a:pt x="11848" y="14856"/>
                </a:lnTo>
                <a:lnTo>
                  <a:pt x="11922" y="14930"/>
                </a:lnTo>
                <a:lnTo>
                  <a:pt x="11995" y="15003"/>
                </a:lnTo>
                <a:lnTo>
                  <a:pt x="12069" y="15003"/>
                </a:lnTo>
                <a:lnTo>
                  <a:pt x="12215" y="14966"/>
                </a:lnTo>
                <a:lnTo>
                  <a:pt x="12362" y="14856"/>
                </a:lnTo>
                <a:lnTo>
                  <a:pt x="12472" y="14746"/>
                </a:lnTo>
                <a:lnTo>
                  <a:pt x="12545" y="14563"/>
                </a:lnTo>
                <a:lnTo>
                  <a:pt x="12619" y="14416"/>
                </a:lnTo>
                <a:lnTo>
                  <a:pt x="12692" y="14049"/>
                </a:lnTo>
                <a:lnTo>
                  <a:pt x="13132" y="13976"/>
                </a:lnTo>
                <a:lnTo>
                  <a:pt x="13536" y="13829"/>
                </a:lnTo>
                <a:lnTo>
                  <a:pt x="13279" y="14526"/>
                </a:lnTo>
                <a:lnTo>
                  <a:pt x="13206" y="14710"/>
                </a:lnTo>
                <a:lnTo>
                  <a:pt x="13206" y="14820"/>
                </a:lnTo>
                <a:lnTo>
                  <a:pt x="13242" y="14856"/>
                </a:lnTo>
                <a:lnTo>
                  <a:pt x="13279" y="14930"/>
                </a:lnTo>
                <a:lnTo>
                  <a:pt x="13352" y="14966"/>
                </a:lnTo>
                <a:lnTo>
                  <a:pt x="13426" y="14966"/>
                </a:lnTo>
                <a:lnTo>
                  <a:pt x="13499" y="14930"/>
                </a:lnTo>
                <a:lnTo>
                  <a:pt x="13572" y="14893"/>
                </a:lnTo>
                <a:lnTo>
                  <a:pt x="13609" y="14820"/>
                </a:lnTo>
                <a:lnTo>
                  <a:pt x="13719" y="14563"/>
                </a:lnTo>
                <a:lnTo>
                  <a:pt x="13793" y="14270"/>
                </a:lnTo>
                <a:lnTo>
                  <a:pt x="13829" y="13976"/>
                </a:lnTo>
                <a:lnTo>
                  <a:pt x="13829" y="13719"/>
                </a:lnTo>
                <a:lnTo>
                  <a:pt x="14269" y="13463"/>
                </a:lnTo>
                <a:lnTo>
                  <a:pt x="14306" y="13939"/>
                </a:lnTo>
                <a:lnTo>
                  <a:pt x="14343" y="14049"/>
                </a:lnTo>
                <a:lnTo>
                  <a:pt x="14379" y="14123"/>
                </a:lnTo>
                <a:lnTo>
                  <a:pt x="14379" y="14159"/>
                </a:lnTo>
                <a:lnTo>
                  <a:pt x="14416" y="14270"/>
                </a:lnTo>
                <a:lnTo>
                  <a:pt x="14490" y="14343"/>
                </a:lnTo>
                <a:lnTo>
                  <a:pt x="14673" y="14343"/>
                </a:lnTo>
                <a:lnTo>
                  <a:pt x="14673" y="14306"/>
                </a:lnTo>
                <a:lnTo>
                  <a:pt x="14746" y="14233"/>
                </a:lnTo>
                <a:lnTo>
                  <a:pt x="14783" y="14159"/>
                </a:lnTo>
                <a:lnTo>
                  <a:pt x="14710" y="13903"/>
                </a:lnTo>
                <a:lnTo>
                  <a:pt x="14673" y="13646"/>
                </a:lnTo>
                <a:lnTo>
                  <a:pt x="14563" y="13279"/>
                </a:lnTo>
                <a:lnTo>
                  <a:pt x="15003" y="12876"/>
                </a:lnTo>
                <a:lnTo>
                  <a:pt x="15113" y="13022"/>
                </a:lnTo>
                <a:lnTo>
                  <a:pt x="15223" y="13132"/>
                </a:lnTo>
                <a:lnTo>
                  <a:pt x="15370" y="13352"/>
                </a:lnTo>
                <a:lnTo>
                  <a:pt x="15480" y="13463"/>
                </a:lnTo>
                <a:lnTo>
                  <a:pt x="15590" y="13536"/>
                </a:lnTo>
                <a:lnTo>
                  <a:pt x="15663" y="13536"/>
                </a:lnTo>
                <a:lnTo>
                  <a:pt x="15737" y="13463"/>
                </a:lnTo>
                <a:lnTo>
                  <a:pt x="15773" y="13389"/>
                </a:lnTo>
                <a:lnTo>
                  <a:pt x="15773" y="13316"/>
                </a:lnTo>
                <a:lnTo>
                  <a:pt x="15737" y="13132"/>
                </a:lnTo>
                <a:lnTo>
                  <a:pt x="15627" y="12986"/>
                </a:lnTo>
                <a:lnTo>
                  <a:pt x="15480" y="12876"/>
                </a:lnTo>
                <a:lnTo>
                  <a:pt x="15370" y="12729"/>
                </a:lnTo>
                <a:lnTo>
                  <a:pt x="15260" y="12582"/>
                </a:lnTo>
                <a:lnTo>
                  <a:pt x="15480" y="12289"/>
                </a:lnTo>
                <a:lnTo>
                  <a:pt x="15700" y="11995"/>
                </a:lnTo>
                <a:lnTo>
                  <a:pt x="15773" y="12069"/>
                </a:lnTo>
                <a:lnTo>
                  <a:pt x="15993" y="12215"/>
                </a:lnTo>
                <a:lnTo>
                  <a:pt x="16177" y="12399"/>
                </a:lnTo>
                <a:lnTo>
                  <a:pt x="16250" y="12435"/>
                </a:lnTo>
                <a:lnTo>
                  <a:pt x="16397" y="12435"/>
                </a:lnTo>
                <a:lnTo>
                  <a:pt x="16434" y="12399"/>
                </a:lnTo>
                <a:lnTo>
                  <a:pt x="16470" y="12325"/>
                </a:lnTo>
                <a:lnTo>
                  <a:pt x="16507" y="12252"/>
                </a:lnTo>
                <a:lnTo>
                  <a:pt x="16507" y="12179"/>
                </a:lnTo>
                <a:lnTo>
                  <a:pt x="16434" y="12105"/>
                </a:lnTo>
                <a:lnTo>
                  <a:pt x="16250" y="11922"/>
                </a:lnTo>
                <a:lnTo>
                  <a:pt x="16030" y="11775"/>
                </a:lnTo>
                <a:lnTo>
                  <a:pt x="15883" y="11702"/>
                </a:lnTo>
                <a:lnTo>
                  <a:pt x="16140" y="11115"/>
                </a:lnTo>
                <a:lnTo>
                  <a:pt x="16324" y="11225"/>
                </a:lnTo>
                <a:lnTo>
                  <a:pt x="16617" y="11335"/>
                </a:lnTo>
                <a:lnTo>
                  <a:pt x="16984" y="11408"/>
                </a:lnTo>
                <a:lnTo>
                  <a:pt x="17057" y="11408"/>
                </a:lnTo>
                <a:lnTo>
                  <a:pt x="17094" y="11372"/>
                </a:lnTo>
                <a:lnTo>
                  <a:pt x="17131" y="11298"/>
                </a:lnTo>
                <a:lnTo>
                  <a:pt x="17167" y="11225"/>
                </a:lnTo>
                <a:lnTo>
                  <a:pt x="17167" y="11152"/>
                </a:lnTo>
                <a:lnTo>
                  <a:pt x="17131" y="11078"/>
                </a:lnTo>
                <a:lnTo>
                  <a:pt x="17094" y="11042"/>
                </a:lnTo>
                <a:lnTo>
                  <a:pt x="17021" y="11005"/>
                </a:lnTo>
                <a:lnTo>
                  <a:pt x="16764" y="10968"/>
                </a:lnTo>
                <a:lnTo>
                  <a:pt x="16544" y="10895"/>
                </a:lnTo>
                <a:lnTo>
                  <a:pt x="16250" y="10821"/>
                </a:lnTo>
                <a:lnTo>
                  <a:pt x="16397" y="10345"/>
                </a:lnTo>
                <a:lnTo>
                  <a:pt x="16507" y="9831"/>
                </a:lnTo>
                <a:lnTo>
                  <a:pt x="16727" y="9941"/>
                </a:lnTo>
                <a:lnTo>
                  <a:pt x="16984" y="9978"/>
                </a:lnTo>
                <a:lnTo>
                  <a:pt x="17131" y="10014"/>
                </a:lnTo>
                <a:lnTo>
                  <a:pt x="17277" y="10014"/>
                </a:lnTo>
                <a:lnTo>
                  <a:pt x="17424" y="9978"/>
                </a:lnTo>
                <a:lnTo>
                  <a:pt x="17461" y="9904"/>
                </a:lnTo>
                <a:lnTo>
                  <a:pt x="17497" y="9831"/>
                </a:lnTo>
                <a:lnTo>
                  <a:pt x="17497" y="9794"/>
                </a:lnTo>
                <a:lnTo>
                  <a:pt x="17497" y="9721"/>
                </a:lnTo>
                <a:lnTo>
                  <a:pt x="17387" y="9648"/>
                </a:lnTo>
                <a:lnTo>
                  <a:pt x="17277" y="9611"/>
                </a:lnTo>
                <a:lnTo>
                  <a:pt x="17167" y="9574"/>
                </a:lnTo>
                <a:lnTo>
                  <a:pt x="16544" y="9501"/>
                </a:lnTo>
                <a:lnTo>
                  <a:pt x="16544" y="9464"/>
                </a:lnTo>
                <a:lnTo>
                  <a:pt x="16580" y="8987"/>
                </a:lnTo>
                <a:lnTo>
                  <a:pt x="16617" y="8511"/>
                </a:lnTo>
                <a:lnTo>
                  <a:pt x="16800" y="8584"/>
                </a:lnTo>
                <a:lnTo>
                  <a:pt x="17021" y="8621"/>
                </a:lnTo>
                <a:lnTo>
                  <a:pt x="17204" y="8657"/>
                </a:lnTo>
                <a:lnTo>
                  <a:pt x="17424" y="8621"/>
                </a:lnTo>
                <a:lnTo>
                  <a:pt x="17571" y="8584"/>
                </a:lnTo>
                <a:lnTo>
                  <a:pt x="17644" y="8511"/>
                </a:lnTo>
                <a:lnTo>
                  <a:pt x="17681" y="8437"/>
                </a:lnTo>
                <a:lnTo>
                  <a:pt x="17681" y="8364"/>
                </a:lnTo>
                <a:lnTo>
                  <a:pt x="17644" y="8290"/>
                </a:lnTo>
                <a:lnTo>
                  <a:pt x="17534" y="8217"/>
                </a:lnTo>
                <a:lnTo>
                  <a:pt x="17387" y="8217"/>
                </a:lnTo>
                <a:lnTo>
                  <a:pt x="17094" y="8254"/>
                </a:lnTo>
                <a:lnTo>
                  <a:pt x="16617" y="8217"/>
                </a:lnTo>
                <a:lnTo>
                  <a:pt x="16580" y="7814"/>
                </a:lnTo>
                <a:lnTo>
                  <a:pt x="16507" y="7410"/>
                </a:lnTo>
                <a:lnTo>
                  <a:pt x="16507" y="7410"/>
                </a:lnTo>
                <a:lnTo>
                  <a:pt x="16690" y="7447"/>
                </a:lnTo>
                <a:lnTo>
                  <a:pt x="16874" y="7447"/>
                </a:lnTo>
                <a:lnTo>
                  <a:pt x="17021" y="7410"/>
                </a:lnTo>
                <a:lnTo>
                  <a:pt x="17204" y="7337"/>
                </a:lnTo>
                <a:lnTo>
                  <a:pt x="17351" y="7263"/>
                </a:lnTo>
                <a:lnTo>
                  <a:pt x="17387" y="7190"/>
                </a:lnTo>
                <a:lnTo>
                  <a:pt x="17424" y="7117"/>
                </a:lnTo>
                <a:lnTo>
                  <a:pt x="17424" y="7043"/>
                </a:lnTo>
                <a:lnTo>
                  <a:pt x="17424" y="7007"/>
                </a:lnTo>
                <a:lnTo>
                  <a:pt x="17351" y="6933"/>
                </a:lnTo>
                <a:lnTo>
                  <a:pt x="17314" y="6897"/>
                </a:lnTo>
                <a:lnTo>
                  <a:pt x="17131" y="6897"/>
                </a:lnTo>
                <a:lnTo>
                  <a:pt x="16947" y="6970"/>
                </a:lnTo>
                <a:lnTo>
                  <a:pt x="16764" y="7007"/>
                </a:lnTo>
                <a:lnTo>
                  <a:pt x="16397" y="7080"/>
                </a:lnTo>
                <a:lnTo>
                  <a:pt x="16324" y="6897"/>
                </a:lnTo>
                <a:lnTo>
                  <a:pt x="16140" y="6493"/>
                </a:lnTo>
                <a:lnTo>
                  <a:pt x="16397" y="6420"/>
                </a:lnTo>
                <a:lnTo>
                  <a:pt x="16764" y="6273"/>
                </a:lnTo>
                <a:lnTo>
                  <a:pt x="16947" y="6200"/>
                </a:lnTo>
                <a:lnTo>
                  <a:pt x="17094" y="6090"/>
                </a:lnTo>
                <a:lnTo>
                  <a:pt x="17131" y="6053"/>
                </a:lnTo>
                <a:lnTo>
                  <a:pt x="17131" y="5979"/>
                </a:lnTo>
                <a:lnTo>
                  <a:pt x="17131" y="5906"/>
                </a:lnTo>
                <a:lnTo>
                  <a:pt x="17021" y="5833"/>
                </a:lnTo>
                <a:lnTo>
                  <a:pt x="16910" y="5796"/>
                </a:lnTo>
                <a:lnTo>
                  <a:pt x="16764" y="5833"/>
                </a:lnTo>
                <a:lnTo>
                  <a:pt x="16580" y="5906"/>
                </a:lnTo>
                <a:lnTo>
                  <a:pt x="16250" y="6090"/>
                </a:lnTo>
                <a:lnTo>
                  <a:pt x="16104" y="6163"/>
                </a:lnTo>
                <a:lnTo>
                  <a:pt x="15957" y="6236"/>
                </a:lnTo>
                <a:lnTo>
                  <a:pt x="15957" y="6200"/>
                </a:lnTo>
                <a:lnTo>
                  <a:pt x="15957" y="6163"/>
                </a:lnTo>
                <a:lnTo>
                  <a:pt x="15920" y="6163"/>
                </a:lnTo>
                <a:lnTo>
                  <a:pt x="15590" y="5796"/>
                </a:lnTo>
                <a:lnTo>
                  <a:pt x="15920" y="5503"/>
                </a:lnTo>
                <a:lnTo>
                  <a:pt x="16250" y="5173"/>
                </a:lnTo>
                <a:lnTo>
                  <a:pt x="16287" y="5099"/>
                </a:lnTo>
                <a:lnTo>
                  <a:pt x="16324" y="4989"/>
                </a:lnTo>
                <a:lnTo>
                  <a:pt x="16287" y="4916"/>
                </a:lnTo>
                <a:lnTo>
                  <a:pt x="16250" y="4879"/>
                </a:lnTo>
                <a:lnTo>
                  <a:pt x="16177" y="4806"/>
                </a:lnTo>
                <a:lnTo>
                  <a:pt x="16030" y="4806"/>
                </a:lnTo>
                <a:lnTo>
                  <a:pt x="15957" y="4842"/>
                </a:lnTo>
                <a:lnTo>
                  <a:pt x="15627" y="5209"/>
                </a:lnTo>
                <a:lnTo>
                  <a:pt x="15333" y="5576"/>
                </a:lnTo>
                <a:lnTo>
                  <a:pt x="15076" y="5393"/>
                </a:lnTo>
                <a:lnTo>
                  <a:pt x="14820" y="5246"/>
                </a:lnTo>
                <a:lnTo>
                  <a:pt x="14673" y="5173"/>
                </a:lnTo>
                <a:lnTo>
                  <a:pt x="14746" y="5026"/>
                </a:lnTo>
                <a:lnTo>
                  <a:pt x="14966" y="4659"/>
                </a:lnTo>
                <a:lnTo>
                  <a:pt x="15003" y="4586"/>
                </a:lnTo>
                <a:lnTo>
                  <a:pt x="15003" y="4512"/>
                </a:lnTo>
                <a:lnTo>
                  <a:pt x="14930" y="4402"/>
                </a:lnTo>
                <a:lnTo>
                  <a:pt x="14856" y="4366"/>
                </a:lnTo>
                <a:lnTo>
                  <a:pt x="14746" y="4366"/>
                </a:lnTo>
                <a:lnTo>
                  <a:pt x="14673" y="4439"/>
                </a:lnTo>
                <a:lnTo>
                  <a:pt x="14526" y="4622"/>
                </a:lnTo>
                <a:lnTo>
                  <a:pt x="14416" y="4842"/>
                </a:lnTo>
                <a:lnTo>
                  <a:pt x="14343" y="5026"/>
                </a:lnTo>
                <a:lnTo>
                  <a:pt x="14159" y="4989"/>
                </a:lnTo>
                <a:lnTo>
                  <a:pt x="13939" y="4989"/>
                </a:lnTo>
                <a:lnTo>
                  <a:pt x="13903" y="4732"/>
                </a:lnTo>
                <a:lnTo>
                  <a:pt x="13866" y="4476"/>
                </a:lnTo>
                <a:lnTo>
                  <a:pt x="13829" y="3962"/>
                </a:lnTo>
                <a:lnTo>
                  <a:pt x="13829" y="3889"/>
                </a:lnTo>
                <a:lnTo>
                  <a:pt x="13756" y="3852"/>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0" name="Shape 240"/>
          <p:cNvSpPr/>
          <p:nvPr/>
        </p:nvSpPr>
        <p:spPr>
          <a:xfrm>
            <a:off x="3462692" y="4517804"/>
            <a:ext cx="479680" cy="339217"/>
          </a:xfrm>
          <a:custGeom>
            <a:avLst/>
            <a:gdLst/>
            <a:ahLst/>
            <a:cxnLst/>
            <a:rect l="0" t="0" r="0" b="0"/>
            <a:pathLst>
              <a:path w="16911" h="11959" extrusionOk="0">
                <a:moveTo>
                  <a:pt x="12215" y="8951"/>
                </a:moveTo>
                <a:lnTo>
                  <a:pt x="12032" y="9098"/>
                </a:lnTo>
                <a:lnTo>
                  <a:pt x="11848" y="9244"/>
                </a:lnTo>
                <a:lnTo>
                  <a:pt x="11408" y="9538"/>
                </a:lnTo>
                <a:lnTo>
                  <a:pt x="11005" y="9685"/>
                </a:lnTo>
                <a:lnTo>
                  <a:pt x="10638" y="9868"/>
                </a:lnTo>
                <a:lnTo>
                  <a:pt x="10124" y="10051"/>
                </a:lnTo>
                <a:lnTo>
                  <a:pt x="9977" y="10125"/>
                </a:lnTo>
                <a:lnTo>
                  <a:pt x="9794" y="10161"/>
                </a:lnTo>
                <a:lnTo>
                  <a:pt x="9904" y="9978"/>
                </a:lnTo>
                <a:lnTo>
                  <a:pt x="10051" y="9795"/>
                </a:lnTo>
                <a:lnTo>
                  <a:pt x="10344" y="9758"/>
                </a:lnTo>
                <a:lnTo>
                  <a:pt x="10601" y="9648"/>
                </a:lnTo>
                <a:lnTo>
                  <a:pt x="10858" y="9538"/>
                </a:lnTo>
                <a:lnTo>
                  <a:pt x="11115" y="9354"/>
                </a:lnTo>
                <a:lnTo>
                  <a:pt x="11335" y="9171"/>
                </a:lnTo>
                <a:lnTo>
                  <a:pt x="11371" y="9061"/>
                </a:lnTo>
                <a:lnTo>
                  <a:pt x="11445" y="9061"/>
                </a:lnTo>
                <a:lnTo>
                  <a:pt x="11481" y="9024"/>
                </a:lnTo>
                <a:lnTo>
                  <a:pt x="11848" y="8951"/>
                </a:lnTo>
                <a:close/>
                <a:moveTo>
                  <a:pt x="12619" y="8988"/>
                </a:moveTo>
                <a:lnTo>
                  <a:pt x="12839" y="9061"/>
                </a:lnTo>
                <a:lnTo>
                  <a:pt x="12839" y="9171"/>
                </a:lnTo>
                <a:lnTo>
                  <a:pt x="12215" y="9685"/>
                </a:lnTo>
                <a:lnTo>
                  <a:pt x="11518" y="10125"/>
                </a:lnTo>
                <a:lnTo>
                  <a:pt x="11115" y="10345"/>
                </a:lnTo>
                <a:lnTo>
                  <a:pt x="10711" y="10528"/>
                </a:lnTo>
                <a:lnTo>
                  <a:pt x="10308" y="10712"/>
                </a:lnTo>
                <a:lnTo>
                  <a:pt x="9904" y="10932"/>
                </a:lnTo>
                <a:lnTo>
                  <a:pt x="9831" y="10822"/>
                </a:lnTo>
                <a:lnTo>
                  <a:pt x="9794" y="10712"/>
                </a:lnTo>
                <a:lnTo>
                  <a:pt x="9757" y="10455"/>
                </a:lnTo>
                <a:lnTo>
                  <a:pt x="9904" y="10455"/>
                </a:lnTo>
                <a:lnTo>
                  <a:pt x="10051" y="10381"/>
                </a:lnTo>
                <a:lnTo>
                  <a:pt x="10344" y="10271"/>
                </a:lnTo>
                <a:lnTo>
                  <a:pt x="11078" y="10015"/>
                </a:lnTo>
                <a:lnTo>
                  <a:pt x="11481" y="9831"/>
                </a:lnTo>
                <a:lnTo>
                  <a:pt x="11922" y="9611"/>
                </a:lnTo>
                <a:lnTo>
                  <a:pt x="12288" y="9318"/>
                </a:lnTo>
                <a:lnTo>
                  <a:pt x="12435" y="9171"/>
                </a:lnTo>
                <a:lnTo>
                  <a:pt x="12619" y="8988"/>
                </a:lnTo>
                <a:close/>
                <a:moveTo>
                  <a:pt x="9464" y="514"/>
                </a:moveTo>
                <a:lnTo>
                  <a:pt x="9721" y="551"/>
                </a:lnTo>
                <a:lnTo>
                  <a:pt x="9941" y="588"/>
                </a:lnTo>
                <a:lnTo>
                  <a:pt x="10161" y="661"/>
                </a:lnTo>
                <a:lnTo>
                  <a:pt x="10344" y="771"/>
                </a:lnTo>
                <a:lnTo>
                  <a:pt x="10491" y="918"/>
                </a:lnTo>
                <a:lnTo>
                  <a:pt x="10564" y="1101"/>
                </a:lnTo>
                <a:lnTo>
                  <a:pt x="10601" y="1101"/>
                </a:lnTo>
                <a:lnTo>
                  <a:pt x="10528" y="1211"/>
                </a:lnTo>
                <a:lnTo>
                  <a:pt x="10528" y="1321"/>
                </a:lnTo>
                <a:lnTo>
                  <a:pt x="10564" y="1615"/>
                </a:lnTo>
                <a:lnTo>
                  <a:pt x="10638" y="1871"/>
                </a:lnTo>
                <a:lnTo>
                  <a:pt x="10748" y="2091"/>
                </a:lnTo>
                <a:lnTo>
                  <a:pt x="10931" y="2348"/>
                </a:lnTo>
                <a:lnTo>
                  <a:pt x="11005" y="2495"/>
                </a:lnTo>
                <a:lnTo>
                  <a:pt x="11041" y="2678"/>
                </a:lnTo>
                <a:lnTo>
                  <a:pt x="11041" y="2752"/>
                </a:lnTo>
                <a:lnTo>
                  <a:pt x="11005" y="2788"/>
                </a:lnTo>
                <a:lnTo>
                  <a:pt x="10931" y="2788"/>
                </a:lnTo>
                <a:lnTo>
                  <a:pt x="10858" y="2752"/>
                </a:lnTo>
                <a:lnTo>
                  <a:pt x="10784" y="2642"/>
                </a:lnTo>
                <a:lnTo>
                  <a:pt x="10674" y="2312"/>
                </a:lnTo>
                <a:lnTo>
                  <a:pt x="10601" y="2128"/>
                </a:lnTo>
                <a:lnTo>
                  <a:pt x="10491" y="1981"/>
                </a:lnTo>
                <a:lnTo>
                  <a:pt x="10381" y="1798"/>
                </a:lnTo>
                <a:lnTo>
                  <a:pt x="10234" y="1651"/>
                </a:lnTo>
                <a:lnTo>
                  <a:pt x="10088" y="1541"/>
                </a:lnTo>
                <a:lnTo>
                  <a:pt x="9904" y="1431"/>
                </a:lnTo>
                <a:lnTo>
                  <a:pt x="9721" y="1358"/>
                </a:lnTo>
                <a:lnTo>
                  <a:pt x="9537" y="1321"/>
                </a:lnTo>
                <a:lnTo>
                  <a:pt x="9134" y="1321"/>
                </a:lnTo>
                <a:lnTo>
                  <a:pt x="8950" y="1358"/>
                </a:lnTo>
                <a:lnTo>
                  <a:pt x="8767" y="1431"/>
                </a:lnTo>
                <a:lnTo>
                  <a:pt x="8694" y="1468"/>
                </a:lnTo>
                <a:lnTo>
                  <a:pt x="8657" y="1505"/>
                </a:lnTo>
                <a:lnTo>
                  <a:pt x="8694" y="1615"/>
                </a:lnTo>
                <a:lnTo>
                  <a:pt x="8767" y="1688"/>
                </a:lnTo>
                <a:lnTo>
                  <a:pt x="8804" y="1725"/>
                </a:lnTo>
                <a:lnTo>
                  <a:pt x="8877" y="1725"/>
                </a:lnTo>
                <a:lnTo>
                  <a:pt x="9097" y="1688"/>
                </a:lnTo>
                <a:lnTo>
                  <a:pt x="9281" y="1688"/>
                </a:lnTo>
                <a:lnTo>
                  <a:pt x="9501" y="1725"/>
                </a:lnTo>
                <a:lnTo>
                  <a:pt x="9684" y="1798"/>
                </a:lnTo>
                <a:lnTo>
                  <a:pt x="9867" y="1871"/>
                </a:lnTo>
                <a:lnTo>
                  <a:pt x="10014" y="2018"/>
                </a:lnTo>
                <a:lnTo>
                  <a:pt x="10161" y="2165"/>
                </a:lnTo>
                <a:lnTo>
                  <a:pt x="10271" y="2348"/>
                </a:lnTo>
                <a:lnTo>
                  <a:pt x="10418" y="2788"/>
                </a:lnTo>
                <a:lnTo>
                  <a:pt x="10528" y="2972"/>
                </a:lnTo>
                <a:lnTo>
                  <a:pt x="10638" y="3119"/>
                </a:lnTo>
                <a:lnTo>
                  <a:pt x="10528" y="3192"/>
                </a:lnTo>
                <a:lnTo>
                  <a:pt x="10308" y="3375"/>
                </a:lnTo>
                <a:lnTo>
                  <a:pt x="10088" y="3595"/>
                </a:lnTo>
                <a:lnTo>
                  <a:pt x="9904" y="3816"/>
                </a:lnTo>
                <a:lnTo>
                  <a:pt x="9794" y="4072"/>
                </a:lnTo>
                <a:lnTo>
                  <a:pt x="9721" y="4292"/>
                </a:lnTo>
                <a:lnTo>
                  <a:pt x="9684" y="4512"/>
                </a:lnTo>
                <a:lnTo>
                  <a:pt x="9721" y="4733"/>
                </a:lnTo>
                <a:lnTo>
                  <a:pt x="9757" y="4953"/>
                </a:lnTo>
                <a:lnTo>
                  <a:pt x="9867" y="5136"/>
                </a:lnTo>
                <a:lnTo>
                  <a:pt x="10014" y="5283"/>
                </a:lnTo>
                <a:lnTo>
                  <a:pt x="10198" y="5429"/>
                </a:lnTo>
                <a:lnTo>
                  <a:pt x="10418" y="5503"/>
                </a:lnTo>
                <a:lnTo>
                  <a:pt x="10638" y="5576"/>
                </a:lnTo>
                <a:lnTo>
                  <a:pt x="10895" y="5540"/>
                </a:lnTo>
                <a:lnTo>
                  <a:pt x="11151" y="5503"/>
                </a:lnTo>
                <a:lnTo>
                  <a:pt x="11371" y="5393"/>
                </a:lnTo>
                <a:lnTo>
                  <a:pt x="12032" y="5063"/>
                </a:lnTo>
                <a:lnTo>
                  <a:pt x="12692" y="4659"/>
                </a:lnTo>
                <a:lnTo>
                  <a:pt x="12729" y="4586"/>
                </a:lnTo>
                <a:lnTo>
                  <a:pt x="12765" y="4512"/>
                </a:lnTo>
                <a:lnTo>
                  <a:pt x="12765" y="4439"/>
                </a:lnTo>
                <a:lnTo>
                  <a:pt x="12729" y="4402"/>
                </a:lnTo>
                <a:lnTo>
                  <a:pt x="12692" y="4329"/>
                </a:lnTo>
                <a:lnTo>
                  <a:pt x="12619" y="4292"/>
                </a:lnTo>
                <a:lnTo>
                  <a:pt x="12472" y="4292"/>
                </a:lnTo>
                <a:lnTo>
                  <a:pt x="12032" y="4549"/>
                </a:lnTo>
                <a:lnTo>
                  <a:pt x="11591" y="4843"/>
                </a:lnTo>
                <a:lnTo>
                  <a:pt x="11371" y="4953"/>
                </a:lnTo>
                <a:lnTo>
                  <a:pt x="11151" y="5063"/>
                </a:lnTo>
                <a:lnTo>
                  <a:pt x="10895" y="5136"/>
                </a:lnTo>
                <a:lnTo>
                  <a:pt x="10528" y="5136"/>
                </a:lnTo>
                <a:lnTo>
                  <a:pt x="10418" y="5099"/>
                </a:lnTo>
                <a:lnTo>
                  <a:pt x="10308" y="5026"/>
                </a:lnTo>
                <a:lnTo>
                  <a:pt x="10234" y="4953"/>
                </a:lnTo>
                <a:lnTo>
                  <a:pt x="10161" y="4843"/>
                </a:lnTo>
                <a:lnTo>
                  <a:pt x="10124" y="4733"/>
                </a:lnTo>
                <a:lnTo>
                  <a:pt x="10088" y="4476"/>
                </a:lnTo>
                <a:lnTo>
                  <a:pt x="10124" y="4366"/>
                </a:lnTo>
                <a:lnTo>
                  <a:pt x="10161" y="4219"/>
                </a:lnTo>
                <a:lnTo>
                  <a:pt x="10271" y="3999"/>
                </a:lnTo>
                <a:lnTo>
                  <a:pt x="10454" y="3816"/>
                </a:lnTo>
                <a:lnTo>
                  <a:pt x="10674" y="3632"/>
                </a:lnTo>
                <a:lnTo>
                  <a:pt x="10968" y="3375"/>
                </a:lnTo>
                <a:lnTo>
                  <a:pt x="11225" y="3119"/>
                </a:lnTo>
                <a:lnTo>
                  <a:pt x="11335" y="2972"/>
                </a:lnTo>
                <a:lnTo>
                  <a:pt x="11408" y="2825"/>
                </a:lnTo>
                <a:lnTo>
                  <a:pt x="11408" y="2642"/>
                </a:lnTo>
                <a:lnTo>
                  <a:pt x="11408" y="2422"/>
                </a:lnTo>
                <a:lnTo>
                  <a:pt x="11335" y="2275"/>
                </a:lnTo>
                <a:lnTo>
                  <a:pt x="11261" y="2165"/>
                </a:lnTo>
                <a:lnTo>
                  <a:pt x="11078" y="1871"/>
                </a:lnTo>
                <a:lnTo>
                  <a:pt x="10895" y="1578"/>
                </a:lnTo>
                <a:lnTo>
                  <a:pt x="10821" y="1431"/>
                </a:lnTo>
                <a:lnTo>
                  <a:pt x="10821" y="1284"/>
                </a:lnTo>
                <a:lnTo>
                  <a:pt x="10895" y="1248"/>
                </a:lnTo>
                <a:lnTo>
                  <a:pt x="11298" y="1138"/>
                </a:lnTo>
                <a:lnTo>
                  <a:pt x="11702" y="1028"/>
                </a:lnTo>
                <a:lnTo>
                  <a:pt x="12142" y="954"/>
                </a:lnTo>
                <a:lnTo>
                  <a:pt x="12582" y="918"/>
                </a:lnTo>
                <a:lnTo>
                  <a:pt x="12802" y="954"/>
                </a:lnTo>
                <a:lnTo>
                  <a:pt x="13022" y="1028"/>
                </a:lnTo>
                <a:lnTo>
                  <a:pt x="13205" y="1101"/>
                </a:lnTo>
                <a:lnTo>
                  <a:pt x="13352" y="1211"/>
                </a:lnTo>
                <a:lnTo>
                  <a:pt x="13499" y="1358"/>
                </a:lnTo>
                <a:lnTo>
                  <a:pt x="13609" y="1505"/>
                </a:lnTo>
                <a:lnTo>
                  <a:pt x="13829" y="1908"/>
                </a:lnTo>
                <a:lnTo>
                  <a:pt x="14012" y="2202"/>
                </a:lnTo>
                <a:lnTo>
                  <a:pt x="13866" y="2422"/>
                </a:lnTo>
                <a:lnTo>
                  <a:pt x="13682" y="2568"/>
                </a:lnTo>
                <a:lnTo>
                  <a:pt x="13499" y="2678"/>
                </a:lnTo>
                <a:lnTo>
                  <a:pt x="13279" y="2788"/>
                </a:lnTo>
                <a:lnTo>
                  <a:pt x="12839" y="2935"/>
                </a:lnTo>
                <a:lnTo>
                  <a:pt x="12362" y="3082"/>
                </a:lnTo>
                <a:lnTo>
                  <a:pt x="11995" y="3229"/>
                </a:lnTo>
                <a:lnTo>
                  <a:pt x="11518" y="3449"/>
                </a:lnTo>
                <a:lnTo>
                  <a:pt x="11298" y="3559"/>
                </a:lnTo>
                <a:lnTo>
                  <a:pt x="11151" y="3742"/>
                </a:lnTo>
                <a:lnTo>
                  <a:pt x="11041" y="3889"/>
                </a:lnTo>
                <a:lnTo>
                  <a:pt x="11005" y="3999"/>
                </a:lnTo>
                <a:lnTo>
                  <a:pt x="11005" y="4109"/>
                </a:lnTo>
                <a:lnTo>
                  <a:pt x="11005" y="4182"/>
                </a:lnTo>
                <a:lnTo>
                  <a:pt x="11041" y="4256"/>
                </a:lnTo>
                <a:lnTo>
                  <a:pt x="11115" y="4292"/>
                </a:lnTo>
                <a:lnTo>
                  <a:pt x="11335" y="4292"/>
                </a:lnTo>
                <a:lnTo>
                  <a:pt x="11371" y="4219"/>
                </a:lnTo>
                <a:lnTo>
                  <a:pt x="11408" y="4146"/>
                </a:lnTo>
                <a:lnTo>
                  <a:pt x="11445" y="4072"/>
                </a:lnTo>
                <a:lnTo>
                  <a:pt x="11555" y="3962"/>
                </a:lnTo>
                <a:lnTo>
                  <a:pt x="11775" y="3816"/>
                </a:lnTo>
                <a:lnTo>
                  <a:pt x="12068" y="3669"/>
                </a:lnTo>
                <a:lnTo>
                  <a:pt x="12288" y="3595"/>
                </a:lnTo>
                <a:lnTo>
                  <a:pt x="12802" y="3412"/>
                </a:lnTo>
                <a:lnTo>
                  <a:pt x="13279" y="3229"/>
                </a:lnTo>
                <a:lnTo>
                  <a:pt x="13572" y="3119"/>
                </a:lnTo>
                <a:lnTo>
                  <a:pt x="13866" y="2972"/>
                </a:lnTo>
                <a:lnTo>
                  <a:pt x="14086" y="2752"/>
                </a:lnTo>
                <a:lnTo>
                  <a:pt x="14159" y="2642"/>
                </a:lnTo>
                <a:lnTo>
                  <a:pt x="14233" y="2495"/>
                </a:lnTo>
                <a:lnTo>
                  <a:pt x="14306" y="2568"/>
                </a:lnTo>
                <a:lnTo>
                  <a:pt x="14489" y="2715"/>
                </a:lnTo>
                <a:lnTo>
                  <a:pt x="14673" y="2788"/>
                </a:lnTo>
                <a:lnTo>
                  <a:pt x="14893" y="2898"/>
                </a:lnTo>
                <a:lnTo>
                  <a:pt x="15076" y="3009"/>
                </a:lnTo>
                <a:lnTo>
                  <a:pt x="15296" y="3192"/>
                </a:lnTo>
                <a:lnTo>
                  <a:pt x="15480" y="3449"/>
                </a:lnTo>
                <a:lnTo>
                  <a:pt x="15626" y="3705"/>
                </a:lnTo>
                <a:lnTo>
                  <a:pt x="15700" y="3999"/>
                </a:lnTo>
                <a:lnTo>
                  <a:pt x="15480" y="4366"/>
                </a:lnTo>
                <a:lnTo>
                  <a:pt x="15370" y="4549"/>
                </a:lnTo>
                <a:lnTo>
                  <a:pt x="15186" y="4696"/>
                </a:lnTo>
                <a:lnTo>
                  <a:pt x="14966" y="4879"/>
                </a:lnTo>
                <a:lnTo>
                  <a:pt x="14709" y="5063"/>
                </a:lnTo>
                <a:lnTo>
                  <a:pt x="14416" y="5173"/>
                </a:lnTo>
                <a:lnTo>
                  <a:pt x="14123" y="5283"/>
                </a:lnTo>
                <a:lnTo>
                  <a:pt x="13572" y="5429"/>
                </a:lnTo>
                <a:lnTo>
                  <a:pt x="13022" y="5613"/>
                </a:lnTo>
                <a:lnTo>
                  <a:pt x="12765" y="5723"/>
                </a:lnTo>
                <a:lnTo>
                  <a:pt x="12509" y="5870"/>
                </a:lnTo>
                <a:lnTo>
                  <a:pt x="12288" y="6016"/>
                </a:lnTo>
                <a:lnTo>
                  <a:pt x="12105" y="6236"/>
                </a:lnTo>
                <a:lnTo>
                  <a:pt x="11958" y="6420"/>
                </a:lnTo>
                <a:lnTo>
                  <a:pt x="11922" y="6640"/>
                </a:lnTo>
                <a:lnTo>
                  <a:pt x="11922" y="6823"/>
                </a:lnTo>
                <a:lnTo>
                  <a:pt x="11958" y="7007"/>
                </a:lnTo>
                <a:lnTo>
                  <a:pt x="12032" y="7154"/>
                </a:lnTo>
                <a:lnTo>
                  <a:pt x="12178" y="7300"/>
                </a:lnTo>
                <a:lnTo>
                  <a:pt x="12325" y="7410"/>
                </a:lnTo>
                <a:lnTo>
                  <a:pt x="12545" y="7520"/>
                </a:lnTo>
                <a:lnTo>
                  <a:pt x="12765" y="7557"/>
                </a:lnTo>
                <a:lnTo>
                  <a:pt x="12985" y="7557"/>
                </a:lnTo>
                <a:lnTo>
                  <a:pt x="13205" y="7520"/>
                </a:lnTo>
                <a:lnTo>
                  <a:pt x="13426" y="7484"/>
                </a:lnTo>
                <a:lnTo>
                  <a:pt x="13682" y="7410"/>
                </a:lnTo>
                <a:lnTo>
                  <a:pt x="13976" y="7300"/>
                </a:lnTo>
                <a:lnTo>
                  <a:pt x="14196" y="7154"/>
                </a:lnTo>
                <a:lnTo>
                  <a:pt x="14306" y="7043"/>
                </a:lnTo>
                <a:lnTo>
                  <a:pt x="14343" y="6970"/>
                </a:lnTo>
                <a:lnTo>
                  <a:pt x="14379" y="6823"/>
                </a:lnTo>
                <a:lnTo>
                  <a:pt x="14343" y="6787"/>
                </a:lnTo>
                <a:lnTo>
                  <a:pt x="14269" y="6750"/>
                </a:lnTo>
                <a:lnTo>
                  <a:pt x="14086" y="6750"/>
                </a:lnTo>
                <a:lnTo>
                  <a:pt x="13902" y="6823"/>
                </a:lnTo>
                <a:lnTo>
                  <a:pt x="13536" y="6970"/>
                </a:lnTo>
                <a:lnTo>
                  <a:pt x="13316" y="7043"/>
                </a:lnTo>
                <a:lnTo>
                  <a:pt x="13095" y="7080"/>
                </a:lnTo>
                <a:lnTo>
                  <a:pt x="12655" y="7080"/>
                </a:lnTo>
                <a:lnTo>
                  <a:pt x="12509" y="7007"/>
                </a:lnTo>
                <a:lnTo>
                  <a:pt x="12435" y="6933"/>
                </a:lnTo>
                <a:lnTo>
                  <a:pt x="12362" y="6823"/>
                </a:lnTo>
                <a:lnTo>
                  <a:pt x="12362" y="6713"/>
                </a:lnTo>
                <a:lnTo>
                  <a:pt x="12398" y="6603"/>
                </a:lnTo>
                <a:lnTo>
                  <a:pt x="12472" y="6493"/>
                </a:lnTo>
                <a:lnTo>
                  <a:pt x="12655" y="6310"/>
                </a:lnTo>
                <a:lnTo>
                  <a:pt x="12875" y="6163"/>
                </a:lnTo>
                <a:lnTo>
                  <a:pt x="13132" y="6053"/>
                </a:lnTo>
                <a:lnTo>
                  <a:pt x="13609" y="5906"/>
                </a:lnTo>
                <a:lnTo>
                  <a:pt x="14453" y="5613"/>
                </a:lnTo>
                <a:lnTo>
                  <a:pt x="14893" y="5429"/>
                </a:lnTo>
                <a:lnTo>
                  <a:pt x="15076" y="5319"/>
                </a:lnTo>
                <a:lnTo>
                  <a:pt x="15260" y="5173"/>
                </a:lnTo>
                <a:lnTo>
                  <a:pt x="15516" y="4953"/>
                </a:lnTo>
                <a:lnTo>
                  <a:pt x="15736" y="4659"/>
                </a:lnTo>
                <a:lnTo>
                  <a:pt x="15736" y="4696"/>
                </a:lnTo>
                <a:lnTo>
                  <a:pt x="15700" y="4806"/>
                </a:lnTo>
                <a:lnTo>
                  <a:pt x="15773" y="4916"/>
                </a:lnTo>
                <a:lnTo>
                  <a:pt x="15847" y="4989"/>
                </a:lnTo>
                <a:lnTo>
                  <a:pt x="15957" y="5026"/>
                </a:lnTo>
                <a:lnTo>
                  <a:pt x="16103" y="5063"/>
                </a:lnTo>
                <a:lnTo>
                  <a:pt x="16177" y="5099"/>
                </a:lnTo>
                <a:lnTo>
                  <a:pt x="16250" y="5209"/>
                </a:lnTo>
                <a:lnTo>
                  <a:pt x="16323" y="5356"/>
                </a:lnTo>
                <a:lnTo>
                  <a:pt x="16140" y="5393"/>
                </a:lnTo>
                <a:lnTo>
                  <a:pt x="15920" y="5466"/>
                </a:lnTo>
                <a:lnTo>
                  <a:pt x="15553" y="5650"/>
                </a:lnTo>
                <a:lnTo>
                  <a:pt x="15003" y="5833"/>
                </a:lnTo>
                <a:lnTo>
                  <a:pt x="14783" y="5906"/>
                </a:lnTo>
                <a:lnTo>
                  <a:pt x="14709" y="5980"/>
                </a:lnTo>
                <a:lnTo>
                  <a:pt x="14636" y="6090"/>
                </a:lnTo>
                <a:lnTo>
                  <a:pt x="14599" y="6163"/>
                </a:lnTo>
                <a:lnTo>
                  <a:pt x="14673" y="6273"/>
                </a:lnTo>
                <a:lnTo>
                  <a:pt x="14783" y="6310"/>
                </a:lnTo>
                <a:lnTo>
                  <a:pt x="14893" y="6310"/>
                </a:lnTo>
                <a:lnTo>
                  <a:pt x="15150" y="6273"/>
                </a:lnTo>
                <a:lnTo>
                  <a:pt x="15406" y="6163"/>
                </a:lnTo>
                <a:lnTo>
                  <a:pt x="15626" y="6053"/>
                </a:lnTo>
                <a:lnTo>
                  <a:pt x="16030" y="5870"/>
                </a:lnTo>
                <a:lnTo>
                  <a:pt x="16213" y="5723"/>
                </a:lnTo>
                <a:lnTo>
                  <a:pt x="16397" y="5576"/>
                </a:lnTo>
                <a:lnTo>
                  <a:pt x="16397" y="5833"/>
                </a:lnTo>
                <a:lnTo>
                  <a:pt x="16397" y="6090"/>
                </a:lnTo>
                <a:lnTo>
                  <a:pt x="16397" y="6493"/>
                </a:lnTo>
                <a:lnTo>
                  <a:pt x="16397" y="6567"/>
                </a:lnTo>
                <a:lnTo>
                  <a:pt x="16323" y="6603"/>
                </a:lnTo>
                <a:lnTo>
                  <a:pt x="16177" y="6933"/>
                </a:lnTo>
                <a:lnTo>
                  <a:pt x="16067" y="7264"/>
                </a:lnTo>
                <a:lnTo>
                  <a:pt x="15076" y="7264"/>
                </a:lnTo>
                <a:lnTo>
                  <a:pt x="14783" y="7300"/>
                </a:lnTo>
                <a:lnTo>
                  <a:pt x="14526" y="7410"/>
                </a:lnTo>
                <a:lnTo>
                  <a:pt x="14343" y="7594"/>
                </a:lnTo>
                <a:lnTo>
                  <a:pt x="14196" y="7814"/>
                </a:lnTo>
                <a:lnTo>
                  <a:pt x="14086" y="8034"/>
                </a:lnTo>
                <a:lnTo>
                  <a:pt x="14049" y="8181"/>
                </a:lnTo>
                <a:lnTo>
                  <a:pt x="14012" y="8327"/>
                </a:lnTo>
                <a:lnTo>
                  <a:pt x="14049" y="8584"/>
                </a:lnTo>
                <a:lnTo>
                  <a:pt x="14159" y="8841"/>
                </a:lnTo>
                <a:lnTo>
                  <a:pt x="14306" y="9098"/>
                </a:lnTo>
                <a:lnTo>
                  <a:pt x="14489" y="9318"/>
                </a:lnTo>
                <a:lnTo>
                  <a:pt x="14673" y="9538"/>
                </a:lnTo>
                <a:lnTo>
                  <a:pt x="14856" y="9758"/>
                </a:lnTo>
                <a:lnTo>
                  <a:pt x="15003" y="9831"/>
                </a:lnTo>
                <a:lnTo>
                  <a:pt x="15150" y="9868"/>
                </a:lnTo>
                <a:lnTo>
                  <a:pt x="15223" y="9831"/>
                </a:lnTo>
                <a:lnTo>
                  <a:pt x="15260" y="9758"/>
                </a:lnTo>
                <a:lnTo>
                  <a:pt x="15260" y="9685"/>
                </a:lnTo>
                <a:lnTo>
                  <a:pt x="15260" y="9574"/>
                </a:lnTo>
                <a:lnTo>
                  <a:pt x="15150" y="9428"/>
                </a:lnTo>
                <a:lnTo>
                  <a:pt x="14893" y="9134"/>
                </a:lnTo>
                <a:lnTo>
                  <a:pt x="14709" y="8951"/>
                </a:lnTo>
                <a:lnTo>
                  <a:pt x="14563" y="8731"/>
                </a:lnTo>
                <a:lnTo>
                  <a:pt x="14489" y="8511"/>
                </a:lnTo>
                <a:lnTo>
                  <a:pt x="14453" y="8364"/>
                </a:lnTo>
                <a:lnTo>
                  <a:pt x="14453" y="8254"/>
                </a:lnTo>
                <a:lnTo>
                  <a:pt x="14489" y="8107"/>
                </a:lnTo>
                <a:lnTo>
                  <a:pt x="14563" y="7997"/>
                </a:lnTo>
                <a:lnTo>
                  <a:pt x="14673" y="7850"/>
                </a:lnTo>
                <a:lnTo>
                  <a:pt x="14893" y="7740"/>
                </a:lnTo>
                <a:lnTo>
                  <a:pt x="15113" y="7667"/>
                </a:lnTo>
                <a:lnTo>
                  <a:pt x="15333" y="7630"/>
                </a:lnTo>
                <a:lnTo>
                  <a:pt x="16103" y="7630"/>
                </a:lnTo>
                <a:lnTo>
                  <a:pt x="15993" y="7850"/>
                </a:lnTo>
                <a:lnTo>
                  <a:pt x="15957" y="7961"/>
                </a:lnTo>
                <a:lnTo>
                  <a:pt x="15993" y="8107"/>
                </a:lnTo>
                <a:lnTo>
                  <a:pt x="16030" y="8327"/>
                </a:lnTo>
                <a:lnTo>
                  <a:pt x="16030" y="8584"/>
                </a:lnTo>
                <a:lnTo>
                  <a:pt x="16030" y="8804"/>
                </a:lnTo>
                <a:lnTo>
                  <a:pt x="15993" y="9024"/>
                </a:lnTo>
                <a:lnTo>
                  <a:pt x="15920" y="8841"/>
                </a:lnTo>
                <a:lnTo>
                  <a:pt x="15847" y="8694"/>
                </a:lnTo>
                <a:lnTo>
                  <a:pt x="15736" y="8511"/>
                </a:lnTo>
                <a:lnTo>
                  <a:pt x="15590" y="8364"/>
                </a:lnTo>
                <a:lnTo>
                  <a:pt x="15516" y="8327"/>
                </a:lnTo>
                <a:lnTo>
                  <a:pt x="15370" y="8327"/>
                </a:lnTo>
                <a:lnTo>
                  <a:pt x="15296" y="8364"/>
                </a:lnTo>
                <a:lnTo>
                  <a:pt x="15260" y="8437"/>
                </a:lnTo>
                <a:lnTo>
                  <a:pt x="15260" y="8511"/>
                </a:lnTo>
                <a:lnTo>
                  <a:pt x="15260" y="8584"/>
                </a:lnTo>
                <a:lnTo>
                  <a:pt x="15296" y="8657"/>
                </a:lnTo>
                <a:lnTo>
                  <a:pt x="15480" y="8914"/>
                </a:lnTo>
                <a:lnTo>
                  <a:pt x="15590" y="9171"/>
                </a:lnTo>
                <a:lnTo>
                  <a:pt x="15626" y="9464"/>
                </a:lnTo>
                <a:lnTo>
                  <a:pt x="15590" y="9795"/>
                </a:lnTo>
                <a:lnTo>
                  <a:pt x="15590" y="9868"/>
                </a:lnTo>
                <a:lnTo>
                  <a:pt x="15626" y="9978"/>
                </a:lnTo>
                <a:lnTo>
                  <a:pt x="15370" y="10308"/>
                </a:lnTo>
                <a:lnTo>
                  <a:pt x="15040" y="10638"/>
                </a:lnTo>
                <a:lnTo>
                  <a:pt x="14893" y="10748"/>
                </a:lnTo>
                <a:lnTo>
                  <a:pt x="14673" y="10895"/>
                </a:lnTo>
                <a:lnTo>
                  <a:pt x="14269" y="11042"/>
                </a:lnTo>
                <a:lnTo>
                  <a:pt x="14306" y="10968"/>
                </a:lnTo>
                <a:lnTo>
                  <a:pt x="14343" y="10638"/>
                </a:lnTo>
                <a:lnTo>
                  <a:pt x="14306" y="10345"/>
                </a:lnTo>
                <a:lnTo>
                  <a:pt x="14233" y="10015"/>
                </a:lnTo>
                <a:lnTo>
                  <a:pt x="14086" y="9721"/>
                </a:lnTo>
                <a:lnTo>
                  <a:pt x="13902" y="9428"/>
                </a:lnTo>
                <a:lnTo>
                  <a:pt x="13682" y="9171"/>
                </a:lnTo>
                <a:lnTo>
                  <a:pt x="13499" y="9024"/>
                </a:lnTo>
                <a:lnTo>
                  <a:pt x="13426" y="8914"/>
                </a:lnTo>
                <a:lnTo>
                  <a:pt x="13352" y="8841"/>
                </a:lnTo>
                <a:lnTo>
                  <a:pt x="13169" y="8841"/>
                </a:lnTo>
                <a:lnTo>
                  <a:pt x="12839" y="8694"/>
                </a:lnTo>
                <a:lnTo>
                  <a:pt x="12875" y="8584"/>
                </a:lnTo>
                <a:lnTo>
                  <a:pt x="12875" y="8437"/>
                </a:lnTo>
                <a:lnTo>
                  <a:pt x="12875" y="8364"/>
                </a:lnTo>
                <a:lnTo>
                  <a:pt x="12839" y="8327"/>
                </a:lnTo>
                <a:lnTo>
                  <a:pt x="12765" y="8291"/>
                </a:lnTo>
                <a:lnTo>
                  <a:pt x="12655" y="8291"/>
                </a:lnTo>
                <a:lnTo>
                  <a:pt x="12582" y="8327"/>
                </a:lnTo>
                <a:lnTo>
                  <a:pt x="12545" y="8401"/>
                </a:lnTo>
                <a:lnTo>
                  <a:pt x="12472" y="8584"/>
                </a:lnTo>
                <a:lnTo>
                  <a:pt x="12252" y="8547"/>
                </a:lnTo>
                <a:lnTo>
                  <a:pt x="12032" y="8584"/>
                </a:lnTo>
                <a:lnTo>
                  <a:pt x="11812" y="8621"/>
                </a:lnTo>
                <a:lnTo>
                  <a:pt x="11628" y="8694"/>
                </a:lnTo>
                <a:lnTo>
                  <a:pt x="11555" y="8584"/>
                </a:lnTo>
                <a:lnTo>
                  <a:pt x="11445" y="8511"/>
                </a:lnTo>
                <a:lnTo>
                  <a:pt x="11261" y="8511"/>
                </a:lnTo>
                <a:lnTo>
                  <a:pt x="11188" y="8584"/>
                </a:lnTo>
                <a:lnTo>
                  <a:pt x="11115" y="8657"/>
                </a:lnTo>
                <a:lnTo>
                  <a:pt x="11041" y="8731"/>
                </a:lnTo>
                <a:lnTo>
                  <a:pt x="10895" y="8914"/>
                </a:lnTo>
                <a:lnTo>
                  <a:pt x="10748" y="9061"/>
                </a:lnTo>
                <a:lnTo>
                  <a:pt x="10454" y="9208"/>
                </a:lnTo>
                <a:lnTo>
                  <a:pt x="10124" y="9318"/>
                </a:lnTo>
                <a:lnTo>
                  <a:pt x="9794" y="9391"/>
                </a:lnTo>
                <a:lnTo>
                  <a:pt x="9464" y="9428"/>
                </a:lnTo>
                <a:lnTo>
                  <a:pt x="8767" y="9428"/>
                </a:lnTo>
                <a:lnTo>
                  <a:pt x="8327" y="9354"/>
                </a:lnTo>
                <a:lnTo>
                  <a:pt x="8180" y="9318"/>
                </a:lnTo>
                <a:lnTo>
                  <a:pt x="8143" y="9318"/>
                </a:lnTo>
                <a:lnTo>
                  <a:pt x="8143" y="9281"/>
                </a:lnTo>
                <a:lnTo>
                  <a:pt x="8143" y="9134"/>
                </a:lnTo>
                <a:lnTo>
                  <a:pt x="8033" y="9024"/>
                </a:lnTo>
                <a:lnTo>
                  <a:pt x="8290" y="8621"/>
                </a:lnTo>
                <a:lnTo>
                  <a:pt x="8547" y="8181"/>
                </a:lnTo>
                <a:lnTo>
                  <a:pt x="8767" y="7924"/>
                </a:lnTo>
                <a:lnTo>
                  <a:pt x="8987" y="7630"/>
                </a:lnTo>
                <a:lnTo>
                  <a:pt x="9244" y="7410"/>
                </a:lnTo>
                <a:lnTo>
                  <a:pt x="9501" y="7154"/>
                </a:lnTo>
                <a:lnTo>
                  <a:pt x="9794" y="6970"/>
                </a:lnTo>
                <a:lnTo>
                  <a:pt x="10088" y="6787"/>
                </a:lnTo>
                <a:lnTo>
                  <a:pt x="10234" y="6713"/>
                </a:lnTo>
                <a:lnTo>
                  <a:pt x="10418" y="6713"/>
                </a:lnTo>
                <a:lnTo>
                  <a:pt x="10491" y="6750"/>
                </a:lnTo>
                <a:lnTo>
                  <a:pt x="10528" y="6823"/>
                </a:lnTo>
                <a:lnTo>
                  <a:pt x="10528" y="6897"/>
                </a:lnTo>
                <a:lnTo>
                  <a:pt x="10528" y="7043"/>
                </a:lnTo>
                <a:lnTo>
                  <a:pt x="10454" y="7154"/>
                </a:lnTo>
                <a:lnTo>
                  <a:pt x="10308" y="7374"/>
                </a:lnTo>
                <a:lnTo>
                  <a:pt x="10051" y="7667"/>
                </a:lnTo>
                <a:lnTo>
                  <a:pt x="9757" y="7961"/>
                </a:lnTo>
                <a:lnTo>
                  <a:pt x="9501" y="8291"/>
                </a:lnTo>
                <a:lnTo>
                  <a:pt x="9281" y="8657"/>
                </a:lnTo>
                <a:lnTo>
                  <a:pt x="9281" y="8731"/>
                </a:lnTo>
                <a:lnTo>
                  <a:pt x="9317" y="8841"/>
                </a:lnTo>
                <a:lnTo>
                  <a:pt x="9391" y="8878"/>
                </a:lnTo>
                <a:lnTo>
                  <a:pt x="9501" y="8878"/>
                </a:lnTo>
                <a:lnTo>
                  <a:pt x="9721" y="8694"/>
                </a:lnTo>
                <a:lnTo>
                  <a:pt x="9941" y="8474"/>
                </a:lnTo>
                <a:lnTo>
                  <a:pt x="10271" y="7997"/>
                </a:lnTo>
                <a:lnTo>
                  <a:pt x="10601" y="7630"/>
                </a:lnTo>
                <a:lnTo>
                  <a:pt x="10748" y="7447"/>
                </a:lnTo>
                <a:lnTo>
                  <a:pt x="10858" y="7227"/>
                </a:lnTo>
                <a:lnTo>
                  <a:pt x="10895" y="7043"/>
                </a:lnTo>
                <a:lnTo>
                  <a:pt x="10895" y="6860"/>
                </a:lnTo>
                <a:lnTo>
                  <a:pt x="10858" y="6677"/>
                </a:lnTo>
                <a:lnTo>
                  <a:pt x="10784" y="6530"/>
                </a:lnTo>
                <a:lnTo>
                  <a:pt x="10674" y="6383"/>
                </a:lnTo>
                <a:lnTo>
                  <a:pt x="10491" y="6310"/>
                </a:lnTo>
                <a:lnTo>
                  <a:pt x="10344" y="6310"/>
                </a:lnTo>
                <a:lnTo>
                  <a:pt x="10124" y="6347"/>
                </a:lnTo>
                <a:lnTo>
                  <a:pt x="9904" y="6420"/>
                </a:lnTo>
                <a:lnTo>
                  <a:pt x="9684" y="6567"/>
                </a:lnTo>
                <a:lnTo>
                  <a:pt x="9281" y="6860"/>
                </a:lnTo>
                <a:lnTo>
                  <a:pt x="8914" y="7190"/>
                </a:lnTo>
                <a:lnTo>
                  <a:pt x="8584" y="7557"/>
                </a:lnTo>
                <a:lnTo>
                  <a:pt x="8290" y="7887"/>
                </a:lnTo>
                <a:lnTo>
                  <a:pt x="8033" y="8254"/>
                </a:lnTo>
                <a:lnTo>
                  <a:pt x="7850" y="8657"/>
                </a:lnTo>
                <a:lnTo>
                  <a:pt x="7777" y="8878"/>
                </a:lnTo>
                <a:lnTo>
                  <a:pt x="7740" y="9098"/>
                </a:lnTo>
                <a:lnTo>
                  <a:pt x="7703" y="9098"/>
                </a:lnTo>
                <a:lnTo>
                  <a:pt x="7667" y="9171"/>
                </a:lnTo>
                <a:lnTo>
                  <a:pt x="7556" y="9208"/>
                </a:lnTo>
                <a:lnTo>
                  <a:pt x="7300" y="9208"/>
                </a:lnTo>
                <a:lnTo>
                  <a:pt x="6823" y="9098"/>
                </a:lnTo>
                <a:lnTo>
                  <a:pt x="6236" y="9098"/>
                </a:lnTo>
                <a:lnTo>
                  <a:pt x="5686" y="9171"/>
                </a:lnTo>
                <a:lnTo>
                  <a:pt x="5612" y="9171"/>
                </a:lnTo>
                <a:lnTo>
                  <a:pt x="5612" y="8988"/>
                </a:lnTo>
                <a:lnTo>
                  <a:pt x="5612" y="8804"/>
                </a:lnTo>
                <a:lnTo>
                  <a:pt x="5686" y="8657"/>
                </a:lnTo>
                <a:lnTo>
                  <a:pt x="5759" y="8511"/>
                </a:lnTo>
                <a:lnTo>
                  <a:pt x="5869" y="8364"/>
                </a:lnTo>
                <a:lnTo>
                  <a:pt x="6016" y="8291"/>
                </a:lnTo>
                <a:lnTo>
                  <a:pt x="6163" y="8181"/>
                </a:lnTo>
                <a:lnTo>
                  <a:pt x="6383" y="8144"/>
                </a:lnTo>
                <a:lnTo>
                  <a:pt x="6749" y="8034"/>
                </a:lnTo>
                <a:lnTo>
                  <a:pt x="7080" y="7924"/>
                </a:lnTo>
                <a:lnTo>
                  <a:pt x="7410" y="7777"/>
                </a:lnTo>
                <a:lnTo>
                  <a:pt x="7703" y="7594"/>
                </a:lnTo>
                <a:lnTo>
                  <a:pt x="7960" y="7374"/>
                </a:lnTo>
                <a:lnTo>
                  <a:pt x="8217" y="7154"/>
                </a:lnTo>
                <a:lnTo>
                  <a:pt x="8437" y="6897"/>
                </a:lnTo>
                <a:lnTo>
                  <a:pt x="8620" y="6603"/>
                </a:lnTo>
                <a:lnTo>
                  <a:pt x="8767" y="6383"/>
                </a:lnTo>
                <a:lnTo>
                  <a:pt x="8914" y="6090"/>
                </a:lnTo>
                <a:lnTo>
                  <a:pt x="8950" y="5943"/>
                </a:lnTo>
                <a:lnTo>
                  <a:pt x="8987" y="5796"/>
                </a:lnTo>
                <a:lnTo>
                  <a:pt x="8950" y="5650"/>
                </a:lnTo>
                <a:lnTo>
                  <a:pt x="8914" y="5540"/>
                </a:lnTo>
                <a:lnTo>
                  <a:pt x="8804" y="5540"/>
                </a:lnTo>
                <a:lnTo>
                  <a:pt x="8694" y="5576"/>
                </a:lnTo>
                <a:lnTo>
                  <a:pt x="8620" y="5686"/>
                </a:lnTo>
                <a:lnTo>
                  <a:pt x="8510" y="5943"/>
                </a:lnTo>
                <a:lnTo>
                  <a:pt x="8327" y="6310"/>
                </a:lnTo>
                <a:lnTo>
                  <a:pt x="8107" y="6677"/>
                </a:lnTo>
                <a:lnTo>
                  <a:pt x="7813" y="7007"/>
                </a:lnTo>
                <a:lnTo>
                  <a:pt x="7483" y="7264"/>
                </a:lnTo>
                <a:lnTo>
                  <a:pt x="7116" y="7484"/>
                </a:lnTo>
                <a:lnTo>
                  <a:pt x="6713" y="7667"/>
                </a:lnTo>
                <a:lnTo>
                  <a:pt x="6346" y="7777"/>
                </a:lnTo>
                <a:lnTo>
                  <a:pt x="6016" y="7887"/>
                </a:lnTo>
                <a:lnTo>
                  <a:pt x="5832" y="7924"/>
                </a:lnTo>
                <a:lnTo>
                  <a:pt x="5686" y="8034"/>
                </a:lnTo>
                <a:lnTo>
                  <a:pt x="5539" y="8144"/>
                </a:lnTo>
                <a:lnTo>
                  <a:pt x="5429" y="8291"/>
                </a:lnTo>
                <a:lnTo>
                  <a:pt x="5282" y="8511"/>
                </a:lnTo>
                <a:lnTo>
                  <a:pt x="5209" y="8768"/>
                </a:lnTo>
                <a:lnTo>
                  <a:pt x="5209" y="9024"/>
                </a:lnTo>
                <a:lnTo>
                  <a:pt x="5282" y="9281"/>
                </a:lnTo>
                <a:lnTo>
                  <a:pt x="4915" y="9391"/>
                </a:lnTo>
                <a:lnTo>
                  <a:pt x="4512" y="9501"/>
                </a:lnTo>
                <a:lnTo>
                  <a:pt x="4365" y="9501"/>
                </a:lnTo>
                <a:lnTo>
                  <a:pt x="4218" y="9464"/>
                </a:lnTo>
                <a:lnTo>
                  <a:pt x="4072" y="9428"/>
                </a:lnTo>
                <a:lnTo>
                  <a:pt x="3962" y="9354"/>
                </a:lnTo>
                <a:lnTo>
                  <a:pt x="3852" y="9244"/>
                </a:lnTo>
                <a:lnTo>
                  <a:pt x="3778" y="9134"/>
                </a:lnTo>
                <a:lnTo>
                  <a:pt x="3742" y="9024"/>
                </a:lnTo>
                <a:lnTo>
                  <a:pt x="3778" y="8841"/>
                </a:lnTo>
                <a:lnTo>
                  <a:pt x="3815" y="8768"/>
                </a:lnTo>
                <a:lnTo>
                  <a:pt x="3778" y="8694"/>
                </a:lnTo>
                <a:lnTo>
                  <a:pt x="3888" y="8547"/>
                </a:lnTo>
                <a:lnTo>
                  <a:pt x="3962" y="8401"/>
                </a:lnTo>
                <a:lnTo>
                  <a:pt x="4108" y="8107"/>
                </a:lnTo>
                <a:lnTo>
                  <a:pt x="4255" y="7850"/>
                </a:lnTo>
                <a:lnTo>
                  <a:pt x="4439" y="7520"/>
                </a:lnTo>
                <a:lnTo>
                  <a:pt x="4475" y="7374"/>
                </a:lnTo>
                <a:lnTo>
                  <a:pt x="4512" y="7227"/>
                </a:lnTo>
                <a:lnTo>
                  <a:pt x="4475" y="7043"/>
                </a:lnTo>
                <a:lnTo>
                  <a:pt x="4439" y="6897"/>
                </a:lnTo>
                <a:lnTo>
                  <a:pt x="4328" y="6823"/>
                </a:lnTo>
                <a:lnTo>
                  <a:pt x="4218" y="6750"/>
                </a:lnTo>
                <a:lnTo>
                  <a:pt x="4108" y="6713"/>
                </a:lnTo>
                <a:lnTo>
                  <a:pt x="3962" y="6713"/>
                </a:lnTo>
                <a:lnTo>
                  <a:pt x="3705" y="6750"/>
                </a:lnTo>
                <a:lnTo>
                  <a:pt x="3485" y="6823"/>
                </a:lnTo>
                <a:lnTo>
                  <a:pt x="3191" y="7007"/>
                </a:lnTo>
                <a:lnTo>
                  <a:pt x="2935" y="7227"/>
                </a:lnTo>
                <a:lnTo>
                  <a:pt x="2751" y="7447"/>
                </a:lnTo>
                <a:lnTo>
                  <a:pt x="2568" y="7667"/>
                </a:lnTo>
                <a:lnTo>
                  <a:pt x="2494" y="7667"/>
                </a:lnTo>
                <a:lnTo>
                  <a:pt x="2421" y="7704"/>
                </a:lnTo>
                <a:lnTo>
                  <a:pt x="2348" y="7850"/>
                </a:lnTo>
                <a:lnTo>
                  <a:pt x="2348" y="7887"/>
                </a:lnTo>
                <a:lnTo>
                  <a:pt x="2348" y="7961"/>
                </a:lnTo>
                <a:lnTo>
                  <a:pt x="2384" y="8034"/>
                </a:lnTo>
                <a:lnTo>
                  <a:pt x="2458" y="8071"/>
                </a:lnTo>
                <a:lnTo>
                  <a:pt x="2568" y="8107"/>
                </a:lnTo>
                <a:lnTo>
                  <a:pt x="2678" y="8107"/>
                </a:lnTo>
                <a:lnTo>
                  <a:pt x="2788" y="8071"/>
                </a:lnTo>
                <a:lnTo>
                  <a:pt x="2861" y="7997"/>
                </a:lnTo>
                <a:lnTo>
                  <a:pt x="3191" y="7630"/>
                </a:lnTo>
                <a:lnTo>
                  <a:pt x="3338" y="7447"/>
                </a:lnTo>
                <a:lnTo>
                  <a:pt x="3521" y="7300"/>
                </a:lnTo>
                <a:lnTo>
                  <a:pt x="3742" y="7227"/>
                </a:lnTo>
                <a:lnTo>
                  <a:pt x="3962" y="7154"/>
                </a:lnTo>
                <a:lnTo>
                  <a:pt x="4035" y="7154"/>
                </a:lnTo>
                <a:lnTo>
                  <a:pt x="4035" y="7190"/>
                </a:lnTo>
                <a:lnTo>
                  <a:pt x="4035" y="7300"/>
                </a:lnTo>
                <a:lnTo>
                  <a:pt x="3925" y="7557"/>
                </a:lnTo>
                <a:lnTo>
                  <a:pt x="3668" y="8034"/>
                </a:lnTo>
                <a:lnTo>
                  <a:pt x="3558" y="8327"/>
                </a:lnTo>
                <a:lnTo>
                  <a:pt x="3485" y="8474"/>
                </a:lnTo>
                <a:lnTo>
                  <a:pt x="3411" y="8547"/>
                </a:lnTo>
                <a:lnTo>
                  <a:pt x="3301" y="8621"/>
                </a:lnTo>
                <a:lnTo>
                  <a:pt x="3301" y="8657"/>
                </a:lnTo>
                <a:lnTo>
                  <a:pt x="3265" y="8694"/>
                </a:lnTo>
                <a:lnTo>
                  <a:pt x="3118" y="8804"/>
                </a:lnTo>
                <a:lnTo>
                  <a:pt x="2935" y="8841"/>
                </a:lnTo>
                <a:lnTo>
                  <a:pt x="2751" y="8878"/>
                </a:lnTo>
                <a:lnTo>
                  <a:pt x="2531" y="8878"/>
                </a:lnTo>
                <a:lnTo>
                  <a:pt x="2348" y="8841"/>
                </a:lnTo>
                <a:lnTo>
                  <a:pt x="2164" y="8768"/>
                </a:lnTo>
                <a:lnTo>
                  <a:pt x="2018" y="8694"/>
                </a:lnTo>
                <a:lnTo>
                  <a:pt x="1871" y="8584"/>
                </a:lnTo>
                <a:lnTo>
                  <a:pt x="1724" y="8437"/>
                </a:lnTo>
                <a:lnTo>
                  <a:pt x="1651" y="8291"/>
                </a:lnTo>
                <a:lnTo>
                  <a:pt x="1577" y="8144"/>
                </a:lnTo>
                <a:lnTo>
                  <a:pt x="1504" y="7961"/>
                </a:lnTo>
                <a:lnTo>
                  <a:pt x="1504" y="7777"/>
                </a:lnTo>
                <a:lnTo>
                  <a:pt x="1504" y="7594"/>
                </a:lnTo>
                <a:lnTo>
                  <a:pt x="1504" y="7447"/>
                </a:lnTo>
                <a:lnTo>
                  <a:pt x="1577" y="7264"/>
                </a:lnTo>
                <a:lnTo>
                  <a:pt x="1614" y="7154"/>
                </a:lnTo>
                <a:lnTo>
                  <a:pt x="1651" y="7043"/>
                </a:lnTo>
                <a:lnTo>
                  <a:pt x="1614" y="6970"/>
                </a:lnTo>
                <a:lnTo>
                  <a:pt x="1687" y="6970"/>
                </a:lnTo>
                <a:lnTo>
                  <a:pt x="1944" y="6860"/>
                </a:lnTo>
                <a:lnTo>
                  <a:pt x="2201" y="6787"/>
                </a:lnTo>
                <a:lnTo>
                  <a:pt x="2788" y="6493"/>
                </a:lnTo>
                <a:lnTo>
                  <a:pt x="3375" y="6163"/>
                </a:lnTo>
                <a:lnTo>
                  <a:pt x="3815" y="5870"/>
                </a:lnTo>
                <a:lnTo>
                  <a:pt x="3998" y="5686"/>
                </a:lnTo>
                <a:lnTo>
                  <a:pt x="4145" y="5503"/>
                </a:lnTo>
                <a:lnTo>
                  <a:pt x="4292" y="5283"/>
                </a:lnTo>
                <a:lnTo>
                  <a:pt x="4402" y="5099"/>
                </a:lnTo>
                <a:lnTo>
                  <a:pt x="4475" y="4843"/>
                </a:lnTo>
                <a:lnTo>
                  <a:pt x="4512" y="4586"/>
                </a:lnTo>
                <a:lnTo>
                  <a:pt x="4512" y="4402"/>
                </a:lnTo>
                <a:lnTo>
                  <a:pt x="4475" y="4182"/>
                </a:lnTo>
                <a:lnTo>
                  <a:pt x="4365" y="3999"/>
                </a:lnTo>
                <a:lnTo>
                  <a:pt x="4292" y="3926"/>
                </a:lnTo>
                <a:lnTo>
                  <a:pt x="4218" y="3889"/>
                </a:lnTo>
                <a:lnTo>
                  <a:pt x="3962" y="3816"/>
                </a:lnTo>
                <a:lnTo>
                  <a:pt x="3742" y="3779"/>
                </a:lnTo>
                <a:lnTo>
                  <a:pt x="3485" y="3816"/>
                </a:lnTo>
                <a:lnTo>
                  <a:pt x="3228" y="3852"/>
                </a:lnTo>
                <a:lnTo>
                  <a:pt x="2935" y="3962"/>
                </a:lnTo>
                <a:lnTo>
                  <a:pt x="2678" y="4072"/>
                </a:lnTo>
                <a:lnTo>
                  <a:pt x="2164" y="4366"/>
                </a:lnTo>
                <a:lnTo>
                  <a:pt x="1504" y="4733"/>
                </a:lnTo>
                <a:lnTo>
                  <a:pt x="1211" y="4916"/>
                </a:lnTo>
                <a:lnTo>
                  <a:pt x="917" y="5099"/>
                </a:lnTo>
                <a:lnTo>
                  <a:pt x="844" y="5173"/>
                </a:lnTo>
                <a:lnTo>
                  <a:pt x="807" y="5246"/>
                </a:lnTo>
                <a:lnTo>
                  <a:pt x="807" y="5319"/>
                </a:lnTo>
                <a:lnTo>
                  <a:pt x="844" y="5356"/>
                </a:lnTo>
                <a:lnTo>
                  <a:pt x="880" y="5429"/>
                </a:lnTo>
                <a:lnTo>
                  <a:pt x="954" y="5466"/>
                </a:lnTo>
                <a:lnTo>
                  <a:pt x="1101" y="5466"/>
                </a:lnTo>
                <a:lnTo>
                  <a:pt x="1541" y="5246"/>
                </a:lnTo>
                <a:lnTo>
                  <a:pt x="1944" y="4989"/>
                </a:lnTo>
                <a:lnTo>
                  <a:pt x="2788" y="4512"/>
                </a:lnTo>
                <a:lnTo>
                  <a:pt x="3191" y="4329"/>
                </a:lnTo>
                <a:lnTo>
                  <a:pt x="3375" y="4256"/>
                </a:lnTo>
                <a:lnTo>
                  <a:pt x="3595" y="4219"/>
                </a:lnTo>
                <a:lnTo>
                  <a:pt x="3742" y="4182"/>
                </a:lnTo>
                <a:lnTo>
                  <a:pt x="3852" y="4219"/>
                </a:lnTo>
                <a:lnTo>
                  <a:pt x="3998" y="4256"/>
                </a:lnTo>
                <a:lnTo>
                  <a:pt x="4035" y="4292"/>
                </a:lnTo>
                <a:lnTo>
                  <a:pt x="4072" y="4366"/>
                </a:lnTo>
                <a:lnTo>
                  <a:pt x="4108" y="4476"/>
                </a:lnTo>
                <a:lnTo>
                  <a:pt x="4108" y="4586"/>
                </a:lnTo>
                <a:lnTo>
                  <a:pt x="4072" y="4843"/>
                </a:lnTo>
                <a:lnTo>
                  <a:pt x="3998" y="5026"/>
                </a:lnTo>
                <a:lnTo>
                  <a:pt x="3852" y="5246"/>
                </a:lnTo>
                <a:lnTo>
                  <a:pt x="3705" y="5393"/>
                </a:lnTo>
                <a:lnTo>
                  <a:pt x="3558" y="5576"/>
                </a:lnTo>
                <a:lnTo>
                  <a:pt x="3155" y="5833"/>
                </a:lnTo>
                <a:lnTo>
                  <a:pt x="2788" y="6053"/>
                </a:lnTo>
                <a:lnTo>
                  <a:pt x="2348" y="6310"/>
                </a:lnTo>
                <a:lnTo>
                  <a:pt x="1908" y="6530"/>
                </a:lnTo>
                <a:lnTo>
                  <a:pt x="1467" y="6750"/>
                </a:lnTo>
                <a:lnTo>
                  <a:pt x="1321" y="6823"/>
                </a:lnTo>
                <a:lnTo>
                  <a:pt x="1247" y="6860"/>
                </a:lnTo>
                <a:lnTo>
                  <a:pt x="1211" y="6933"/>
                </a:lnTo>
                <a:lnTo>
                  <a:pt x="1174" y="6933"/>
                </a:lnTo>
                <a:lnTo>
                  <a:pt x="1064" y="6860"/>
                </a:lnTo>
                <a:lnTo>
                  <a:pt x="880" y="6713"/>
                </a:lnTo>
                <a:lnTo>
                  <a:pt x="697" y="6457"/>
                </a:lnTo>
                <a:lnTo>
                  <a:pt x="587" y="6273"/>
                </a:lnTo>
                <a:lnTo>
                  <a:pt x="514" y="6053"/>
                </a:lnTo>
                <a:lnTo>
                  <a:pt x="477" y="5833"/>
                </a:lnTo>
                <a:lnTo>
                  <a:pt x="477" y="5613"/>
                </a:lnTo>
                <a:lnTo>
                  <a:pt x="477" y="5356"/>
                </a:lnTo>
                <a:lnTo>
                  <a:pt x="550" y="5136"/>
                </a:lnTo>
                <a:lnTo>
                  <a:pt x="660" y="4879"/>
                </a:lnTo>
                <a:lnTo>
                  <a:pt x="770" y="4659"/>
                </a:lnTo>
                <a:lnTo>
                  <a:pt x="917" y="4476"/>
                </a:lnTo>
                <a:lnTo>
                  <a:pt x="1101" y="4292"/>
                </a:lnTo>
                <a:lnTo>
                  <a:pt x="1504" y="3962"/>
                </a:lnTo>
                <a:lnTo>
                  <a:pt x="1908" y="3705"/>
                </a:lnTo>
                <a:lnTo>
                  <a:pt x="2384" y="3485"/>
                </a:lnTo>
                <a:lnTo>
                  <a:pt x="2458" y="3412"/>
                </a:lnTo>
                <a:lnTo>
                  <a:pt x="2494" y="3302"/>
                </a:lnTo>
                <a:lnTo>
                  <a:pt x="2568" y="3119"/>
                </a:lnTo>
                <a:lnTo>
                  <a:pt x="2715" y="2898"/>
                </a:lnTo>
                <a:lnTo>
                  <a:pt x="2898" y="2715"/>
                </a:lnTo>
                <a:lnTo>
                  <a:pt x="3045" y="2532"/>
                </a:lnTo>
                <a:lnTo>
                  <a:pt x="3228" y="2385"/>
                </a:lnTo>
                <a:lnTo>
                  <a:pt x="3448" y="2238"/>
                </a:lnTo>
                <a:lnTo>
                  <a:pt x="3632" y="2128"/>
                </a:lnTo>
                <a:lnTo>
                  <a:pt x="3852" y="2055"/>
                </a:lnTo>
                <a:lnTo>
                  <a:pt x="4108" y="1981"/>
                </a:lnTo>
                <a:lnTo>
                  <a:pt x="4328" y="1945"/>
                </a:lnTo>
                <a:lnTo>
                  <a:pt x="4549" y="1908"/>
                </a:lnTo>
                <a:lnTo>
                  <a:pt x="4695" y="2055"/>
                </a:lnTo>
                <a:lnTo>
                  <a:pt x="4879" y="2165"/>
                </a:lnTo>
                <a:lnTo>
                  <a:pt x="5135" y="2348"/>
                </a:lnTo>
                <a:lnTo>
                  <a:pt x="5356" y="2568"/>
                </a:lnTo>
                <a:lnTo>
                  <a:pt x="5466" y="2715"/>
                </a:lnTo>
                <a:lnTo>
                  <a:pt x="5539" y="2898"/>
                </a:lnTo>
                <a:lnTo>
                  <a:pt x="5649" y="3229"/>
                </a:lnTo>
                <a:lnTo>
                  <a:pt x="5722" y="3559"/>
                </a:lnTo>
                <a:lnTo>
                  <a:pt x="5686" y="3926"/>
                </a:lnTo>
                <a:lnTo>
                  <a:pt x="5612" y="4256"/>
                </a:lnTo>
                <a:lnTo>
                  <a:pt x="5466" y="4549"/>
                </a:lnTo>
                <a:lnTo>
                  <a:pt x="5062" y="5063"/>
                </a:lnTo>
                <a:lnTo>
                  <a:pt x="4879" y="5319"/>
                </a:lnTo>
                <a:lnTo>
                  <a:pt x="4732" y="5613"/>
                </a:lnTo>
                <a:lnTo>
                  <a:pt x="4659" y="5943"/>
                </a:lnTo>
                <a:lnTo>
                  <a:pt x="4659" y="6090"/>
                </a:lnTo>
                <a:lnTo>
                  <a:pt x="4659" y="6273"/>
                </a:lnTo>
                <a:lnTo>
                  <a:pt x="4695" y="6420"/>
                </a:lnTo>
                <a:lnTo>
                  <a:pt x="4769" y="6567"/>
                </a:lnTo>
                <a:lnTo>
                  <a:pt x="4805" y="6677"/>
                </a:lnTo>
                <a:lnTo>
                  <a:pt x="4915" y="6787"/>
                </a:lnTo>
                <a:lnTo>
                  <a:pt x="5135" y="6933"/>
                </a:lnTo>
                <a:lnTo>
                  <a:pt x="5392" y="7007"/>
                </a:lnTo>
                <a:lnTo>
                  <a:pt x="5649" y="7043"/>
                </a:lnTo>
                <a:lnTo>
                  <a:pt x="5942" y="7007"/>
                </a:lnTo>
                <a:lnTo>
                  <a:pt x="6199" y="6933"/>
                </a:lnTo>
                <a:lnTo>
                  <a:pt x="6456" y="6823"/>
                </a:lnTo>
                <a:lnTo>
                  <a:pt x="6676" y="6677"/>
                </a:lnTo>
                <a:lnTo>
                  <a:pt x="6896" y="6457"/>
                </a:lnTo>
                <a:lnTo>
                  <a:pt x="7043" y="6200"/>
                </a:lnTo>
                <a:lnTo>
                  <a:pt x="7226" y="5980"/>
                </a:lnTo>
                <a:lnTo>
                  <a:pt x="7667" y="5246"/>
                </a:lnTo>
                <a:lnTo>
                  <a:pt x="7887" y="4879"/>
                </a:lnTo>
                <a:lnTo>
                  <a:pt x="8107" y="4476"/>
                </a:lnTo>
                <a:lnTo>
                  <a:pt x="8143" y="4402"/>
                </a:lnTo>
                <a:lnTo>
                  <a:pt x="8107" y="4329"/>
                </a:lnTo>
                <a:lnTo>
                  <a:pt x="8070" y="4256"/>
                </a:lnTo>
                <a:lnTo>
                  <a:pt x="8033" y="4182"/>
                </a:lnTo>
                <a:lnTo>
                  <a:pt x="7777" y="4182"/>
                </a:lnTo>
                <a:lnTo>
                  <a:pt x="7703" y="4256"/>
                </a:lnTo>
                <a:lnTo>
                  <a:pt x="7520" y="4586"/>
                </a:lnTo>
                <a:lnTo>
                  <a:pt x="7300" y="4879"/>
                </a:lnTo>
                <a:lnTo>
                  <a:pt x="6933" y="5540"/>
                </a:lnTo>
                <a:lnTo>
                  <a:pt x="6749" y="5796"/>
                </a:lnTo>
                <a:lnTo>
                  <a:pt x="6566" y="6053"/>
                </a:lnTo>
                <a:lnTo>
                  <a:pt x="6383" y="6273"/>
                </a:lnTo>
                <a:lnTo>
                  <a:pt x="6126" y="6493"/>
                </a:lnTo>
                <a:lnTo>
                  <a:pt x="5942" y="6567"/>
                </a:lnTo>
                <a:lnTo>
                  <a:pt x="5796" y="6603"/>
                </a:lnTo>
                <a:lnTo>
                  <a:pt x="5612" y="6567"/>
                </a:lnTo>
                <a:lnTo>
                  <a:pt x="5466" y="6530"/>
                </a:lnTo>
                <a:lnTo>
                  <a:pt x="5319" y="6457"/>
                </a:lnTo>
                <a:lnTo>
                  <a:pt x="5209" y="6347"/>
                </a:lnTo>
                <a:lnTo>
                  <a:pt x="5135" y="6200"/>
                </a:lnTo>
                <a:lnTo>
                  <a:pt x="5099" y="6016"/>
                </a:lnTo>
                <a:lnTo>
                  <a:pt x="5135" y="5833"/>
                </a:lnTo>
                <a:lnTo>
                  <a:pt x="5172" y="5686"/>
                </a:lnTo>
                <a:lnTo>
                  <a:pt x="5356" y="5393"/>
                </a:lnTo>
                <a:lnTo>
                  <a:pt x="5759" y="4879"/>
                </a:lnTo>
                <a:lnTo>
                  <a:pt x="5906" y="4659"/>
                </a:lnTo>
                <a:lnTo>
                  <a:pt x="6016" y="4402"/>
                </a:lnTo>
                <a:lnTo>
                  <a:pt x="6126" y="4146"/>
                </a:lnTo>
                <a:lnTo>
                  <a:pt x="6163" y="3889"/>
                </a:lnTo>
                <a:lnTo>
                  <a:pt x="6163" y="3632"/>
                </a:lnTo>
                <a:lnTo>
                  <a:pt x="6163" y="3339"/>
                </a:lnTo>
                <a:lnTo>
                  <a:pt x="6089" y="3082"/>
                </a:lnTo>
                <a:lnTo>
                  <a:pt x="6016" y="2825"/>
                </a:lnTo>
                <a:lnTo>
                  <a:pt x="5832" y="2532"/>
                </a:lnTo>
                <a:lnTo>
                  <a:pt x="5576" y="2165"/>
                </a:lnTo>
                <a:lnTo>
                  <a:pt x="5429" y="2018"/>
                </a:lnTo>
                <a:lnTo>
                  <a:pt x="5282" y="1908"/>
                </a:lnTo>
                <a:lnTo>
                  <a:pt x="5099" y="1798"/>
                </a:lnTo>
                <a:lnTo>
                  <a:pt x="4915" y="1725"/>
                </a:lnTo>
                <a:lnTo>
                  <a:pt x="4915" y="1688"/>
                </a:lnTo>
                <a:lnTo>
                  <a:pt x="4915" y="1468"/>
                </a:lnTo>
                <a:lnTo>
                  <a:pt x="4989" y="1321"/>
                </a:lnTo>
                <a:lnTo>
                  <a:pt x="5062" y="1174"/>
                </a:lnTo>
                <a:lnTo>
                  <a:pt x="5172" y="1028"/>
                </a:lnTo>
                <a:lnTo>
                  <a:pt x="5319" y="918"/>
                </a:lnTo>
                <a:lnTo>
                  <a:pt x="5502" y="844"/>
                </a:lnTo>
                <a:lnTo>
                  <a:pt x="5686" y="808"/>
                </a:lnTo>
                <a:lnTo>
                  <a:pt x="5869" y="771"/>
                </a:lnTo>
                <a:lnTo>
                  <a:pt x="6016" y="771"/>
                </a:lnTo>
                <a:lnTo>
                  <a:pt x="6199" y="808"/>
                </a:lnTo>
                <a:lnTo>
                  <a:pt x="6529" y="918"/>
                </a:lnTo>
                <a:lnTo>
                  <a:pt x="7190" y="1211"/>
                </a:lnTo>
                <a:lnTo>
                  <a:pt x="7080" y="1321"/>
                </a:lnTo>
                <a:lnTo>
                  <a:pt x="7043" y="1431"/>
                </a:lnTo>
                <a:lnTo>
                  <a:pt x="7043" y="1541"/>
                </a:lnTo>
                <a:lnTo>
                  <a:pt x="7043" y="1651"/>
                </a:lnTo>
                <a:lnTo>
                  <a:pt x="7153" y="1871"/>
                </a:lnTo>
                <a:lnTo>
                  <a:pt x="7300" y="2018"/>
                </a:lnTo>
                <a:lnTo>
                  <a:pt x="7446" y="2165"/>
                </a:lnTo>
                <a:lnTo>
                  <a:pt x="7556" y="2275"/>
                </a:lnTo>
                <a:lnTo>
                  <a:pt x="7446" y="2495"/>
                </a:lnTo>
                <a:lnTo>
                  <a:pt x="7263" y="3045"/>
                </a:lnTo>
                <a:lnTo>
                  <a:pt x="7153" y="3265"/>
                </a:lnTo>
                <a:lnTo>
                  <a:pt x="7043" y="3485"/>
                </a:lnTo>
                <a:lnTo>
                  <a:pt x="6933" y="3705"/>
                </a:lnTo>
                <a:lnTo>
                  <a:pt x="6896" y="3926"/>
                </a:lnTo>
                <a:lnTo>
                  <a:pt x="6896" y="3999"/>
                </a:lnTo>
                <a:lnTo>
                  <a:pt x="6970" y="4036"/>
                </a:lnTo>
                <a:lnTo>
                  <a:pt x="7043" y="4072"/>
                </a:lnTo>
                <a:lnTo>
                  <a:pt x="7116" y="4036"/>
                </a:lnTo>
                <a:lnTo>
                  <a:pt x="7263" y="3889"/>
                </a:lnTo>
                <a:lnTo>
                  <a:pt x="7410" y="3705"/>
                </a:lnTo>
                <a:lnTo>
                  <a:pt x="7593" y="3265"/>
                </a:lnTo>
                <a:lnTo>
                  <a:pt x="7777" y="2715"/>
                </a:lnTo>
                <a:lnTo>
                  <a:pt x="7813" y="2458"/>
                </a:lnTo>
                <a:lnTo>
                  <a:pt x="7813" y="2422"/>
                </a:lnTo>
                <a:lnTo>
                  <a:pt x="8363" y="2678"/>
                </a:lnTo>
                <a:lnTo>
                  <a:pt x="8584" y="2862"/>
                </a:lnTo>
                <a:lnTo>
                  <a:pt x="8694" y="3009"/>
                </a:lnTo>
                <a:lnTo>
                  <a:pt x="8804" y="3155"/>
                </a:lnTo>
                <a:lnTo>
                  <a:pt x="8877" y="3302"/>
                </a:lnTo>
                <a:lnTo>
                  <a:pt x="8877" y="3449"/>
                </a:lnTo>
                <a:lnTo>
                  <a:pt x="8840" y="3595"/>
                </a:lnTo>
                <a:lnTo>
                  <a:pt x="8694" y="3705"/>
                </a:lnTo>
                <a:lnTo>
                  <a:pt x="8620" y="3779"/>
                </a:lnTo>
                <a:lnTo>
                  <a:pt x="8584" y="3852"/>
                </a:lnTo>
                <a:lnTo>
                  <a:pt x="8584" y="3926"/>
                </a:lnTo>
                <a:lnTo>
                  <a:pt x="8620" y="3999"/>
                </a:lnTo>
                <a:lnTo>
                  <a:pt x="8657" y="4072"/>
                </a:lnTo>
                <a:lnTo>
                  <a:pt x="8730" y="4109"/>
                </a:lnTo>
                <a:lnTo>
                  <a:pt x="8840" y="4109"/>
                </a:lnTo>
                <a:lnTo>
                  <a:pt x="8914" y="4072"/>
                </a:lnTo>
                <a:lnTo>
                  <a:pt x="9097" y="3926"/>
                </a:lnTo>
                <a:lnTo>
                  <a:pt x="9207" y="3779"/>
                </a:lnTo>
                <a:lnTo>
                  <a:pt x="9281" y="3595"/>
                </a:lnTo>
                <a:lnTo>
                  <a:pt x="9281" y="3412"/>
                </a:lnTo>
                <a:lnTo>
                  <a:pt x="9281" y="3192"/>
                </a:lnTo>
                <a:lnTo>
                  <a:pt x="9207" y="3009"/>
                </a:lnTo>
                <a:lnTo>
                  <a:pt x="9097" y="2825"/>
                </a:lnTo>
                <a:lnTo>
                  <a:pt x="8987" y="2642"/>
                </a:lnTo>
                <a:lnTo>
                  <a:pt x="8804" y="2458"/>
                </a:lnTo>
                <a:lnTo>
                  <a:pt x="8584" y="2348"/>
                </a:lnTo>
                <a:lnTo>
                  <a:pt x="8107" y="2091"/>
                </a:lnTo>
                <a:lnTo>
                  <a:pt x="7887" y="1981"/>
                </a:lnTo>
                <a:lnTo>
                  <a:pt x="7593" y="1798"/>
                </a:lnTo>
                <a:lnTo>
                  <a:pt x="7446" y="1651"/>
                </a:lnTo>
                <a:lnTo>
                  <a:pt x="7373" y="1541"/>
                </a:lnTo>
                <a:lnTo>
                  <a:pt x="7336" y="1431"/>
                </a:lnTo>
                <a:lnTo>
                  <a:pt x="7373" y="1284"/>
                </a:lnTo>
                <a:lnTo>
                  <a:pt x="7483" y="1358"/>
                </a:lnTo>
                <a:lnTo>
                  <a:pt x="7556" y="1358"/>
                </a:lnTo>
                <a:lnTo>
                  <a:pt x="7593" y="1321"/>
                </a:lnTo>
                <a:lnTo>
                  <a:pt x="7630" y="1248"/>
                </a:lnTo>
                <a:lnTo>
                  <a:pt x="7703" y="1138"/>
                </a:lnTo>
                <a:lnTo>
                  <a:pt x="7813" y="954"/>
                </a:lnTo>
                <a:lnTo>
                  <a:pt x="7923" y="808"/>
                </a:lnTo>
                <a:lnTo>
                  <a:pt x="8107" y="698"/>
                </a:lnTo>
                <a:lnTo>
                  <a:pt x="8290" y="624"/>
                </a:lnTo>
                <a:lnTo>
                  <a:pt x="8474" y="588"/>
                </a:lnTo>
                <a:lnTo>
                  <a:pt x="8694" y="551"/>
                </a:lnTo>
                <a:lnTo>
                  <a:pt x="9060" y="514"/>
                </a:lnTo>
                <a:close/>
                <a:moveTo>
                  <a:pt x="13279" y="9318"/>
                </a:moveTo>
                <a:lnTo>
                  <a:pt x="13426" y="9428"/>
                </a:lnTo>
                <a:lnTo>
                  <a:pt x="13426" y="9464"/>
                </a:lnTo>
                <a:lnTo>
                  <a:pt x="13352" y="9464"/>
                </a:lnTo>
                <a:lnTo>
                  <a:pt x="13242" y="9538"/>
                </a:lnTo>
                <a:lnTo>
                  <a:pt x="12985" y="9868"/>
                </a:lnTo>
                <a:lnTo>
                  <a:pt x="12692" y="10198"/>
                </a:lnTo>
                <a:lnTo>
                  <a:pt x="12362" y="10492"/>
                </a:lnTo>
                <a:lnTo>
                  <a:pt x="12032" y="10748"/>
                </a:lnTo>
                <a:lnTo>
                  <a:pt x="11445" y="11078"/>
                </a:lnTo>
                <a:lnTo>
                  <a:pt x="10858" y="11409"/>
                </a:lnTo>
                <a:lnTo>
                  <a:pt x="10638" y="11372"/>
                </a:lnTo>
                <a:lnTo>
                  <a:pt x="10418" y="11299"/>
                </a:lnTo>
                <a:lnTo>
                  <a:pt x="10234" y="11188"/>
                </a:lnTo>
                <a:lnTo>
                  <a:pt x="10051" y="11078"/>
                </a:lnTo>
                <a:lnTo>
                  <a:pt x="10491" y="11005"/>
                </a:lnTo>
                <a:lnTo>
                  <a:pt x="10895" y="10858"/>
                </a:lnTo>
                <a:lnTo>
                  <a:pt x="11298" y="10675"/>
                </a:lnTo>
                <a:lnTo>
                  <a:pt x="11702" y="10492"/>
                </a:lnTo>
                <a:lnTo>
                  <a:pt x="12142" y="10235"/>
                </a:lnTo>
                <a:lnTo>
                  <a:pt x="12545" y="9941"/>
                </a:lnTo>
                <a:lnTo>
                  <a:pt x="12912" y="9648"/>
                </a:lnTo>
                <a:lnTo>
                  <a:pt x="13279" y="9318"/>
                </a:lnTo>
                <a:close/>
                <a:moveTo>
                  <a:pt x="13609" y="9648"/>
                </a:moveTo>
                <a:lnTo>
                  <a:pt x="13719" y="9795"/>
                </a:lnTo>
                <a:lnTo>
                  <a:pt x="13792" y="9978"/>
                </a:lnTo>
                <a:lnTo>
                  <a:pt x="13939" y="10345"/>
                </a:lnTo>
                <a:lnTo>
                  <a:pt x="13939" y="10602"/>
                </a:lnTo>
                <a:lnTo>
                  <a:pt x="13939" y="10858"/>
                </a:lnTo>
                <a:lnTo>
                  <a:pt x="13866" y="10968"/>
                </a:lnTo>
                <a:lnTo>
                  <a:pt x="13829" y="10932"/>
                </a:lnTo>
                <a:lnTo>
                  <a:pt x="13719" y="10932"/>
                </a:lnTo>
                <a:lnTo>
                  <a:pt x="13719" y="10968"/>
                </a:lnTo>
                <a:lnTo>
                  <a:pt x="13609" y="11188"/>
                </a:lnTo>
                <a:lnTo>
                  <a:pt x="12765" y="11299"/>
                </a:lnTo>
                <a:lnTo>
                  <a:pt x="12912" y="11188"/>
                </a:lnTo>
                <a:lnTo>
                  <a:pt x="13316" y="10895"/>
                </a:lnTo>
                <a:lnTo>
                  <a:pt x="13682" y="10565"/>
                </a:lnTo>
                <a:lnTo>
                  <a:pt x="13756" y="10492"/>
                </a:lnTo>
                <a:lnTo>
                  <a:pt x="13756" y="10381"/>
                </a:lnTo>
                <a:lnTo>
                  <a:pt x="13719" y="10308"/>
                </a:lnTo>
                <a:lnTo>
                  <a:pt x="13609" y="10271"/>
                </a:lnTo>
                <a:lnTo>
                  <a:pt x="13536" y="10271"/>
                </a:lnTo>
                <a:lnTo>
                  <a:pt x="13462" y="10308"/>
                </a:lnTo>
                <a:lnTo>
                  <a:pt x="13059" y="10638"/>
                </a:lnTo>
                <a:lnTo>
                  <a:pt x="12655" y="10968"/>
                </a:lnTo>
                <a:lnTo>
                  <a:pt x="12398" y="11152"/>
                </a:lnTo>
                <a:lnTo>
                  <a:pt x="12325" y="11225"/>
                </a:lnTo>
                <a:lnTo>
                  <a:pt x="12252" y="11372"/>
                </a:lnTo>
                <a:lnTo>
                  <a:pt x="11665" y="11409"/>
                </a:lnTo>
                <a:lnTo>
                  <a:pt x="11481" y="11445"/>
                </a:lnTo>
                <a:lnTo>
                  <a:pt x="11775" y="11299"/>
                </a:lnTo>
                <a:lnTo>
                  <a:pt x="12068" y="11115"/>
                </a:lnTo>
                <a:lnTo>
                  <a:pt x="12362" y="10932"/>
                </a:lnTo>
                <a:lnTo>
                  <a:pt x="12655" y="10748"/>
                </a:lnTo>
                <a:lnTo>
                  <a:pt x="12912" y="10492"/>
                </a:lnTo>
                <a:lnTo>
                  <a:pt x="13132" y="10271"/>
                </a:lnTo>
                <a:lnTo>
                  <a:pt x="13352" y="10015"/>
                </a:lnTo>
                <a:lnTo>
                  <a:pt x="13572" y="9721"/>
                </a:lnTo>
                <a:lnTo>
                  <a:pt x="13609" y="9648"/>
                </a:lnTo>
                <a:close/>
                <a:moveTo>
                  <a:pt x="9060" y="1"/>
                </a:moveTo>
                <a:lnTo>
                  <a:pt x="8804" y="37"/>
                </a:lnTo>
                <a:lnTo>
                  <a:pt x="8547" y="37"/>
                </a:lnTo>
                <a:lnTo>
                  <a:pt x="8290" y="111"/>
                </a:lnTo>
                <a:lnTo>
                  <a:pt x="8033" y="184"/>
                </a:lnTo>
                <a:lnTo>
                  <a:pt x="7813" y="294"/>
                </a:lnTo>
                <a:lnTo>
                  <a:pt x="7593" y="441"/>
                </a:lnTo>
                <a:lnTo>
                  <a:pt x="7410" y="624"/>
                </a:lnTo>
                <a:lnTo>
                  <a:pt x="7300" y="844"/>
                </a:lnTo>
                <a:lnTo>
                  <a:pt x="6896" y="624"/>
                </a:lnTo>
                <a:lnTo>
                  <a:pt x="6493" y="441"/>
                </a:lnTo>
                <a:lnTo>
                  <a:pt x="6273" y="367"/>
                </a:lnTo>
                <a:lnTo>
                  <a:pt x="6053" y="331"/>
                </a:lnTo>
                <a:lnTo>
                  <a:pt x="5612" y="331"/>
                </a:lnTo>
                <a:lnTo>
                  <a:pt x="5392" y="404"/>
                </a:lnTo>
                <a:lnTo>
                  <a:pt x="5209" y="477"/>
                </a:lnTo>
                <a:lnTo>
                  <a:pt x="5025" y="588"/>
                </a:lnTo>
                <a:lnTo>
                  <a:pt x="4842" y="734"/>
                </a:lnTo>
                <a:lnTo>
                  <a:pt x="4695" y="881"/>
                </a:lnTo>
                <a:lnTo>
                  <a:pt x="4585" y="1064"/>
                </a:lnTo>
                <a:lnTo>
                  <a:pt x="4512" y="1248"/>
                </a:lnTo>
                <a:lnTo>
                  <a:pt x="4475" y="1468"/>
                </a:lnTo>
                <a:lnTo>
                  <a:pt x="4182" y="1505"/>
                </a:lnTo>
                <a:lnTo>
                  <a:pt x="3888" y="1541"/>
                </a:lnTo>
                <a:lnTo>
                  <a:pt x="3595" y="1651"/>
                </a:lnTo>
                <a:lnTo>
                  <a:pt x="3338" y="1798"/>
                </a:lnTo>
                <a:lnTo>
                  <a:pt x="3081" y="1945"/>
                </a:lnTo>
                <a:lnTo>
                  <a:pt x="2861" y="2091"/>
                </a:lnTo>
                <a:lnTo>
                  <a:pt x="2641" y="2312"/>
                </a:lnTo>
                <a:lnTo>
                  <a:pt x="2421" y="2532"/>
                </a:lnTo>
                <a:lnTo>
                  <a:pt x="2238" y="2788"/>
                </a:lnTo>
                <a:lnTo>
                  <a:pt x="2091" y="3082"/>
                </a:lnTo>
                <a:lnTo>
                  <a:pt x="1981" y="3155"/>
                </a:lnTo>
                <a:lnTo>
                  <a:pt x="1834" y="3229"/>
                </a:lnTo>
                <a:lnTo>
                  <a:pt x="1504" y="3375"/>
                </a:lnTo>
                <a:lnTo>
                  <a:pt x="1211" y="3559"/>
                </a:lnTo>
                <a:lnTo>
                  <a:pt x="954" y="3779"/>
                </a:lnTo>
                <a:lnTo>
                  <a:pt x="697" y="3999"/>
                </a:lnTo>
                <a:lnTo>
                  <a:pt x="477" y="4256"/>
                </a:lnTo>
                <a:lnTo>
                  <a:pt x="330" y="4512"/>
                </a:lnTo>
                <a:lnTo>
                  <a:pt x="183" y="4769"/>
                </a:lnTo>
                <a:lnTo>
                  <a:pt x="73" y="5063"/>
                </a:lnTo>
                <a:lnTo>
                  <a:pt x="37" y="5319"/>
                </a:lnTo>
                <a:lnTo>
                  <a:pt x="0" y="5613"/>
                </a:lnTo>
                <a:lnTo>
                  <a:pt x="0" y="5906"/>
                </a:lnTo>
                <a:lnTo>
                  <a:pt x="73" y="6200"/>
                </a:lnTo>
                <a:lnTo>
                  <a:pt x="183" y="6493"/>
                </a:lnTo>
                <a:lnTo>
                  <a:pt x="294" y="6713"/>
                </a:lnTo>
                <a:lnTo>
                  <a:pt x="440" y="6933"/>
                </a:lnTo>
                <a:lnTo>
                  <a:pt x="660" y="7117"/>
                </a:lnTo>
                <a:lnTo>
                  <a:pt x="880" y="7300"/>
                </a:lnTo>
                <a:lnTo>
                  <a:pt x="1064" y="7374"/>
                </a:lnTo>
                <a:lnTo>
                  <a:pt x="1027" y="7594"/>
                </a:lnTo>
                <a:lnTo>
                  <a:pt x="1027" y="7814"/>
                </a:lnTo>
                <a:lnTo>
                  <a:pt x="1064" y="8034"/>
                </a:lnTo>
                <a:lnTo>
                  <a:pt x="1101" y="8217"/>
                </a:lnTo>
                <a:lnTo>
                  <a:pt x="1174" y="8437"/>
                </a:lnTo>
                <a:lnTo>
                  <a:pt x="1284" y="8621"/>
                </a:lnTo>
                <a:lnTo>
                  <a:pt x="1431" y="8804"/>
                </a:lnTo>
                <a:lnTo>
                  <a:pt x="1614" y="8988"/>
                </a:lnTo>
                <a:lnTo>
                  <a:pt x="1797" y="9098"/>
                </a:lnTo>
                <a:lnTo>
                  <a:pt x="1981" y="9208"/>
                </a:lnTo>
                <a:lnTo>
                  <a:pt x="2201" y="9281"/>
                </a:lnTo>
                <a:lnTo>
                  <a:pt x="2421" y="9318"/>
                </a:lnTo>
                <a:lnTo>
                  <a:pt x="2641" y="9354"/>
                </a:lnTo>
                <a:lnTo>
                  <a:pt x="2861" y="9318"/>
                </a:lnTo>
                <a:lnTo>
                  <a:pt x="3081" y="9281"/>
                </a:lnTo>
                <a:lnTo>
                  <a:pt x="3301" y="9208"/>
                </a:lnTo>
                <a:lnTo>
                  <a:pt x="3375" y="9354"/>
                </a:lnTo>
                <a:lnTo>
                  <a:pt x="3448" y="9501"/>
                </a:lnTo>
                <a:lnTo>
                  <a:pt x="3595" y="9648"/>
                </a:lnTo>
                <a:lnTo>
                  <a:pt x="3742" y="9758"/>
                </a:lnTo>
                <a:lnTo>
                  <a:pt x="3925" y="9868"/>
                </a:lnTo>
                <a:lnTo>
                  <a:pt x="4108" y="9905"/>
                </a:lnTo>
                <a:lnTo>
                  <a:pt x="4292" y="9941"/>
                </a:lnTo>
                <a:lnTo>
                  <a:pt x="4475" y="9941"/>
                </a:lnTo>
                <a:lnTo>
                  <a:pt x="4842" y="9905"/>
                </a:lnTo>
                <a:lnTo>
                  <a:pt x="5246" y="9795"/>
                </a:lnTo>
                <a:lnTo>
                  <a:pt x="5686" y="9648"/>
                </a:lnTo>
                <a:lnTo>
                  <a:pt x="6163" y="9574"/>
                </a:lnTo>
                <a:lnTo>
                  <a:pt x="6603" y="9574"/>
                </a:lnTo>
                <a:lnTo>
                  <a:pt x="7080" y="9611"/>
                </a:lnTo>
                <a:lnTo>
                  <a:pt x="7446" y="9648"/>
                </a:lnTo>
                <a:lnTo>
                  <a:pt x="7630" y="9648"/>
                </a:lnTo>
                <a:lnTo>
                  <a:pt x="7813" y="9611"/>
                </a:lnTo>
                <a:lnTo>
                  <a:pt x="7960" y="9721"/>
                </a:lnTo>
                <a:lnTo>
                  <a:pt x="8143" y="9795"/>
                </a:lnTo>
                <a:lnTo>
                  <a:pt x="8327" y="9831"/>
                </a:lnTo>
                <a:lnTo>
                  <a:pt x="8547" y="9868"/>
                </a:lnTo>
                <a:lnTo>
                  <a:pt x="9024" y="9905"/>
                </a:lnTo>
                <a:lnTo>
                  <a:pt x="9391" y="9868"/>
                </a:lnTo>
                <a:lnTo>
                  <a:pt x="9501" y="9868"/>
                </a:lnTo>
                <a:lnTo>
                  <a:pt x="9354" y="10161"/>
                </a:lnTo>
                <a:lnTo>
                  <a:pt x="9317" y="10308"/>
                </a:lnTo>
                <a:lnTo>
                  <a:pt x="9281" y="10492"/>
                </a:lnTo>
                <a:lnTo>
                  <a:pt x="9317" y="10638"/>
                </a:lnTo>
                <a:lnTo>
                  <a:pt x="9354" y="10785"/>
                </a:lnTo>
                <a:lnTo>
                  <a:pt x="9464" y="11078"/>
                </a:lnTo>
                <a:lnTo>
                  <a:pt x="9647" y="11335"/>
                </a:lnTo>
                <a:lnTo>
                  <a:pt x="9831" y="11519"/>
                </a:lnTo>
                <a:lnTo>
                  <a:pt x="9977" y="11629"/>
                </a:lnTo>
                <a:lnTo>
                  <a:pt x="10198" y="11739"/>
                </a:lnTo>
                <a:lnTo>
                  <a:pt x="10381" y="11812"/>
                </a:lnTo>
                <a:lnTo>
                  <a:pt x="10821" y="11922"/>
                </a:lnTo>
                <a:lnTo>
                  <a:pt x="11298" y="11959"/>
                </a:lnTo>
                <a:lnTo>
                  <a:pt x="11775" y="11922"/>
                </a:lnTo>
                <a:lnTo>
                  <a:pt x="12215" y="11885"/>
                </a:lnTo>
                <a:lnTo>
                  <a:pt x="13095" y="11775"/>
                </a:lnTo>
                <a:lnTo>
                  <a:pt x="13939" y="11665"/>
                </a:lnTo>
                <a:lnTo>
                  <a:pt x="14343" y="11555"/>
                </a:lnTo>
                <a:lnTo>
                  <a:pt x="14746" y="11409"/>
                </a:lnTo>
                <a:lnTo>
                  <a:pt x="15076" y="11262"/>
                </a:lnTo>
                <a:lnTo>
                  <a:pt x="15370" y="11042"/>
                </a:lnTo>
                <a:lnTo>
                  <a:pt x="15626" y="10785"/>
                </a:lnTo>
                <a:lnTo>
                  <a:pt x="15847" y="10528"/>
                </a:lnTo>
                <a:lnTo>
                  <a:pt x="16030" y="10235"/>
                </a:lnTo>
                <a:lnTo>
                  <a:pt x="16213" y="9941"/>
                </a:lnTo>
                <a:lnTo>
                  <a:pt x="16360" y="9648"/>
                </a:lnTo>
                <a:lnTo>
                  <a:pt x="16433" y="9318"/>
                </a:lnTo>
                <a:lnTo>
                  <a:pt x="16507" y="8988"/>
                </a:lnTo>
                <a:lnTo>
                  <a:pt x="16543" y="8657"/>
                </a:lnTo>
                <a:lnTo>
                  <a:pt x="16507" y="8327"/>
                </a:lnTo>
                <a:lnTo>
                  <a:pt x="16470" y="7997"/>
                </a:lnTo>
                <a:lnTo>
                  <a:pt x="16690" y="7447"/>
                </a:lnTo>
                <a:lnTo>
                  <a:pt x="16837" y="6933"/>
                </a:lnTo>
                <a:lnTo>
                  <a:pt x="16910" y="6347"/>
                </a:lnTo>
                <a:lnTo>
                  <a:pt x="16910" y="5796"/>
                </a:lnTo>
                <a:lnTo>
                  <a:pt x="16837" y="5429"/>
                </a:lnTo>
                <a:lnTo>
                  <a:pt x="16727" y="5063"/>
                </a:lnTo>
                <a:lnTo>
                  <a:pt x="16654" y="4916"/>
                </a:lnTo>
                <a:lnTo>
                  <a:pt x="16543" y="4769"/>
                </a:lnTo>
                <a:lnTo>
                  <a:pt x="16397" y="4659"/>
                </a:lnTo>
                <a:lnTo>
                  <a:pt x="16250" y="4586"/>
                </a:lnTo>
                <a:lnTo>
                  <a:pt x="16250" y="4146"/>
                </a:lnTo>
                <a:lnTo>
                  <a:pt x="16177" y="3742"/>
                </a:lnTo>
                <a:lnTo>
                  <a:pt x="16030" y="3375"/>
                </a:lnTo>
                <a:lnTo>
                  <a:pt x="15773" y="3009"/>
                </a:lnTo>
                <a:lnTo>
                  <a:pt x="15626" y="2825"/>
                </a:lnTo>
                <a:lnTo>
                  <a:pt x="15443" y="2642"/>
                </a:lnTo>
                <a:lnTo>
                  <a:pt x="15223" y="2495"/>
                </a:lnTo>
                <a:lnTo>
                  <a:pt x="15003" y="2385"/>
                </a:lnTo>
                <a:lnTo>
                  <a:pt x="14746" y="2238"/>
                </a:lnTo>
                <a:lnTo>
                  <a:pt x="14526" y="2055"/>
                </a:lnTo>
                <a:lnTo>
                  <a:pt x="14379" y="1835"/>
                </a:lnTo>
                <a:lnTo>
                  <a:pt x="14233" y="1578"/>
                </a:lnTo>
                <a:lnTo>
                  <a:pt x="14123" y="1358"/>
                </a:lnTo>
                <a:lnTo>
                  <a:pt x="13976" y="1138"/>
                </a:lnTo>
                <a:lnTo>
                  <a:pt x="13829" y="991"/>
                </a:lnTo>
                <a:lnTo>
                  <a:pt x="13682" y="808"/>
                </a:lnTo>
                <a:lnTo>
                  <a:pt x="13499" y="698"/>
                </a:lnTo>
                <a:lnTo>
                  <a:pt x="13279" y="588"/>
                </a:lnTo>
                <a:lnTo>
                  <a:pt x="13059" y="514"/>
                </a:lnTo>
                <a:lnTo>
                  <a:pt x="12802" y="441"/>
                </a:lnTo>
                <a:lnTo>
                  <a:pt x="12362" y="441"/>
                </a:lnTo>
                <a:lnTo>
                  <a:pt x="11885" y="477"/>
                </a:lnTo>
                <a:lnTo>
                  <a:pt x="11408" y="588"/>
                </a:lnTo>
                <a:lnTo>
                  <a:pt x="10968" y="698"/>
                </a:lnTo>
                <a:lnTo>
                  <a:pt x="10821" y="514"/>
                </a:lnTo>
                <a:lnTo>
                  <a:pt x="10601" y="331"/>
                </a:lnTo>
                <a:lnTo>
                  <a:pt x="10381" y="221"/>
                </a:lnTo>
                <a:lnTo>
                  <a:pt x="10124" y="147"/>
                </a:lnTo>
                <a:lnTo>
                  <a:pt x="9867" y="74"/>
                </a:lnTo>
                <a:lnTo>
                  <a:pt x="9574" y="37"/>
                </a:lnTo>
                <a:lnTo>
                  <a:pt x="9060"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1" name="Shape 241"/>
          <p:cNvSpPr/>
          <p:nvPr/>
        </p:nvSpPr>
        <p:spPr>
          <a:xfrm rot="-5400000">
            <a:off x="2883754" y="3982229"/>
            <a:ext cx="279905" cy="357966"/>
          </a:xfrm>
          <a:custGeom>
            <a:avLst/>
            <a:gdLst/>
            <a:ahLst/>
            <a:cxnLst/>
            <a:rect l="0" t="0" r="0" b="0"/>
            <a:pathLst>
              <a:path w="9868" h="12620" extrusionOk="0">
                <a:moveTo>
                  <a:pt x="4182" y="661"/>
                </a:moveTo>
                <a:lnTo>
                  <a:pt x="4182" y="918"/>
                </a:lnTo>
                <a:lnTo>
                  <a:pt x="4182" y="1431"/>
                </a:lnTo>
                <a:lnTo>
                  <a:pt x="4145" y="2202"/>
                </a:lnTo>
                <a:lnTo>
                  <a:pt x="3925" y="2165"/>
                </a:lnTo>
                <a:lnTo>
                  <a:pt x="3962" y="2018"/>
                </a:lnTo>
                <a:lnTo>
                  <a:pt x="3962" y="1835"/>
                </a:lnTo>
                <a:lnTo>
                  <a:pt x="3889" y="1468"/>
                </a:lnTo>
                <a:lnTo>
                  <a:pt x="3852" y="1101"/>
                </a:lnTo>
                <a:lnTo>
                  <a:pt x="3889" y="918"/>
                </a:lnTo>
                <a:lnTo>
                  <a:pt x="3962" y="771"/>
                </a:lnTo>
                <a:lnTo>
                  <a:pt x="3999" y="698"/>
                </a:lnTo>
                <a:lnTo>
                  <a:pt x="4072" y="661"/>
                </a:lnTo>
                <a:close/>
                <a:moveTo>
                  <a:pt x="1541" y="404"/>
                </a:moveTo>
                <a:lnTo>
                  <a:pt x="1578" y="441"/>
                </a:lnTo>
                <a:lnTo>
                  <a:pt x="1614" y="514"/>
                </a:lnTo>
                <a:lnTo>
                  <a:pt x="1614" y="1138"/>
                </a:lnTo>
                <a:lnTo>
                  <a:pt x="1688" y="2202"/>
                </a:lnTo>
                <a:lnTo>
                  <a:pt x="1284" y="2238"/>
                </a:lnTo>
                <a:lnTo>
                  <a:pt x="1211" y="2238"/>
                </a:lnTo>
                <a:lnTo>
                  <a:pt x="1211" y="1871"/>
                </a:lnTo>
                <a:lnTo>
                  <a:pt x="1174" y="1505"/>
                </a:lnTo>
                <a:lnTo>
                  <a:pt x="1211" y="1211"/>
                </a:lnTo>
                <a:lnTo>
                  <a:pt x="1248" y="954"/>
                </a:lnTo>
                <a:lnTo>
                  <a:pt x="1358" y="404"/>
                </a:lnTo>
                <a:close/>
                <a:moveTo>
                  <a:pt x="3815" y="2678"/>
                </a:moveTo>
                <a:lnTo>
                  <a:pt x="4439" y="2715"/>
                </a:lnTo>
                <a:lnTo>
                  <a:pt x="5026" y="2789"/>
                </a:lnTo>
                <a:lnTo>
                  <a:pt x="5026" y="2825"/>
                </a:lnTo>
                <a:lnTo>
                  <a:pt x="5136" y="3485"/>
                </a:lnTo>
                <a:lnTo>
                  <a:pt x="3925" y="3559"/>
                </a:lnTo>
                <a:lnTo>
                  <a:pt x="2678" y="3632"/>
                </a:lnTo>
                <a:lnTo>
                  <a:pt x="1358" y="3669"/>
                </a:lnTo>
                <a:lnTo>
                  <a:pt x="917" y="3706"/>
                </a:lnTo>
                <a:lnTo>
                  <a:pt x="477" y="3742"/>
                </a:lnTo>
                <a:lnTo>
                  <a:pt x="441" y="3229"/>
                </a:lnTo>
                <a:lnTo>
                  <a:pt x="441" y="2972"/>
                </a:lnTo>
                <a:lnTo>
                  <a:pt x="404" y="2862"/>
                </a:lnTo>
                <a:lnTo>
                  <a:pt x="331" y="2752"/>
                </a:lnTo>
                <a:lnTo>
                  <a:pt x="587" y="2789"/>
                </a:lnTo>
                <a:lnTo>
                  <a:pt x="807" y="2789"/>
                </a:lnTo>
                <a:lnTo>
                  <a:pt x="1284" y="2752"/>
                </a:lnTo>
                <a:lnTo>
                  <a:pt x="1945" y="2678"/>
                </a:lnTo>
                <a:close/>
                <a:moveTo>
                  <a:pt x="4916" y="3999"/>
                </a:moveTo>
                <a:lnTo>
                  <a:pt x="4989" y="4072"/>
                </a:lnTo>
                <a:lnTo>
                  <a:pt x="5136" y="4109"/>
                </a:lnTo>
                <a:lnTo>
                  <a:pt x="5209" y="4072"/>
                </a:lnTo>
                <a:lnTo>
                  <a:pt x="5246" y="4623"/>
                </a:lnTo>
                <a:lnTo>
                  <a:pt x="5209" y="5173"/>
                </a:lnTo>
                <a:lnTo>
                  <a:pt x="5173" y="5430"/>
                </a:lnTo>
                <a:lnTo>
                  <a:pt x="5099" y="5723"/>
                </a:lnTo>
                <a:lnTo>
                  <a:pt x="4989" y="5980"/>
                </a:lnTo>
                <a:lnTo>
                  <a:pt x="4806" y="6200"/>
                </a:lnTo>
                <a:lnTo>
                  <a:pt x="4659" y="6310"/>
                </a:lnTo>
                <a:lnTo>
                  <a:pt x="4476" y="6420"/>
                </a:lnTo>
                <a:lnTo>
                  <a:pt x="4292" y="6457"/>
                </a:lnTo>
                <a:lnTo>
                  <a:pt x="4072" y="6493"/>
                </a:lnTo>
                <a:lnTo>
                  <a:pt x="3632" y="6530"/>
                </a:lnTo>
                <a:lnTo>
                  <a:pt x="3265" y="6567"/>
                </a:lnTo>
                <a:lnTo>
                  <a:pt x="2605" y="6567"/>
                </a:lnTo>
                <a:lnTo>
                  <a:pt x="2642" y="6493"/>
                </a:lnTo>
                <a:lnTo>
                  <a:pt x="2678" y="6383"/>
                </a:lnTo>
                <a:lnTo>
                  <a:pt x="2788" y="6310"/>
                </a:lnTo>
                <a:lnTo>
                  <a:pt x="2825" y="6273"/>
                </a:lnTo>
                <a:lnTo>
                  <a:pt x="2825" y="6237"/>
                </a:lnTo>
                <a:lnTo>
                  <a:pt x="2788" y="6200"/>
                </a:lnTo>
                <a:lnTo>
                  <a:pt x="2715" y="6200"/>
                </a:lnTo>
                <a:lnTo>
                  <a:pt x="2605" y="6237"/>
                </a:lnTo>
                <a:lnTo>
                  <a:pt x="2458" y="6310"/>
                </a:lnTo>
                <a:lnTo>
                  <a:pt x="2348" y="6420"/>
                </a:lnTo>
                <a:lnTo>
                  <a:pt x="2311" y="6567"/>
                </a:lnTo>
                <a:lnTo>
                  <a:pt x="1724" y="6493"/>
                </a:lnTo>
                <a:lnTo>
                  <a:pt x="1541" y="6457"/>
                </a:lnTo>
                <a:lnTo>
                  <a:pt x="1688" y="6420"/>
                </a:lnTo>
                <a:lnTo>
                  <a:pt x="2055" y="6383"/>
                </a:lnTo>
                <a:lnTo>
                  <a:pt x="2201" y="6310"/>
                </a:lnTo>
                <a:lnTo>
                  <a:pt x="2275" y="6237"/>
                </a:lnTo>
                <a:lnTo>
                  <a:pt x="2311" y="6163"/>
                </a:lnTo>
                <a:lnTo>
                  <a:pt x="2311" y="6090"/>
                </a:lnTo>
                <a:lnTo>
                  <a:pt x="2275" y="6016"/>
                </a:lnTo>
                <a:lnTo>
                  <a:pt x="2238" y="5980"/>
                </a:lnTo>
                <a:lnTo>
                  <a:pt x="2201" y="5943"/>
                </a:lnTo>
                <a:lnTo>
                  <a:pt x="2055" y="5943"/>
                </a:lnTo>
                <a:lnTo>
                  <a:pt x="1981" y="6016"/>
                </a:lnTo>
                <a:lnTo>
                  <a:pt x="1798" y="6053"/>
                </a:lnTo>
                <a:lnTo>
                  <a:pt x="1394" y="6127"/>
                </a:lnTo>
                <a:lnTo>
                  <a:pt x="1138" y="6200"/>
                </a:lnTo>
                <a:lnTo>
                  <a:pt x="917" y="6273"/>
                </a:lnTo>
                <a:lnTo>
                  <a:pt x="807" y="6200"/>
                </a:lnTo>
                <a:lnTo>
                  <a:pt x="697" y="6127"/>
                </a:lnTo>
                <a:lnTo>
                  <a:pt x="661" y="5980"/>
                </a:lnTo>
                <a:lnTo>
                  <a:pt x="624" y="5870"/>
                </a:lnTo>
                <a:lnTo>
                  <a:pt x="624" y="5870"/>
                </a:lnTo>
                <a:lnTo>
                  <a:pt x="844" y="5906"/>
                </a:lnTo>
                <a:lnTo>
                  <a:pt x="1504" y="5906"/>
                </a:lnTo>
                <a:lnTo>
                  <a:pt x="1724" y="5870"/>
                </a:lnTo>
                <a:lnTo>
                  <a:pt x="1945" y="5833"/>
                </a:lnTo>
                <a:lnTo>
                  <a:pt x="1981" y="5796"/>
                </a:lnTo>
                <a:lnTo>
                  <a:pt x="2018" y="5760"/>
                </a:lnTo>
                <a:lnTo>
                  <a:pt x="2055" y="5650"/>
                </a:lnTo>
                <a:lnTo>
                  <a:pt x="1981" y="5540"/>
                </a:lnTo>
                <a:lnTo>
                  <a:pt x="1945" y="5503"/>
                </a:lnTo>
                <a:lnTo>
                  <a:pt x="1504" y="5503"/>
                </a:lnTo>
                <a:lnTo>
                  <a:pt x="1101" y="5540"/>
                </a:lnTo>
                <a:lnTo>
                  <a:pt x="844" y="5576"/>
                </a:lnTo>
                <a:lnTo>
                  <a:pt x="587" y="5576"/>
                </a:lnTo>
                <a:lnTo>
                  <a:pt x="587" y="5356"/>
                </a:lnTo>
                <a:lnTo>
                  <a:pt x="734" y="5430"/>
                </a:lnTo>
                <a:lnTo>
                  <a:pt x="881" y="5466"/>
                </a:lnTo>
                <a:lnTo>
                  <a:pt x="1211" y="5466"/>
                </a:lnTo>
                <a:lnTo>
                  <a:pt x="1541" y="5393"/>
                </a:lnTo>
                <a:lnTo>
                  <a:pt x="1835" y="5246"/>
                </a:lnTo>
                <a:lnTo>
                  <a:pt x="1871" y="5173"/>
                </a:lnTo>
                <a:lnTo>
                  <a:pt x="1908" y="5099"/>
                </a:lnTo>
                <a:lnTo>
                  <a:pt x="1908" y="5026"/>
                </a:lnTo>
                <a:lnTo>
                  <a:pt x="1871" y="4953"/>
                </a:lnTo>
                <a:lnTo>
                  <a:pt x="1835" y="4916"/>
                </a:lnTo>
                <a:lnTo>
                  <a:pt x="1761" y="4879"/>
                </a:lnTo>
                <a:lnTo>
                  <a:pt x="1724" y="4879"/>
                </a:lnTo>
                <a:lnTo>
                  <a:pt x="1614" y="4916"/>
                </a:lnTo>
                <a:lnTo>
                  <a:pt x="1358" y="5026"/>
                </a:lnTo>
                <a:lnTo>
                  <a:pt x="1101" y="5099"/>
                </a:lnTo>
                <a:lnTo>
                  <a:pt x="844" y="5099"/>
                </a:lnTo>
                <a:lnTo>
                  <a:pt x="551" y="5063"/>
                </a:lnTo>
                <a:lnTo>
                  <a:pt x="551" y="4916"/>
                </a:lnTo>
                <a:lnTo>
                  <a:pt x="844" y="4879"/>
                </a:lnTo>
                <a:lnTo>
                  <a:pt x="1138" y="4879"/>
                </a:lnTo>
                <a:lnTo>
                  <a:pt x="1724" y="4769"/>
                </a:lnTo>
                <a:lnTo>
                  <a:pt x="1908" y="4696"/>
                </a:lnTo>
                <a:lnTo>
                  <a:pt x="2091" y="4586"/>
                </a:lnTo>
                <a:lnTo>
                  <a:pt x="2128" y="4513"/>
                </a:lnTo>
                <a:lnTo>
                  <a:pt x="2165" y="4439"/>
                </a:lnTo>
                <a:lnTo>
                  <a:pt x="2128" y="4329"/>
                </a:lnTo>
                <a:lnTo>
                  <a:pt x="2055" y="4256"/>
                </a:lnTo>
                <a:lnTo>
                  <a:pt x="1945" y="4182"/>
                </a:lnTo>
                <a:lnTo>
                  <a:pt x="1871" y="4182"/>
                </a:lnTo>
                <a:lnTo>
                  <a:pt x="1835" y="4219"/>
                </a:lnTo>
                <a:lnTo>
                  <a:pt x="1761" y="4256"/>
                </a:lnTo>
                <a:lnTo>
                  <a:pt x="1724" y="4329"/>
                </a:lnTo>
                <a:lnTo>
                  <a:pt x="1468" y="4403"/>
                </a:lnTo>
                <a:lnTo>
                  <a:pt x="991" y="4476"/>
                </a:lnTo>
                <a:lnTo>
                  <a:pt x="551" y="4586"/>
                </a:lnTo>
                <a:lnTo>
                  <a:pt x="514" y="4146"/>
                </a:lnTo>
                <a:lnTo>
                  <a:pt x="1358" y="4146"/>
                </a:lnTo>
                <a:lnTo>
                  <a:pt x="2678" y="4109"/>
                </a:lnTo>
                <a:lnTo>
                  <a:pt x="3815" y="4072"/>
                </a:lnTo>
                <a:lnTo>
                  <a:pt x="4916" y="3999"/>
                </a:lnTo>
                <a:close/>
                <a:moveTo>
                  <a:pt x="1211" y="1"/>
                </a:moveTo>
                <a:lnTo>
                  <a:pt x="1101" y="37"/>
                </a:lnTo>
                <a:lnTo>
                  <a:pt x="1028" y="147"/>
                </a:lnTo>
                <a:lnTo>
                  <a:pt x="881" y="771"/>
                </a:lnTo>
                <a:lnTo>
                  <a:pt x="807" y="1395"/>
                </a:lnTo>
                <a:lnTo>
                  <a:pt x="807" y="1835"/>
                </a:lnTo>
                <a:lnTo>
                  <a:pt x="807" y="2092"/>
                </a:lnTo>
                <a:lnTo>
                  <a:pt x="881" y="2312"/>
                </a:lnTo>
                <a:lnTo>
                  <a:pt x="551" y="2385"/>
                </a:lnTo>
                <a:lnTo>
                  <a:pt x="367" y="2458"/>
                </a:lnTo>
                <a:lnTo>
                  <a:pt x="221" y="2568"/>
                </a:lnTo>
                <a:lnTo>
                  <a:pt x="184" y="2605"/>
                </a:lnTo>
                <a:lnTo>
                  <a:pt x="147" y="2678"/>
                </a:lnTo>
                <a:lnTo>
                  <a:pt x="37" y="2825"/>
                </a:lnTo>
                <a:lnTo>
                  <a:pt x="37" y="3009"/>
                </a:lnTo>
                <a:lnTo>
                  <a:pt x="37" y="3375"/>
                </a:lnTo>
                <a:lnTo>
                  <a:pt x="37" y="3852"/>
                </a:lnTo>
                <a:lnTo>
                  <a:pt x="37" y="3889"/>
                </a:lnTo>
                <a:lnTo>
                  <a:pt x="0" y="3962"/>
                </a:lnTo>
                <a:lnTo>
                  <a:pt x="37" y="4072"/>
                </a:lnTo>
                <a:lnTo>
                  <a:pt x="74" y="4439"/>
                </a:lnTo>
                <a:lnTo>
                  <a:pt x="110" y="5540"/>
                </a:lnTo>
                <a:lnTo>
                  <a:pt x="110" y="5943"/>
                </a:lnTo>
                <a:lnTo>
                  <a:pt x="184" y="6127"/>
                </a:lnTo>
                <a:lnTo>
                  <a:pt x="257" y="6310"/>
                </a:lnTo>
                <a:lnTo>
                  <a:pt x="367" y="6457"/>
                </a:lnTo>
                <a:lnTo>
                  <a:pt x="477" y="6567"/>
                </a:lnTo>
                <a:lnTo>
                  <a:pt x="624" y="6677"/>
                </a:lnTo>
                <a:lnTo>
                  <a:pt x="771" y="6750"/>
                </a:lnTo>
                <a:lnTo>
                  <a:pt x="1101" y="6860"/>
                </a:lnTo>
                <a:lnTo>
                  <a:pt x="1468" y="6934"/>
                </a:lnTo>
                <a:lnTo>
                  <a:pt x="2091" y="7007"/>
                </a:lnTo>
                <a:lnTo>
                  <a:pt x="2678" y="7044"/>
                </a:lnTo>
                <a:lnTo>
                  <a:pt x="2605" y="7264"/>
                </a:lnTo>
                <a:lnTo>
                  <a:pt x="2605" y="7484"/>
                </a:lnTo>
                <a:lnTo>
                  <a:pt x="2605" y="7887"/>
                </a:lnTo>
                <a:lnTo>
                  <a:pt x="2605" y="8548"/>
                </a:lnTo>
                <a:lnTo>
                  <a:pt x="2678" y="9208"/>
                </a:lnTo>
                <a:lnTo>
                  <a:pt x="2825" y="10455"/>
                </a:lnTo>
                <a:lnTo>
                  <a:pt x="3045" y="11665"/>
                </a:lnTo>
                <a:lnTo>
                  <a:pt x="3118" y="11922"/>
                </a:lnTo>
                <a:lnTo>
                  <a:pt x="3228" y="12106"/>
                </a:lnTo>
                <a:lnTo>
                  <a:pt x="3375" y="12252"/>
                </a:lnTo>
                <a:lnTo>
                  <a:pt x="3595" y="12399"/>
                </a:lnTo>
                <a:lnTo>
                  <a:pt x="3779" y="12472"/>
                </a:lnTo>
                <a:lnTo>
                  <a:pt x="3999" y="12546"/>
                </a:lnTo>
                <a:lnTo>
                  <a:pt x="4476" y="12619"/>
                </a:lnTo>
                <a:lnTo>
                  <a:pt x="4732" y="12582"/>
                </a:lnTo>
                <a:lnTo>
                  <a:pt x="4952" y="12509"/>
                </a:lnTo>
                <a:lnTo>
                  <a:pt x="5136" y="12399"/>
                </a:lnTo>
                <a:lnTo>
                  <a:pt x="5283" y="12216"/>
                </a:lnTo>
                <a:lnTo>
                  <a:pt x="5429" y="12032"/>
                </a:lnTo>
                <a:lnTo>
                  <a:pt x="5503" y="11812"/>
                </a:lnTo>
                <a:lnTo>
                  <a:pt x="5576" y="11592"/>
                </a:lnTo>
                <a:lnTo>
                  <a:pt x="5613" y="11372"/>
                </a:lnTo>
                <a:lnTo>
                  <a:pt x="5613" y="11079"/>
                </a:lnTo>
                <a:lnTo>
                  <a:pt x="5613" y="10785"/>
                </a:lnTo>
                <a:lnTo>
                  <a:pt x="5539" y="10162"/>
                </a:lnTo>
                <a:lnTo>
                  <a:pt x="5539" y="9538"/>
                </a:lnTo>
                <a:lnTo>
                  <a:pt x="5649" y="8951"/>
                </a:lnTo>
                <a:lnTo>
                  <a:pt x="5723" y="8658"/>
                </a:lnTo>
                <a:lnTo>
                  <a:pt x="5833" y="8364"/>
                </a:lnTo>
                <a:lnTo>
                  <a:pt x="5980" y="8071"/>
                </a:lnTo>
                <a:lnTo>
                  <a:pt x="6090" y="7961"/>
                </a:lnTo>
                <a:lnTo>
                  <a:pt x="6200" y="7851"/>
                </a:lnTo>
                <a:lnTo>
                  <a:pt x="6273" y="7814"/>
                </a:lnTo>
                <a:lnTo>
                  <a:pt x="6310" y="7814"/>
                </a:lnTo>
                <a:lnTo>
                  <a:pt x="6456" y="7887"/>
                </a:lnTo>
                <a:lnTo>
                  <a:pt x="6530" y="7997"/>
                </a:lnTo>
                <a:lnTo>
                  <a:pt x="6603" y="8144"/>
                </a:lnTo>
                <a:lnTo>
                  <a:pt x="6640" y="8291"/>
                </a:lnTo>
                <a:lnTo>
                  <a:pt x="6603" y="8474"/>
                </a:lnTo>
                <a:lnTo>
                  <a:pt x="6566" y="8804"/>
                </a:lnTo>
                <a:lnTo>
                  <a:pt x="6530" y="9208"/>
                </a:lnTo>
                <a:lnTo>
                  <a:pt x="6566" y="9428"/>
                </a:lnTo>
                <a:lnTo>
                  <a:pt x="6603" y="9648"/>
                </a:lnTo>
                <a:lnTo>
                  <a:pt x="6676" y="9868"/>
                </a:lnTo>
                <a:lnTo>
                  <a:pt x="6787" y="10051"/>
                </a:lnTo>
                <a:lnTo>
                  <a:pt x="6970" y="10162"/>
                </a:lnTo>
                <a:lnTo>
                  <a:pt x="7153" y="10272"/>
                </a:lnTo>
                <a:lnTo>
                  <a:pt x="7447" y="10345"/>
                </a:lnTo>
                <a:lnTo>
                  <a:pt x="7777" y="10382"/>
                </a:lnTo>
                <a:lnTo>
                  <a:pt x="8437" y="10382"/>
                </a:lnTo>
                <a:lnTo>
                  <a:pt x="9061" y="10308"/>
                </a:lnTo>
                <a:lnTo>
                  <a:pt x="9684" y="10162"/>
                </a:lnTo>
                <a:lnTo>
                  <a:pt x="9758" y="10125"/>
                </a:lnTo>
                <a:lnTo>
                  <a:pt x="9831" y="10051"/>
                </a:lnTo>
                <a:lnTo>
                  <a:pt x="9868" y="9941"/>
                </a:lnTo>
                <a:lnTo>
                  <a:pt x="9831" y="9868"/>
                </a:lnTo>
                <a:lnTo>
                  <a:pt x="9794" y="9758"/>
                </a:lnTo>
                <a:lnTo>
                  <a:pt x="9721" y="9685"/>
                </a:lnTo>
                <a:lnTo>
                  <a:pt x="9648" y="9648"/>
                </a:lnTo>
                <a:lnTo>
                  <a:pt x="9538" y="9648"/>
                </a:lnTo>
                <a:lnTo>
                  <a:pt x="8951" y="9758"/>
                </a:lnTo>
                <a:lnTo>
                  <a:pt x="8327" y="9831"/>
                </a:lnTo>
                <a:lnTo>
                  <a:pt x="7740" y="9831"/>
                </a:lnTo>
                <a:lnTo>
                  <a:pt x="7447" y="9795"/>
                </a:lnTo>
                <a:lnTo>
                  <a:pt x="7300" y="9721"/>
                </a:lnTo>
                <a:lnTo>
                  <a:pt x="7190" y="9648"/>
                </a:lnTo>
                <a:lnTo>
                  <a:pt x="7117" y="9575"/>
                </a:lnTo>
                <a:lnTo>
                  <a:pt x="7080" y="9465"/>
                </a:lnTo>
                <a:lnTo>
                  <a:pt x="7080" y="9208"/>
                </a:lnTo>
                <a:lnTo>
                  <a:pt x="7080" y="8914"/>
                </a:lnTo>
                <a:lnTo>
                  <a:pt x="7117" y="8694"/>
                </a:lnTo>
                <a:lnTo>
                  <a:pt x="7153" y="8474"/>
                </a:lnTo>
                <a:lnTo>
                  <a:pt x="7153" y="8254"/>
                </a:lnTo>
                <a:lnTo>
                  <a:pt x="7117" y="8034"/>
                </a:lnTo>
                <a:lnTo>
                  <a:pt x="7043" y="7851"/>
                </a:lnTo>
                <a:lnTo>
                  <a:pt x="6970" y="7667"/>
                </a:lnTo>
                <a:lnTo>
                  <a:pt x="6823" y="7520"/>
                </a:lnTo>
                <a:lnTo>
                  <a:pt x="6676" y="7410"/>
                </a:lnTo>
                <a:lnTo>
                  <a:pt x="6530" y="7337"/>
                </a:lnTo>
                <a:lnTo>
                  <a:pt x="6383" y="7300"/>
                </a:lnTo>
                <a:lnTo>
                  <a:pt x="6200" y="7300"/>
                </a:lnTo>
                <a:lnTo>
                  <a:pt x="6016" y="7337"/>
                </a:lnTo>
                <a:lnTo>
                  <a:pt x="5833" y="7447"/>
                </a:lnTo>
                <a:lnTo>
                  <a:pt x="5649" y="7594"/>
                </a:lnTo>
                <a:lnTo>
                  <a:pt x="5503" y="7814"/>
                </a:lnTo>
                <a:lnTo>
                  <a:pt x="5393" y="8034"/>
                </a:lnTo>
                <a:lnTo>
                  <a:pt x="5283" y="8291"/>
                </a:lnTo>
                <a:lnTo>
                  <a:pt x="5136" y="8768"/>
                </a:lnTo>
                <a:lnTo>
                  <a:pt x="5026" y="9281"/>
                </a:lnTo>
                <a:lnTo>
                  <a:pt x="4989" y="9795"/>
                </a:lnTo>
                <a:lnTo>
                  <a:pt x="5026" y="10308"/>
                </a:lnTo>
                <a:lnTo>
                  <a:pt x="5062" y="10858"/>
                </a:lnTo>
                <a:lnTo>
                  <a:pt x="5062" y="11372"/>
                </a:lnTo>
                <a:lnTo>
                  <a:pt x="5062" y="11519"/>
                </a:lnTo>
                <a:lnTo>
                  <a:pt x="5026" y="11665"/>
                </a:lnTo>
                <a:lnTo>
                  <a:pt x="4952" y="11775"/>
                </a:lnTo>
                <a:lnTo>
                  <a:pt x="4879" y="11886"/>
                </a:lnTo>
                <a:lnTo>
                  <a:pt x="4769" y="11959"/>
                </a:lnTo>
                <a:lnTo>
                  <a:pt x="4659" y="12032"/>
                </a:lnTo>
                <a:lnTo>
                  <a:pt x="4512" y="12069"/>
                </a:lnTo>
                <a:lnTo>
                  <a:pt x="4366" y="12069"/>
                </a:lnTo>
                <a:lnTo>
                  <a:pt x="4109" y="11996"/>
                </a:lnTo>
                <a:lnTo>
                  <a:pt x="3815" y="11922"/>
                </a:lnTo>
                <a:lnTo>
                  <a:pt x="3705" y="11849"/>
                </a:lnTo>
                <a:lnTo>
                  <a:pt x="3595" y="11739"/>
                </a:lnTo>
                <a:lnTo>
                  <a:pt x="3559" y="11592"/>
                </a:lnTo>
                <a:lnTo>
                  <a:pt x="3522" y="11445"/>
                </a:lnTo>
                <a:lnTo>
                  <a:pt x="3302" y="10272"/>
                </a:lnTo>
                <a:lnTo>
                  <a:pt x="3155" y="9061"/>
                </a:lnTo>
                <a:lnTo>
                  <a:pt x="3045" y="7887"/>
                </a:lnTo>
                <a:lnTo>
                  <a:pt x="3045" y="7484"/>
                </a:lnTo>
                <a:lnTo>
                  <a:pt x="3008" y="7264"/>
                </a:lnTo>
                <a:lnTo>
                  <a:pt x="2935" y="7044"/>
                </a:lnTo>
                <a:lnTo>
                  <a:pt x="3375" y="7044"/>
                </a:lnTo>
                <a:lnTo>
                  <a:pt x="3779" y="7007"/>
                </a:lnTo>
                <a:lnTo>
                  <a:pt x="4219" y="6970"/>
                </a:lnTo>
                <a:lnTo>
                  <a:pt x="4622" y="6860"/>
                </a:lnTo>
                <a:lnTo>
                  <a:pt x="4806" y="6787"/>
                </a:lnTo>
                <a:lnTo>
                  <a:pt x="4952" y="6677"/>
                </a:lnTo>
                <a:lnTo>
                  <a:pt x="5099" y="6603"/>
                </a:lnTo>
                <a:lnTo>
                  <a:pt x="5209" y="6493"/>
                </a:lnTo>
                <a:lnTo>
                  <a:pt x="5429" y="6200"/>
                </a:lnTo>
                <a:lnTo>
                  <a:pt x="5539" y="5906"/>
                </a:lnTo>
                <a:lnTo>
                  <a:pt x="5649" y="5576"/>
                </a:lnTo>
                <a:lnTo>
                  <a:pt x="5723" y="5210"/>
                </a:lnTo>
                <a:lnTo>
                  <a:pt x="5723" y="4806"/>
                </a:lnTo>
                <a:lnTo>
                  <a:pt x="5686" y="4036"/>
                </a:lnTo>
                <a:lnTo>
                  <a:pt x="5649" y="3559"/>
                </a:lnTo>
                <a:lnTo>
                  <a:pt x="5576" y="3082"/>
                </a:lnTo>
                <a:lnTo>
                  <a:pt x="5539" y="2789"/>
                </a:lnTo>
                <a:lnTo>
                  <a:pt x="5503" y="2678"/>
                </a:lnTo>
                <a:lnTo>
                  <a:pt x="5466" y="2568"/>
                </a:lnTo>
                <a:lnTo>
                  <a:pt x="5429" y="2422"/>
                </a:lnTo>
                <a:lnTo>
                  <a:pt x="5356" y="2348"/>
                </a:lnTo>
                <a:lnTo>
                  <a:pt x="5173" y="2238"/>
                </a:lnTo>
                <a:lnTo>
                  <a:pt x="5026" y="2202"/>
                </a:lnTo>
                <a:lnTo>
                  <a:pt x="4916" y="2202"/>
                </a:lnTo>
                <a:lnTo>
                  <a:pt x="4879" y="2238"/>
                </a:lnTo>
                <a:lnTo>
                  <a:pt x="4586" y="2238"/>
                </a:lnTo>
                <a:lnTo>
                  <a:pt x="4622" y="808"/>
                </a:lnTo>
                <a:lnTo>
                  <a:pt x="4586" y="551"/>
                </a:lnTo>
                <a:lnTo>
                  <a:pt x="4549" y="441"/>
                </a:lnTo>
                <a:lnTo>
                  <a:pt x="4512" y="331"/>
                </a:lnTo>
                <a:lnTo>
                  <a:pt x="4439" y="258"/>
                </a:lnTo>
                <a:lnTo>
                  <a:pt x="4329" y="221"/>
                </a:lnTo>
                <a:lnTo>
                  <a:pt x="4219" y="184"/>
                </a:lnTo>
                <a:lnTo>
                  <a:pt x="4072" y="221"/>
                </a:lnTo>
                <a:lnTo>
                  <a:pt x="3815" y="331"/>
                </a:lnTo>
                <a:lnTo>
                  <a:pt x="3705" y="404"/>
                </a:lnTo>
                <a:lnTo>
                  <a:pt x="3632" y="514"/>
                </a:lnTo>
                <a:lnTo>
                  <a:pt x="3522" y="734"/>
                </a:lnTo>
                <a:lnTo>
                  <a:pt x="3449" y="991"/>
                </a:lnTo>
                <a:lnTo>
                  <a:pt x="3485" y="1321"/>
                </a:lnTo>
                <a:lnTo>
                  <a:pt x="3522" y="1651"/>
                </a:lnTo>
                <a:lnTo>
                  <a:pt x="3559" y="1908"/>
                </a:lnTo>
                <a:lnTo>
                  <a:pt x="3669" y="2165"/>
                </a:lnTo>
                <a:lnTo>
                  <a:pt x="2091" y="2165"/>
                </a:lnTo>
                <a:lnTo>
                  <a:pt x="2055" y="1358"/>
                </a:lnTo>
                <a:lnTo>
                  <a:pt x="2018" y="514"/>
                </a:lnTo>
                <a:lnTo>
                  <a:pt x="2018" y="368"/>
                </a:lnTo>
                <a:lnTo>
                  <a:pt x="1945" y="221"/>
                </a:lnTo>
                <a:lnTo>
                  <a:pt x="1871" y="147"/>
                </a:lnTo>
                <a:lnTo>
                  <a:pt x="1761" y="74"/>
                </a:lnTo>
                <a:lnTo>
                  <a:pt x="1651" y="37"/>
                </a:lnTo>
                <a:lnTo>
                  <a:pt x="1504" y="1"/>
                </a:lnTo>
                <a:close/>
              </a:path>
            </a:pathLst>
          </a:custGeom>
          <a:solidFill>
            <a:srgbClr val="3C78D8"/>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2" name="Shape 242"/>
          <p:cNvSpPr/>
          <p:nvPr/>
        </p:nvSpPr>
        <p:spPr>
          <a:xfrm>
            <a:off x="2859047" y="4370196"/>
            <a:ext cx="377708" cy="426637"/>
          </a:xfrm>
          <a:custGeom>
            <a:avLst/>
            <a:gdLst/>
            <a:ahLst/>
            <a:cxnLst/>
            <a:rect l="0" t="0" r="0" b="0"/>
            <a:pathLst>
              <a:path w="13316" h="15041" extrusionOk="0">
                <a:moveTo>
                  <a:pt x="5466" y="1"/>
                </a:moveTo>
                <a:lnTo>
                  <a:pt x="5466" y="38"/>
                </a:lnTo>
                <a:lnTo>
                  <a:pt x="5576" y="1248"/>
                </a:lnTo>
                <a:lnTo>
                  <a:pt x="5612" y="1321"/>
                </a:lnTo>
                <a:lnTo>
                  <a:pt x="5649" y="1395"/>
                </a:lnTo>
                <a:lnTo>
                  <a:pt x="5759" y="1431"/>
                </a:lnTo>
                <a:lnTo>
                  <a:pt x="5833" y="1395"/>
                </a:lnTo>
                <a:lnTo>
                  <a:pt x="6713" y="881"/>
                </a:lnTo>
                <a:lnTo>
                  <a:pt x="6713" y="881"/>
                </a:lnTo>
                <a:lnTo>
                  <a:pt x="6640" y="1285"/>
                </a:lnTo>
                <a:lnTo>
                  <a:pt x="6603" y="1652"/>
                </a:lnTo>
                <a:lnTo>
                  <a:pt x="6603" y="2055"/>
                </a:lnTo>
                <a:lnTo>
                  <a:pt x="6640" y="2459"/>
                </a:lnTo>
                <a:lnTo>
                  <a:pt x="6676" y="2569"/>
                </a:lnTo>
                <a:lnTo>
                  <a:pt x="6750" y="2605"/>
                </a:lnTo>
                <a:lnTo>
                  <a:pt x="6823" y="2642"/>
                </a:lnTo>
                <a:lnTo>
                  <a:pt x="6896" y="2679"/>
                </a:lnTo>
                <a:lnTo>
                  <a:pt x="6970" y="2642"/>
                </a:lnTo>
                <a:lnTo>
                  <a:pt x="7043" y="2605"/>
                </a:lnTo>
                <a:lnTo>
                  <a:pt x="7080" y="2532"/>
                </a:lnTo>
                <a:lnTo>
                  <a:pt x="7080" y="2459"/>
                </a:lnTo>
                <a:lnTo>
                  <a:pt x="7043" y="2275"/>
                </a:lnTo>
                <a:lnTo>
                  <a:pt x="7006" y="1835"/>
                </a:lnTo>
                <a:lnTo>
                  <a:pt x="7043" y="1395"/>
                </a:lnTo>
                <a:lnTo>
                  <a:pt x="7116" y="955"/>
                </a:lnTo>
                <a:lnTo>
                  <a:pt x="7226" y="514"/>
                </a:lnTo>
                <a:lnTo>
                  <a:pt x="7190" y="404"/>
                </a:lnTo>
                <a:lnTo>
                  <a:pt x="7153" y="294"/>
                </a:lnTo>
                <a:lnTo>
                  <a:pt x="7043" y="258"/>
                </a:lnTo>
                <a:lnTo>
                  <a:pt x="6933" y="294"/>
                </a:lnTo>
                <a:lnTo>
                  <a:pt x="5906" y="918"/>
                </a:lnTo>
                <a:lnTo>
                  <a:pt x="5869" y="698"/>
                </a:lnTo>
                <a:lnTo>
                  <a:pt x="5796" y="478"/>
                </a:lnTo>
                <a:lnTo>
                  <a:pt x="5686" y="221"/>
                </a:lnTo>
                <a:lnTo>
                  <a:pt x="5576" y="1"/>
                </a:lnTo>
                <a:close/>
                <a:moveTo>
                  <a:pt x="8840" y="3816"/>
                </a:moveTo>
                <a:lnTo>
                  <a:pt x="8730" y="3852"/>
                </a:lnTo>
                <a:lnTo>
                  <a:pt x="8657" y="3926"/>
                </a:lnTo>
                <a:lnTo>
                  <a:pt x="8510" y="4146"/>
                </a:lnTo>
                <a:lnTo>
                  <a:pt x="8364" y="4293"/>
                </a:lnTo>
                <a:lnTo>
                  <a:pt x="8143" y="4476"/>
                </a:lnTo>
                <a:lnTo>
                  <a:pt x="7997" y="4659"/>
                </a:lnTo>
                <a:lnTo>
                  <a:pt x="7997" y="4733"/>
                </a:lnTo>
                <a:lnTo>
                  <a:pt x="7997" y="4769"/>
                </a:lnTo>
                <a:lnTo>
                  <a:pt x="8033" y="4806"/>
                </a:lnTo>
                <a:lnTo>
                  <a:pt x="8070" y="4843"/>
                </a:lnTo>
                <a:lnTo>
                  <a:pt x="8253" y="4843"/>
                </a:lnTo>
                <a:lnTo>
                  <a:pt x="8400" y="4806"/>
                </a:lnTo>
                <a:lnTo>
                  <a:pt x="8547" y="4733"/>
                </a:lnTo>
                <a:lnTo>
                  <a:pt x="8694" y="4659"/>
                </a:lnTo>
                <a:lnTo>
                  <a:pt x="8914" y="4403"/>
                </a:lnTo>
                <a:lnTo>
                  <a:pt x="9097" y="4146"/>
                </a:lnTo>
                <a:lnTo>
                  <a:pt x="9134" y="4073"/>
                </a:lnTo>
                <a:lnTo>
                  <a:pt x="9134" y="3963"/>
                </a:lnTo>
                <a:lnTo>
                  <a:pt x="9097" y="3889"/>
                </a:lnTo>
                <a:lnTo>
                  <a:pt x="9024" y="3852"/>
                </a:lnTo>
                <a:lnTo>
                  <a:pt x="8914" y="3816"/>
                </a:lnTo>
                <a:close/>
                <a:moveTo>
                  <a:pt x="147" y="2972"/>
                </a:moveTo>
                <a:lnTo>
                  <a:pt x="73" y="3009"/>
                </a:lnTo>
                <a:lnTo>
                  <a:pt x="37" y="3082"/>
                </a:lnTo>
                <a:lnTo>
                  <a:pt x="0" y="3229"/>
                </a:lnTo>
                <a:lnTo>
                  <a:pt x="37" y="3559"/>
                </a:lnTo>
                <a:lnTo>
                  <a:pt x="110" y="4073"/>
                </a:lnTo>
                <a:lnTo>
                  <a:pt x="220" y="4549"/>
                </a:lnTo>
                <a:lnTo>
                  <a:pt x="257" y="4623"/>
                </a:lnTo>
                <a:lnTo>
                  <a:pt x="330" y="4696"/>
                </a:lnTo>
                <a:lnTo>
                  <a:pt x="514" y="4696"/>
                </a:lnTo>
                <a:lnTo>
                  <a:pt x="1174" y="4219"/>
                </a:lnTo>
                <a:lnTo>
                  <a:pt x="1247" y="4843"/>
                </a:lnTo>
                <a:lnTo>
                  <a:pt x="1284" y="4990"/>
                </a:lnTo>
                <a:lnTo>
                  <a:pt x="1321" y="5173"/>
                </a:lnTo>
                <a:lnTo>
                  <a:pt x="1394" y="5320"/>
                </a:lnTo>
                <a:lnTo>
                  <a:pt x="1431" y="5356"/>
                </a:lnTo>
                <a:lnTo>
                  <a:pt x="1541" y="5393"/>
                </a:lnTo>
                <a:lnTo>
                  <a:pt x="1614" y="5393"/>
                </a:lnTo>
                <a:lnTo>
                  <a:pt x="1687" y="5356"/>
                </a:lnTo>
                <a:lnTo>
                  <a:pt x="1724" y="5320"/>
                </a:lnTo>
                <a:lnTo>
                  <a:pt x="1761" y="5246"/>
                </a:lnTo>
                <a:lnTo>
                  <a:pt x="1761" y="5173"/>
                </a:lnTo>
                <a:lnTo>
                  <a:pt x="1724" y="5063"/>
                </a:lnTo>
                <a:lnTo>
                  <a:pt x="1724" y="5026"/>
                </a:lnTo>
                <a:lnTo>
                  <a:pt x="1687" y="4953"/>
                </a:lnTo>
                <a:lnTo>
                  <a:pt x="1651" y="4549"/>
                </a:lnTo>
                <a:lnTo>
                  <a:pt x="1614" y="4183"/>
                </a:lnTo>
                <a:lnTo>
                  <a:pt x="1577" y="3816"/>
                </a:lnTo>
                <a:lnTo>
                  <a:pt x="1577" y="3706"/>
                </a:lnTo>
                <a:lnTo>
                  <a:pt x="1467" y="3632"/>
                </a:lnTo>
                <a:lnTo>
                  <a:pt x="1357" y="3632"/>
                </a:lnTo>
                <a:lnTo>
                  <a:pt x="1247" y="3669"/>
                </a:lnTo>
                <a:lnTo>
                  <a:pt x="880" y="3889"/>
                </a:lnTo>
                <a:lnTo>
                  <a:pt x="550" y="4146"/>
                </a:lnTo>
                <a:lnTo>
                  <a:pt x="330" y="3302"/>
                </a:lnTo>
                <a:lnTo>
                  <a:pt x="294" y="3082"/>
                </a:lnTo>
                <a:lnTo>
                  <a:pt x="220" y="2972"/>
                </a:lnTo>
                <a:close/>
                <a:moveTo>
                  <a:pt x="8400" y="2679"/>
                </a:moveTo>
                <a:lnTo>
                  <a:pt x="10124" y="5173"/>
                </a:lnTo>
                <a:lnTo>
                  <a:pt x="10161" y="5210"/>
                </a:lnTo>
                <a:lnTo>
                  <a:pt x="10124" y="5246"/>
                </a:lnTo>
                <a:lnTo>
                  <a:pt x="9684" y="5613"/>
                </a:lnTo>
                <a:lnTo>
                  <a:pt x="9207" y="6017"/>
                </a:lnTo>
                <a:lnTo>
                  <a:pt x="8804" y="6310"/>
                </a:lnTo>
                <a:lnTo>
                  <a:pt x="8584" y="6017"/>
                </a:lnTo>
                <a:lnTo>
                  <a:pt x="6970" y="3852"/>
                </a:lnTo>
                <a:lnTo>
                  <a:pt x="7703" y="3339"/>
                </a:lnTo>
                <a:lnTo>
                  <a:pt x="8033" y="3045"/>
                </a:lnTo>
                <a:lnTo>
                  <a:pt x="8364" y="2752"/>
                </a:lnTo>
                <a:lnTo>
                  <a:pt x="8400" y="2679"/>
                </a:lnTo>
                <a:close/>
                <a:moveTo>
                  <a:pt x="2494" y="7227"/>
                </a:moveTo>
                <a:lnTo>
                  <a:pt x="2421" y="7301"/>
                </a:lnTo>
                <a:lnTo>
                  <a:pt x="2421" y="7411"/>
                </a:lnTo>
                <a:lnTo>
                  <a:pt x="2678" y="7887"/>
                </a:lnTo>
                <a:lnTo>
                  <a:pt x="2494" y="8034"/>
                </a:lnTo>
                <a:lnTo>
                  <a:pt x="2458" y="8108"/>
                </a:lnTo>
                <a:lnTo>
                  <a:pt x="2421" y="8218"/>
                </a:lnTo>
                <a:lnTo>
                  <a:pt x="2421" y="8291"/>
                </a:lnTo>
                <a:lnTo>
                  <a:pt x="2494" y="8328"/>
                </a:lnTo>
                <a:lnTo>
                  <a:pt x="2605" y="8364"/>
                </a:lnTo>
                <a:lnTo>
                  <a:pt x="2678" y="8328"/>
                </a:lnTo>
                <a:lnTo>
                  <a:pt x="2861" y="8254"/>
                </a:lnTo>
                <a:lnTo>
                  <a:pt x="2935" y="8364"/>
                </a:lnTo>
                <a:lnTo>
                  <a:pt x="3155" y="8694"/>
                </a:lnTo>
                <a:lnTo>
                  <a:pt x="3301" y="8841"/>
                </a:lnTo>
                <a:lnTo>
                  <a:pt x="3375" y="8878"/>
                </a:lnTo>
                <a:lnTo>
                  <a:pt x="3485" y="8915"/>
                </a:lnTo>
                <a:lnTo>
                  <a:pt x="3558" y="8878"/>
                </a:lnTo>
                <a:lnTo>
                  <a:pt x="3595" y="8804"/>
                </a:lnTo>
                <a:lnTo>
                  <a:pt x="3632" y="8731"/>
                </a:lnTo>
                <a:lnTo>
                  <a:pt x="3595" y="8621"/>
                </a:lnTo>
                <a:lnTo>
                  <a:pt x="3558" y="8438"/>
                </a:lnTo>
                <a:lnTo>
                  <a:pt x="3301" y="8108"/>
                </a:lnTo>
                <a:lnTo>
                  <a:pt x="3228" y="7997"/>
                </a:lnTo>
                <a:lnTo>
                  <a:pt x="3558" y="7704"/>
                </a:lnTo>
                <a:lnTo>
                  <a:pt x="3595" y="7594"/>
                </a:lnTo>
                <a:lnTo>
                  <a:pt x="3595" y="7484"/>
                </a:lnTo>
                <a:lnTo>
                  <a:pt x="3558" y="7411"/>
                </a:lnTo>
                <a:lnTo>
                  <a:pt x="3485" y="7374"/>
                </a:lnTo>
                <a:lnTo>
                  <a:pt x="3412" y="7337"/>
                </a:lnTo>
                <a:lnTo>
                  <a:pt x="3338" y="7337"/>
                </a:lnTo>
                <a:lnTo>
                  <a:pt x="3228" y="7411"/>
                </a:lnTo>
                <a:lnTo>
                  <a:pt x="2971" y="7631"/>
                </a:lnTo>
                <a:lnTo>
                  <a:pt x="2641" y="7264"/>
                </a:lnTo>
                <a:lnTo>
                  <a:pt x="2568" y="7227"/>
                </a:lnTo>
                <a:close/>
                <a:moveTo>
                  <a:pt x="3191" y="6090"/>
                </a:moveTo>
                <a:lnTo>
                  <a:pt x="3595" y="6860"/>
                </a:lnTo>
                <a:lnTo>
                  <a:pt x="3998" y="7594"/>
                </a:lnTo>
                <a:lnTo>
                  <a:pt x="4439" y="8328"/>
                </a:lnTo>
                <a:lnTo>
                  <a:pt x="4915" y="9025"/>
                </a:lnTo>
                <a:lnTo>
                  <a:pt x="4769" y="9098"/>
                </a:lnTo>
                <a:lnTo>
                  <a:pt x="4622" y="9171"/>
                </a:lnTo>
                <a:lnTo>
                  <a:pt x="4365" y="9355"/>
                </a:lnTo>
                <a:lnTo>
                  <a:pt x="3778" y="9721"/>
                </a:lnTo>
                <a:lnTo>
                  <a:pt x="3522" y="9905"/>
                </a:lnTo>
                <a:lnTo>
                  <a:pt x="3412" y="10015"/>
                </a:lnTo>
                <a:lnTo>
                  <a:pt x="3265" y="10052"/>
                </a:lnTo>
                <a:lnTo>
                  <a:pt x="3228" y="10052"/>
                </a:lnTo>
                <a:lnTo>
                  <a:pt x="3191" y="10088"/>
                </a:lnTo>
                <a:lnTo>
                  <a:pt x="3191" y="10162"/>
                </a:lnTo>
                <a:lnTo>
                  <a:pt x="2421" y="9025"/>
                </a:lnTo>
                <a:lnTo>
                  <a:pt x="1761" y="7997"/>
                </a:lnTo>
                <a:lnTo>
                  <a:pt x="1064" y="7007"/>
                </a:lnTo>
                <a:lnTo>
                  <a:pt x="1394" y="6897"/>
                </a:lnTo>
                <a:lnTo>
                  <a:pt x="1724" y="6714"/>
                </a:lnTo>
                <a:lnTo>
                  <a:pt x="2348" y="6383"/>
                </a:lnTo>
                <a:lnTo>
                  <a:pt x="2494" y="6310"/>
                </a:lnTo>
                <a:lnTo>
                  <a:pt x="2641" y="6273"/>
                </a:lnTo>
                <a:lnTo>
                  <a:pt x="2935" y="6237"/>
                </a:lnTo>
                <a:lnTo>
                  <a:pt x="3081" y="6200"/>
                </a:lnTo>
                <a:lnTo>
                  <a:pt x="3191" y="6090"/>
                </a:lnTo>
                <a:close/>
                <a:moveTo>
                  <a:pt x="12729" y="11005"/>
                </a:moveTo>
                <a:lnTo>
                  <a:pt x="12655" y="11225"/>
                </a:lnTo>
                <a:lnTo>
                  <a:pt x="12582" y="11115"/>
                </a:lnTo>
                <a:lnTo>
                  <a:pt x="12729" y="11005"/>
                </a:lnTo>
                <a:close/>
                <a:moveTo>
                  <a:pt x="9647" y="12949"/>
                </a:moveTo>
                <a:lnTo>
                  <a:pt x="9721" y="13096"/>
                </a:lnTo>
                <a:lnTo>
                  <a:pt x="9831" y="13280"/>
                </a:lnTo>
                <a:lnTo>
                  <a:pt x="9941" y="13463"/>
                </a:lnTo>
                <a:lnTo>
                  <a:pt x="10088" y="13573"/>
                </a:lnTo>
                <a:lnTo>
                  <a:pt x="10051" y="13573"/>
                </a:lnTo>
                <a:lnTo>
                  <a:pt x="9647" y="13756"/>
                </a:lnTo>
                <a:lnTo>
                  <a:pt x="9647" y="13646"/>
                </a:lnTo>
                <a:lnTo>
                  <a:pt x="9574" y="13536"/>
                </a:lnTo>
                <a:lnTo>
                  <a:pt x="9427" y="13426"/>
                </a:lnTo>
                <a:lnTo>
                  <a:pt x="9354" y="13280"/>
                </a:lnTo>
                <a:lnTo>
                  <a:pt x="9281" y="13133"/>
                </a:lnTo>
                <a:lnTo>
                  <a:pt x="9244" y="12986"/>
                </a:lnTo>
                <a:lnTo>
                  <a:pt x="9647" y="12949"/>
                </a:lnTo>
                <a:close/>
                <a:moveTo>
                  <a:pt x="6640" y="12839"/>
                </a:moveTo>
                <a:lnTo>
                  <a:pt x="6493" y="13426"/>
                </a:lnTo>
                <a:lnTo>
                  <a:pt x="6419" y="14013"/>
                </a:lnTo>
                <a:lnTo>
                  <a:pt x="6419" y="14160"/>
                </a:lnTo>
                <a:lnTo>
                  <a:pt x="6163" y="13940"/>
                </a:lnTo>
                <a:lnTo>
                  <a:pt x="6126" y="13940"/>
                </a:lnTo>
                <a:lnTo>
                  <a:pt x="6126" y="13903"/>
                </a:lnTo>
                <a:lnTo>
                  <a:pt x="6126" y="13646"/>
                </a:lnTo>
                <a:lnTo>
                  <a:pt x="6163" y="13353"/>
                </a:lnTo>
                <a:lnTo>
                  <a:pt x="6236" y="13096"/>
                </a:lnTo>
                <a:lnTo>
                  <a:pt x="6346" y="12876"/>
                </a:lnTo>
                <a:lnTo>
                  <a:pt x="6640" y="12839"/>
                </a:lnTo>
                <a:close/>
                <a:moveTo>
                  <a:pt x="7336" y="13170"/>
                </a:moveTo>
                <a:lnTo>
                  <a:pt x="7263" y="13206"/>
                </a:lnTo>
                <a:lnTo>
                  <a:pt x="7226" y="13243"/>
                </a:lnTo>
                <a:lnTo>
                  <a:pt x="7080" y="13720"/>
                </a:lnTo>
                <a:lnTo>
                  <a:pt x="7006" y="13977"/>
                </a:lnTo>
                <a:lnTo>
                  <a:pt x="7006" y="14233"/>
                </a:lnTo>
                <a:lnTo>
                  <a:pt x="7006" y="14307"/>
                </a:lnTo>
                <a:lnTo>
                  <a:pt x="7043" y="14380"/>
                </a:lnTo>
                <a:lnTo>
                  <a:pt x="7116" y="14453"/>
                </a:lnTo>
                <a:lnTo>
                  <a:pt x="7190" y="14490"/>
                </a:lnTo>
                <a:lnTo>
                  <a:pt x="7263" y="14527"/>
                </a:lnTo>
                <a:lnTo>
                  <a:pt x="7336" y="14527"/>
                </a:lnTo>
                <a:lnTo>
                  <a:pt x="7410" y="14453"/>
                </a:lnTo>
                <a:lnTo>
                  <a:pt x="7483" y="14380"/>
                </a:lnTo>
                <a:lnTo>
                  <a:pt x="7483" y="14270"/>
                </a:lnTo>
                <a:lnTo>
                  <a:pt x="7446" y="14160"/>
                </a:lnTo>
                <a:lnTo>
                  <a:pt x="7373" y="14123"/>
                </a:lnTo>
                <a:lnTo>
                  <a:pt x="7373" y="13830"/>
                </a:lnTo>
                <a:lnTo>
                  <a:pt x="7410" y="13280"/>
                </a:lnTo>
                <a:lnTo>
                  <a:pt x="7373" y="13206"/>
                </a:lnTo>
                <a:lnTo>
                  <a:pt x="7336" y="13170"/>
                </a:lnTo>
                <a:close/>
                <a:moveTo>
                  <a:pt x="10418" y="5613"/>
                </a:moveTo>
                <a:lnTo>
                  <a:pt x="11188" y="6714"/>
                </a:lnTo>
                <a:lnTo>
                  <a:pt x="11555" y="7264"/>
                </a:lnTo>
                <a:lnTo>
                  <a:pt x="11922" y="7814"/>
                </a:lnTo>
                <a:lnTo>
                  <a:pt x="12252" y="8474"/>
                </a:lnTo>
                <a:lnTo>
                  <a:pt x="12399" y="8841"/>
                </a:lnTo>
                <a:lnTo>
                  <a:pt x="12545" y="9208"/>
                </a:lnTo>
                <a:lnTo>
                  <a:pt x="12619" y="9575"/>
                </a:lnTo>
                <a:lnTo>
                  <a:pt x="12692" y="9942"/>
                </a:lnTo>
                <a:lnTo>
                  <a:pt x="12729" y="10308"/>
                </a:lnTo>
                <a:lnTo>
                  <a:pt x="12729" y="10675"/>
                </a:lnTo>
                <a:lnTo>
                  <a:pt x="12325" y="10932"/>
                </a:lnTo>
                <a:lnTo>
                  <a:pt x="12288" y="10969"/>
                </a:lnTo>
                <a:lnTo>
                  <a:pt x="12252" y="11042"/>
                </a:lnTo>
                <a:lnTo>
                  <a:pt x="12288" y="11079"/>
                </a:lnTo>
                <a:lnTo>
                  <a:pt x="12325" y="11152"/>
                </a:lnTo>
                <a:lnTo>
                  <a:pt x="12435" y="11372"/>
                </a:lnTo>
                <a:lnTo>
                  <a:pt x="12509" y="11446"/>
                </a:lnTo>
                <a:lnTo>
                  <a:pt x="12582" y="11519"/>
                </a:lnTo>
                <a:lnTo>
                  <a:pt x="12472" y="11776"/>
                </a:lnTo>
                <a:lnTo>
                  <a:pt x="12325" y="12032"/>
                </a:lnTo>
                <a:lnTo>
                  <a:pt x="11848" y="11666"/>
                </a:lnTo>
                <a:lnTo>
                  <a:pt x="11775" y="11629"/>
                </a:lnTo>
                <a:lnTo>
                  <a:pt x="11702" y="11666"/>
                </a:lnTo>
                <a:lnTo>
                  <a:pt x="11665" y="11739"/>
                </a:lnTo>
                <a:lnTo>
                  <a:pt x="11702" y="11812"/>
                </a:lnTo>
                <a:lnTo>
                  <a:pt x="12142" y="12326"/>
                </a:lnTo>
                <a:lnTo>
                  <a:pt x="11848" y="12619"/>
                </a:lnTo>
                <a:lnTo>
                  <a:pt x="11812" y="12546"/>
                </a:lnTo>
                <a:lnTo>
                  <a:pt x="11665" y="12399"/>
                </a:lnTo>
                <a:lnTo>
                  <a:pt x="11518" y="12253"/>
                </a:lnTo>
                <a:lnTo>
                  <a:pt x="11371" y="12069"/>
                </a:lnTo>
                <a:lnTo>
                  <a:pt x="11298" y="11886"/>
                </a:lnTo>
                <a:lnTo>
                  <a:pt x="11225" y="11849"/>
                </a:lnTo>
                <a:lnTo>
                  <a:pt x="11188" y="11812"/>
                </a:lnTo>
                <a:lnTo>
                  <a:pt x="11115" y="11849"/>
                </a:lnTo>
                <a:lnTo>
                  <a:pt x="11078" y="11922"/>
                </a:lnTo>
                <a:lnTo>
                  <a:pt x="11078" y="12106"/>
                </a:lnTo>
                <a:lnTo>
                  <a:pt x="11115" y="12253"/>
                </a:lnTo>
                <a:lnTo>
                  <a:pt x="11188" y="12436"/>
                </a:lnTo>
                <a:lnTo>
                  <a:pt x="11261" y="12583"/>
                </a:lnTo>
                <a:lnTo>
                  <a:pt x="11371" y="12729"/>
                </a:lnTo>
                <a:lnTo>
                  <a:pt x="11518" y="12876"/>
                </a:lnTo>
                <a:lnTo>
                  <a:pt x="11115" y="13096"/>
                </a:lnTo>
                <a:lnTo>
                  <a:pt x="11151" y="12986"/>
                </a:lnTo>
                <a:lnTo>
                  <a:pt x="11151" y="12839"/>
                </a:lnTo>
                <a:lnTo>
                  <a:pt x="11078" y="12766"/>
                </a:lnTo>
                <a:lnTo>
                  <a:pt x="10968" y="12656"/>
                </a:lnTo>
                <a:lnTo>
                  <a:pt x="10931" y="12656"/>
                </a:lnTo>
                <a:lnTo>
                  <a:pt x="10858" y="12693"/>
                </a:lnTo>
                <a:lnTo>
                  <a:pt x="10858" y="12766"/>
                </a:lnTo>
                <a:lnTo>
                  <a:pt x="10821" y="12729"/>
                </a:lnTo>
                <a:lnTo>
                  <a:pt x="10491" y="12436"/>
                </a:lnTo>
                <a:lnTo>
                  <a:pt x="10418" y="12363"/>
                </a:lnTo>
                <a:lnTo>
                  <a:pt x="10344" y="12399"/>
                </a:lnTo>
                <a:lnTo>
                  <a:pt x="10308" y="12473"/>
                </a:lnTo>
                <a:lnTo>
                  <a:pt x="10308" y="12546"/>
                </a:lnTo>
                <a:lnTo>
                  <a:pt x="10491" y="12839"/>
                </a:lnTo>
                <a:lnTo>
                  <a:pt x="10711" y="13206"/>
                </a:lnTo>
                <a:lnTo>
                  <a:pt x="10785" y="13280"/>
                </a:lnTo>
                <a:lnTo>
                  <a:pt x="10381" y="13426"/>
                </a:lnTo>
                <a:lnTo>
                  <a:pt x="10381" y="13353"/>
                </a:lnTo>
                <a:lnTo>
                  <a:pt x="10344" y="13280"/>
                </a:lnTo>
                <a:lnTo>
                  <a:pt x="10234" y="13133"/>
                </a:lnTo>
                <a:lnTo>
                  <a:pt x="10051" y="12913"/>
                </a:lnTo>
                <a:lnTo>
                  <a:pt x="9904" y="12693"/>
                </a:lnTo>
                <a:lnTo>
                  <a:pt x="9831" y="12619"/>
                </a:lnTo>
                <a:lnTo>
                  <a:pt x="9721" y="12619"/>
                </a:lnTo>
                <a:lnTo>
                  <a:pt x="9391" y="12693"/>
                </a:lnTo>
                <a:lnTo>
                  <a:pt x="9097" y="12729"/>
                </a:lnTo>
                <a:lnTo>
                  <a:pt x="9024" y="12766"/>
                </a:lnTo>
                <a:lnTo>
                  <a:pt x="8987" y="12839"/>
                </a:lnTo>
                <a:lnTo>
                  <a:pt x="8987" y="12913"/>
                </a:lnTo>
                <a:lnTo>
                  <a:pt x="9024" y="12986"/>
                </a:lnTo>
                <a:lnTo>
                  <a:pt x="9024" y="13243"/>
                </a:lnTo>
                <a:lnTo>
                  <a:pt x="9097" y="13500"/>
                </a:lnTo>
                <a:lnTo>
                  <a:pt x="9134" y="13646"/>
                </a:lnTo>
                <a:lnTo>
                  <a:pt x="9207" y="13756"/>
                </a:lnTo>
                <a:lnTo>
                  <a:pt x="9317" y="13830"/>
                </a:lnTo>
                <a:lnTo>
                  <a:pt x="9427" y="13867"/>
                </a:lnTo>
                <a:lnTo>
                  <a:pt x="8987" y="14050"/>
                </a:lnTo>
                <a:lnTo>
                  <a:pt x="8950" y="13977"/>
                </a:lnTo>
                <a:lnTo>
                  <a:pt x="8804" y="13903"/>
                </a:lnTo>
                <a:lnTo>
                  <a:pt x="8767" y="13903"/>
                </a:lnTo>
                <a:lnTo>
                  <a:pt x="8620" y="13536"/>
                </a:lnTo>
                <a:lnTo>
                  <a:pt x="8510" y="13390"/>
                </a:lnTo>
                <a:lnTo>
                  <a:pt x="8364" y="13206"/>
                </a:lnTo>
                <a:lnTo>
                  <a:pt x="8327" y="13206"/>
                </a:lnTo>
                <a:lnTo>
                  <a:pt x="8327" y="13243"/>
                </a:lnTo>
                <a:lnTo>
                  <a:pt x="8327" y="13500"/>
                </a:lnTo>
                <a:lnTo>
                  <a:pt x="8364" y="13756"/>
                </a:lnTo>
                <a:lnTo>
                  <a:pt x="8510" y="14270"/>
                </a:lnTo>
                <a:lnTo>
                  <a:pt x="8070" y="14453"/>
                </a:lnTo>
                <a:lnTo>
                  <a:pt x="8033" y="14160"/>
                </a:lnTo>
                <a:lnTo>
                  <a:pt x="7960" y="13903"/>
                </a:lnTo>
                <a:lnTo>
                  <a:pt x="7923" y="13536"/>
                </a:lnTo>
                <a:lnTo>
                  <a:pt x="7923" y="13206"/>
                </a:lnTo>
                <a:lnTo>
                  <a:pt x="7887" y="13133"/>
                </a:lnTo>
                <a:lnTo>
                  <a:pt x="7813" y="13096"/>
                </a:lnTo>
                <a:lnTo>
                  <a:pt x="7777" y="13096"/>
                </a:lnTo>
                <a:lnTo>
                  <a:pt x="7703" y="13170"/>
                </a:lnTo>
                <a:lnTo>
                  <a:pt x="7667" y="13536"/>
                </a:lnTo>
                <a:lnTo>
                  <a:pt x="7630" y="13903"/>
                </a:lnTo>
                <a:lnTo>
                  <a:pt x="7667" y="14233"/>
                </a:lnTo>
                <a:lnTo>
                  <a:pt x="7667" y="14380"/>
                </a:lnTo>
                <a:lnTo>
                  <a:pt x="7740" y="14527"/>
                </a:lnTo>
                <a:lnTo>
                  <a:pt x="7483" y="14563"/>
                </a:lnTo>
                <a:lnTo>
                  <a:pt x="7190" y="14527"/>
                </a:lnTo>
                <a:lnTo>
                  <a:pt x="7006" y="14453"/>
                </a:lnTo>
                <a:lnTo>
                  <a:pt x="6786" y="14380"/>
                </a:lnTo>
                <a:lnTo>
                  <a:pt x="6823" y="14160"/>
                </a:lnTo>
                <a:lnTo>
                  <a:pt x="6860" y="13646"/>
                </a:lnTo>
                <a:lnTo>
                  <a:pt x="6860" y="13206"/>
                </a:lnTo>
                <a:lnTo>
                  <a:pt x="6860" y="12766"/>
                </a:lnTo>
                <a:lnTo>
                  <a:pt x="6823" y="12693"/>
                </a:lnTo>
                <a:lnTo>
                  <a:pt x="6713" y="12656"/>
                </a:lnTo>
                <a:lnTo>
                  <a:pt x="6346" y="12693"/>
                </a:lnTo>
                <a:lnTo>
                  <a:pt x="6309" y="12656"/>
                </a:lnTo>
                <a:lnTo>
                  <a:pt x="6236" y="12693"/>
                </a:lnTo>
                <a:lnTo>
                  <a:pt x="6089" y="12913"/>
                </a:lnTo>
                <a:lnTo>
                  <a:pt x="5943" y="13133"/>
                </a:lnTo>
                <a:lnTo>
                  <a:pt x="5869" y="13390"/>
                </a:lnTo>
                <a:lnTo>
                  <a:pt x="5796" y="13610"/>
                </a:lnTo>
                <a:lnTo>
                  <a:pt x="5392" y="13206"/>
                </a:lnTo>
                <a:lnTo>
                  <a:pt x="5686" y="12839"/>
                </a:lnTo>
                <a:lnTo>
                  <a:pt x="5943" y="12473"/>
                </a:lnTo>
                <a:lnTo>
                  <a:pt x="5943" y="12363"/>
                </a:lnTo>
                <a:lnTo>
                  <a:pt x="5943" y="12289"/>
                </a:lnTo>
                <a:lnTo>
                  <a:pt x="5869" y="12216"/>
                </a:lnTo>
                <a:lnTo>
                  <a:pt x="5686" y="12216"/>
                </a:lnTo>
                <a:lnTo>
                  <a:pt x="5612" y="12289"/>
                </a:lnTo>
                <a:lnTo>
                  <a:pt x="5209" y="12949"/>
                </a:lnTo>
                <a:lnTo>
                  <a:pt x="4952" y="12619"/>
                </a:lnTo>
                <a:lnTo>
                  <a:pt x="5136" y="12473"/>
                </a:lnTo>
                <a:lnTo>
                  <a:pt x="5319" y="12289"/>
                </a:lnTo>
                <a:lnTo>
                  <a:pt x="5466" y="12069"/>
                </a:lnTo>
                <a:lnTo>
                  <a:pt x="5576" y="11849"/>
                </a:lnTo>
                <a:lnTo>
                  <a:pt x="5576" y="11776"/>
                </a:lnTo>
                <a:lnTo>
                  <a:pt x="5576" y="11739"/>
                </a:lnTo>
                <a:lnTo>
                  <a:pt x="5539" y="11666"/>
                </a:lnTo>
                <a:lnTo>
                  <a:pt x="5502" y="11629"/>
                </a:lnTo>
                <a:lnTo>
                  <a:pt x="5319" y="11629"/>
                </a:lnTo>
                <a:lnTo>
                  <a:pt x="5282" y="11702"/>
                </a:lnTo>
                <a:lnTo>
                  <a:pt x="4805" y="12399"/>
                </a:lnTo>
                <a:lnTo>
                  <a:pt x="4439" y="11922"/>
                </a:lnTo>
                <a:lnTo>
                  <a:pt x="4549" y="11812"/>
                </a:lnTo>
                <a:lnTo>
                  <a:pt x="4879" y="11409"/>
                </a:lnTo>
                <a:lnTo>
                  <a:pt x="5209" y="10969"/>
                </a:lnTo>
                <a:lnTo>
                  <a:pt x="5209" y="10895"/>
                </a:lnTo>
                <a:lnTo>
                  <a:pt x="5246" y="10859"/>
                </a:lnTo>
                <a:lnTo>
                  <a:pt x="5282" y="10785"/>
                </a:lnTo>
                <a:lnTo>
                  <a:pt x="5282" y="10712"/>
                </a:lnTo>
                <a:lnTo>
                  <a:pt x="5209" y="10639"/>
                </a:lnTo>
                <a:lnTo>
                  <a:pt x="5099" y="10602"/>
                </a:lnTo>
                <a:lnTo>
                  <a:pt x="5026" y="10602"/>
                </a:lnTo>
                <a:lnTo>
                  <a:pt x="4952" y="10639"/>
                </a:lnTo>
                <a:lnTo>
                  <a:pt x="4549" y="11225"/>
                </a:lnTo>
                <a:lnTo>
                  <a:pt x="4329" y="11556"/>
                </a:lnTo>
                <a:lnTo>
                  <a:pt x="4292" y="11482"/>
                </a:lnTo>
                <a:lnTo>
                  <a:pt x="4145" y="11482"/>
                </a:lnTo>
                <a:lnTo>
                  <a:pt x="3888" y="11152"/>
                </a:lnTo>
                <a:lnTo>
                  <a:pt x="4329" y="10822"/>
                </a:lnTo>
                <a:lnTo>
                  <a:pt x="4549" y="10675"/>
                </a:lnTo>
                <a:lnTo>
                  <a:pt x="4732" y="10455"/>
                </a:lnTo>
                <a:lnTo>
                  <a:pt x="4769" y="10418"/>
                </a:lnTo>
                <a:lnTo>
                  <a:pt x="4805" y="10345"/>
                </a:lnTo>
                <a:lnTo>
                  <a:pt x="4732" y="10235"/>
                </a:lnTo>
                <a:lnTo>
                  <a:pt x="4659" y="10162"/>
                </a:lnTo>
                <a:lnTo>
                  <a:pt x="4585" y="10162"/>
                </a:lnTo>
                <a:lnTo>
                  <a:pt x="4512" y="10198"/>
                </a:lnTo>
                <a:lnTo>
                  <a:pt x="4292" y="10345"/>
                </a:lnTo>
                <a:lnTo>
                  <a:pt x="4072" y="10528"/>
                </a:lnTo>
                <a:lnTo>
                  <a:pt x="3705" y="10895"/>
                </a:lnTo>
                <a:lnTo>
                  <a:pt x="3256" y="10239"/>
                </a:lnTo>
                <a:lnTo>
                  <a:pt x="3256" y="10239"/>
                </a:lnTo>
                <a:lnTo>
                  <a:pt x="3485" y="10272"/>
                </a:lnTo>
                <a:lnTo>
                  <a:pt x="3742" y="10235"/>
                </a:lnTo>
                <a:lnTo>
                  <a:pt x="3888" y="10162"/>
                </a:lnTo>
                <a:lnTo>
                  <a:pt x="4072" y="10052"/>
                </a:lnTo>
                <a:lnTo>
                  <a:pt x="4365" y="9868"/>
                </a:lnTo>
                <a:lnTo>
                  <a:pt x="4769" y="9648"/>
                </a:lnTo>
                <a:lnTo>
                  <a:pt x="4989" y="9538"/>
                </a:lnTo>
                <a:lnTo>
                  <a:pt x="5172" y="9391"/>
                </a:lnTo>
                <a:lnTo>
                  <a:pt x="6053" y="10675"/>
                </a:lnTo>
                <a:lnTo>
                  <a:pt x="6383" y="11115"/>
                </a:lnTo>
                <a:lnTo>
                  <a:pt x="6713" y="11556"/>
                </a:lnTo>
                <a:lnTo>
                  <a:pt x="6896" y="11739"/>
                </a:lnTo>
                <a:lnTo>
                  <a:pt x="7116" y="11922"/>
                </a:lnTo>
                <a:lnTo>
                  <a:pt x="7336" y="12069"/>
                </a:lnTo>
                <a:lnTo>
                  <a:pt x="7593" y="12179"/>
                </a:lnTo>
                <a:lnTo>
                  <a:pt x="7813" y="12253"/>
                </a:lnTo>
                <a:lnTo>
                  <a:pt x="8070" y="12289"/>
                </a:lnTo>
                <a:lnTo>
                  <a:pt x="8547" y="12289"/>
                </a:lnTo>
                <a:lnTo>
                  <a:pt x="8767" y="12253"/>
                </a:lnTo>
                <a:lnTo>
                  <a:pt x="8987" y="12179"/>
                </a:lnTo>
                <a:lnTo>
                  <a:pt x="9207" y="12106"/>
                </a:lnTo>
                <a:lnTo>
                  <a:pt x="9427" y="11996"/>
                </a:lnTo>
                <a:lnTo>
                  <a:pt x="9684" y="11849"/>
                </a:lnTo>
                <a:lnTo>
                  <a:pt x="9867" y="11666"/>
                </a:lnTo>
                <a:lnTo>
                  <a:pt x="10051" y="11482"/>
                </a:lnTo>
                <a:lnTo>
                  <a:pt x="10198" y="11262"/>
                </a:lnTo>
                <a:lnTo>
                  <a:pt x="10308" y="11042"/>
                </a:lnTo>
                <a:lnTo>
                  <a:pt x="10418" y="10822"/>
                </a:lnTo>
                <a:lnTo>
                  <a:pt x="10491" y="10565"/>
                </a:lnTo>
                <a:lnTo>
                  <a:pt x="10528" y="10345"/>
                </a:lnTo>
                <a:lnTo>
                  <a:pt x="10564" y="9832"/>
                </a:lnTo>
                <a:lnTo>
                  <a:pt x="10528" y="9318"/>
                </a:lnTo>
                <a:lnTo>
                  <a:pt x="10418" y="8804"/>
                </a:lnTo>
                <a:lnTo>
                  <a:pt x="10234" y="8328"/>
                </a:lnTo>
                <a:lnTo>
                  <a:pt x="9978" y="7887"/>
                </a:lnTo>
                <a:lnTo>
                  <a:pt x="9684" y="7484"/>
                </a:lnTo>
                <a:lnTo>
                  <a:pt x="9097" y="6640"/>
                </a:lnTo>
                <a:lnTo>
                  <a:pt x="9354" y="6494"/>
                </a:lnTo>
                <a:lnTo>
                  <a:pt x="9574" y="6347"/>
                </a:lnTo>
                <a:lnTo>
                  <a:pt x="10014" y="5980"/>
                </a:lnTo>
                <a:lnTo>
                  <a:pt x="10418" y="5613"/>
                </a:lnTo>
                <a:close/>
                <a:moveTo>
                  <a:pt x="8400" y="2055"/>
                </a:moveTo>
                <a:lnTo>
                  <a:pt x="8290" y="2092"/>
                </a:lnTo>
                <a:lnTo>
                  <a:pt x="8217" y="2165"/>
                </a:lnTo>
                <a:lnTo>
                  <a:pt x="8180" y="2202"/>
                </a:lnTo>
                <a:lnTo>
                  <a:pt x="8180" y="2312"/>
                </a:lnTo>
                <a:lnTo>
                  <a:pt x="8180" y="2385"/>
                </a:lnTo>
                <a:lnTo>
                  <a:pt x="8107" y="2422"/>
                </a:lnTo>
                <a:lnTo>
                  <a:pt x="8033" y="2459"/>
                </a:lnTo>
                <a:lnTo>
                  <a:pt x="7300" y="3045"/>
                </a:lnTo>
                <a:lnTo>
                  <a:pt x="6896" y="3339"/>
                </a:lnTo>
                <a:lnTo>
                  <a:pt x="6529" y="3596"/>
                </a:lnTo>
                <a:lnTo>
                  <a:pt x="6456" y="3669"/>
                </a:lnTo>
                <a:lnTo>
                  <a:pt x="6419" y="3742"/>
                </a:lnTo>
                <a:lnTo>
                  <a:pt x="6419" y="3852"/>
                </a:lnTo>
                <a:lnTo>
                  <a:pt x="6419" y="3926"/>
                </a:lnTo>
                <a:lnTo>
                  <a:pt x="8547" y="6677"/>
                </a:lnTo>
                <a:lnTo>
                  <a:pt x="8547" y="6750"/>
                </a:lnTo>
                <a:lnTo>
                  <a:pt x="8620" y="6787"/>
                </a:lnTo>
                <a:lnTo>
                  <a:pt x="9391" y="7851"/>
                </a:lnTo>
                <a:lnTo>
                  <a:pt x="9684" y="8291"/>
                </a:lnTo>
                <a:lnTo>
                  <a:pt x="9904" y="8768"/>
                </a:lnTo>
                <a:lnTo>
                  <a:pt x="10014" y="9025"/>
                </a:lnTo>
                <a:lnTo>
                  <a:pt x="10088" y="9281"/>
                </a:lnTo>
                <a:lnTo>
                  <a:pt x="10124" y="9538"/>
                </a:lnTo>
                <a:lnTo>
                  <a:pt x="10124" y="9832"/>
                </a:lnTo>
                <a:lnTo>
                  <a:pt x="10124" y="10088"/>
                </a:lnTo>
                <a:lnTo>
                  <a:pt x="10088" y="10308"/>
                </a:lnTo>
                <a:lnTo>
                  <a:pt x="10014" y="10565"/>
                </a:lnTo>
                <a:lnTo>
                  <a:pt x="9904" y="10785"/>
                </a:lnTo>
                <a:lnTo>
                  <a:pt x="9794" y="11005"/>
                </a:lnTo>
                <a:lnTo>
                  <a:pt x="9647" y="11189"/>
                </a:lnTo>
                <a:lnTo>
                  <a:pt x="9464" y="11372"/>
                </a:lnTo>
                <a:lnTo>
                  <a:pt x="9281" y="11556"/>
                </a:lnTo>
                <a:lnTo>
                  <a:pt x="9097" y="11666"/>
                </a:lnTo>
                <a:lnTo>
                  <a:pt x="8877" y="11739"/>
                </a:lnTo>
                <a:lnTo>
                  <a:pt x="8657" y="11776"/>
                </a:lnTo>
                <a:lnTo>
                  <a:pt x="8437" y="11812"/>
                </a:lnTo>
                <a:lnTo>
                  <a:pt x="7997" y="11812"/>
                </a:lnTo>
                <a:lnTo>
                  <a:pt x="7813" y="11739"/>
                </a:lnTo>
                <a:lnTo>
                  <a:pt x="7593" y="11666"/>
                </a:lnTo>
                <a:lnTo>
                  <a:pt x="7373" y="11519"/>
                </a:lnTo>
                <a:lnTo>
                  <a:pt x="7153" y="11372"/>
                </a:lnTo>
                <a:lnTo>
                  <a:pt x="6970" y="11152"/>
                </a:lnTo>
                <a:lnTo>
                  <a:pt x="6823" y="10932"/>
                </a:lnTo>
                <a:lnTo>
                  <a:pt x="6053" y="9905"/>
                </a:lnTo>
                <a:lnTo>
                  <a:pt x="5356" y="8878"/>
                </a:lnTo>
                <a:lnTo>
                  <a:pt x="4659" y="7814"/>
                </a:lnTo>
                <a:lnTo>
                  <a:pt x="4035" y="6714"/>
                </a:lnTo>
                <a:lnTo>
                  <a:pt x="3742" y="6163"/>
                </a:lnTo>
                <a:lnTo>
                  <a:pt x="3485" y="5613"/>
                </a:lnTo>
                <a:lnTo>
                  <a:pt x="3412" y="5540"/>
                </a:lnTo>
                <a:lnTo>
                  <a:pt x="3301" y="5503"/>
                </a:lnTo>
                <a:lnTo>
                  <a:pt x="3191" y="5503"/>
                </a:lnTo>
                <a:lnTo>
                  <a:pt x="3118" y="5576"/>
                </a:lnTo>
                <a:lnTo>
                  <a:pt x="3008" y="5687"/>
                </a:lnTo>
                <a:lnTo>
                  <a:pt x="2861" y="5760"/>
                </a:lnTo>
                <a:lnTo>
                  <a:pt x="2715" y="5833"/>
                </a:lnTo>
                <a:lnTo>
                  <a:pt x="2568" y="5833"/>
                </a:lnTo>
                <a:lnTo>
                  <a:pt x="2421" y="5870"/>
                </a:lnTo>
                <a:lnTo>
                  <a:pt x="2274" y="5907"/>
                </a:lnTo>
                <a:lnTo>
                  <a:pt x="2018" y="6053"/>
                </a:lnTo>
                <a:lnTo>
                  <a:pt x="1431" y="6420"/>
                </a:lnTo>
                <a:lnTo>
                  <a:pt x="1137" y="6604"/>
                </a:lnTo>
                <a:lnTo>
                  <a:pt x="880" y="6824"/>
                </a:lnTo>
                <a:lnTo>
                  <a:pt x="770" y="6824"/>
                </a:lnTo>
                <a:lnTo>
                  <a:pt x="697" y="6897"/>
                </a:lnTo>
                <a:lnTo>
                  <a:pt x="660" y="6970"/>
                </a:lnTo>
                <a:lnTo>
                  <a:pt x="697" y="7080"/>
                </a:lnTo>
                <a:lnTo>
                  <a:pt x="1101" y="7814"/>
                </a:lnTo>
                <a:lnTo>
                  <a:pt x="1541" y="8548"/>
                </a:lnTo>
                <a:lnTo>
                  <a:pt x="2458" y="9942"/>
                </a:lnTo>
                <a:lnTo>
                  <a:pt x="3412" y="11335"/>
                </a:lnTo>
                <a:lnTo>
                  <a:pt x="4402" y="12693"/>
                </a:lnTo>
                <a:lnTo>
                  <a:pt x="4989" y="13426"/>
                </a:lnTo>
                <a:lnTo>
                  <a:pt x="4952" y="13426"/>
                </a:lnTo>
                <a:lnTo>
                  <a:pt x="4952" y="13500"/>
                </a:lnTo>
                <a:lnTo>
                  <a:pt x="4989" y="13536"/>
                </a:lnTo>
                <a:lnTo>
                  <a:pt x="5026" y="13573"/>
                </a:lnTo>
                <a:lnTo>
                  <a:pt x="5099" y="13536"/>
                </a:lnTo>
                <a:lnTo>
                  <a:pt x="5429" y="13940"/>
                </a:lnTo>
                <a:lnTo>
                  <a:pt x="5796" y="14307"/>
                </a:lnTo>
                <a:lnTo>
                  <a:pt x="5833" y="14343"/>
                </a:lnTo>
                <a:lnTo>
                  <a:pt x="5906" y="14380"/>
                </a:lnTo>
                <a:lnTo>
                  <a:pt x="6126" y="14563"/>
                </a:lnTo>
                <a:lnTo>
                  <a:pt x="6383" y="14710"/>
                </a:lnTo>
                <a:lnTo>
                  <a:pt x="6640" y="14857"/>
                </a:lnTo>
                <a:lnTo>
                  <a:pt x="6933" y="14967"/>
                </a:lnTo>
                <a:lnTo>
                  <a:pt x="7226" y="15040"/>
                </a:lnTo>
                <a:lnTo>
                  <a:pt x="7850" y="15040"/>
                </a:lnTo>
                <a:lnTo>
                  <a:pt x="8180" y="14967"/>
                </a:lnTo>
                <a:lnTo>
                  <a:pt x="8510" y="14820"/>
                </a:lnTo>
                <a:lnTo>
                  <a:pt x="8877" y="14673"/>
                </a:lnTo>
                <a:lnTo>
                  <a:pt x="9574" y="14343"/>
                </a:lnTo>
                <a:lnTo>
                  <a:pt x="11115" y="13683"/>
                </a:lnTo>
                <a:lnTo>
                  <a:pt x="11592" y="13426"/>
                </a:lnTo>
                <a:lnTo>
                  <a:pt x="11995" y="13170"/>
                </a:lnTo>
                <a:lnTo>
                  <a:pt x="12399" y="12839"/>
                </a:lnTo>
                <a:lnTo>
                  <a:pt x="12729" y="12436"/>
                </a:lnTo>
                <a:lnTo>
                  <a:pt x="12912" y="12142"/>
                </a:lnTo>
                <a:lnTo>
                  <a:pt x="13059" y="11849"/>
                </a:lnTo>
                <a:lnTo>
                  <a:pt x="13169" y="11519"/>
                </a:lnTo>
                <a:lnTo>
                  <a:pt x="13242" y="11189"/>
                </a:lnTo>
                <a:lnTo>
                  <a:pt x="13279" y="10859"/>
                </a:lnTo>
                <a:lnTo>
                  <a:pt x="13316" y="10528"/>
                </a:lnTo>
                <a:lnTo>
                  <a:pt x="13279" y="10198"/>
                </a:lnTo>
                <a:lnTo>
                  <a:pt x="13242" y="9868"/>
                </a:lnTo>
                <a:lnTo>
                  <a:pt x="13169" y="9538"/>
                </a:lnTo>
                <a:lnTo>
                  <a:pt x="13095" y="9208"/>
                </a:lnTo>
                <a:lnTo>
                  <a:pt x="12875" y="8584"/>
                </a:lnTo>
                <a:lnTo>
                  <a:pt x="12582" y="7961"/>
                </a:lnTo>
                <a:lnTo>
                  <a:pt x="12252" y="7374"/>
                </a:lnTo>
                <a:lnTo>
                  <a:pt x="11885" y="6824"/>
                </a:lnTo>
                <a:lnTo>
                  <a:pt x="10271" y="4476"/>
                </a:lnTo>
                <a:lnTo>
                  <a:pt x="8657" y="2165"/>
                </a:lnTo>
                <a:lnTo>
                  <a:pt x="8584" y="2092"/>
                </a:lnTo>
                <a:lnTo>
                  <a:pt x="8474" y="2055"/>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3" name="Shape 243"/>
          <p:cNvSpPr/>
          <p:nvPr/>
        </p:nvSpPr>
        <p:spPr>
          <a:xfrm>
            <a:off x="258962" y="4957957"/>
            <a:ext cx="386047" cy="258064"/>
          </a:xfrm>
          <a:custGeom>
            <a:avLst/>
            <a:gdLst/>
            <a:ahLst/>
            <a:cxnLst/>
            <a:rect l="0" t="0" r="0" b="0"/>
            <a:pathLst>
              <a:path w="13610" h="9098" extrusionOk="0">
                <a:moveTo>
                  <a:pt x="4696" y="0"/>
                </a:moveTo>
                <a:lnTo>
                  <a:pt x="4586" y="74"/>
                </a:lnTo>
                <a:lnTo>
                  <a:pt x="4256" y="440"/>
                </a:lnTo>
                <a:lnTo>
                  <a:pt x="3999" y="844"/>
                </a:lnTo>
                <a:lnTo>
                  <a:pt x="3742" y="1247"/>
                </a:lnTo>
                <a:lnTo>
                  <a:pt x="3522" y="1688"/>
                </a:lnTo>
                <a:lnTo>
                  <a:pt x="3339" y="2128"/>
                </a:lnTo>
                <a:lnTo>
                  <a:pt x="3228" y="2605"/>
                </a:lnTo>
                <a:lnTo>
                  <a:pt x="3118" y="3081"/>
                </a:lnTo>
                <a:lnTo>
                  <a:pt x="3045" y="3595"/>
                </a:lnTo>
                <a:lnTo>
                  <a:pt x="3008" y="3852"/>
                </a:lnTo>
                <a:lnTo>
                  <a:pt x="2935" y="4072"/>
                </a:lnTo>
                <a:lnTo>
                  <a:pt x="2825" y="4329"/>
                </a:lnTo>
                <a:lnTo>
                  <a:pt x="2678" y="4512"/>
                </a:lnTo>
                <a:lnTo>
                  <a:pt x="2605" y="4622"/>
                </a:lnTo>
                <a:lnTo>
                  <a:pt x="2495" y="4659"/>
                </a:lnTo>
                <a:lnTo>
                  <a:pt x="2275" y="4732"/>
                </a:lnTo>
                <a:lnTo>
                  <a:pt x="1835" y="4732"/>
                </a:lnTo>
                <a:lnTo>
                  <a:pt x="1541" y="4659"/>
                </a:lnTo>
                <a:lnTo>
                  <a:pt x="991" y="4659"/>
                </a:lnTo>
                <a:lnTo>
                  <a:pt x="881" y="4732"/>
                </a:lnTo>
                <a:lnTo>
                  <a:pt x="771" y="4769"/>
                </a:lnTo>
                <a:lnTo>
                  <a:pt x="587" y="4732"/>
                </a:lnTo>
                <a:lnTo>
                  <a:pt x="404" y="4732"/>
                </a:lnTo>
                <a:lnTo>
                  <a:pt x="257" y="4805"/>
                </a:lnTo>
                <a:lnTo>
                  <a:pt x="74" y="4879"/>
                </a:lnTo>
                <a:lnTo>
                  <a:pt x="37" y="4952"/>
                </a:lnTo>
                <a:lnTo>
                  <a:pt x="0" y="5026"/>
                </a:lnTo>
                <a:lnTo>
                  <a:pt x="0" y="5172"/>
                </a:lnTo>
                <a:lnTo>
                  <a:pt x="37" y="5209"/>
                </a:lnTo>
                <a:lnTo>
                  <a:pt x="74" y="5246"/>
                </a:lnTo>
                <a:lnTo>
                  <a:pt x="147" y="5282"/>
                </a:lnTo>
                <a:lnTo>
                  <a:pt x="221" y="5246"/>
                </a:lnTo>
                <a:lnTo>
                  <a:pt x="514" y="5172"/>
                </a:lnTo>
                <a:lnTo>
                  <a:pt x="587" y="5282"/>
                </a:lnTo>
                <a:lnTo>
                  <a:pt x="697" y="5356"/>
                </a:lnTo>
                <a:lnTo>
                  <a:pt x="807" y="5356"/>
                </a:lnTo>
                <a:lnTo>
                  <a:pt x="881" y="5319"/>
                </a:lnTo>
                <a:lnTo>
                  <a:pt x="918" y="5282"/>
                </a:lnTo>
                <a:lnTo>
                  <a:pt x="991" y="5209"/>
                </a:lnTo>
                <a:lnTo>
                  <a:pt x="1064" y="5172"/>
                </a:lnTo>
                <a:lnTo>
                  <a:pt x="1248" y="5136"/>
                </a:lnTo>
                <a:lnTo>
                  <a:pt x="1431" y="5172"/>
                </a:lnTo>
                <a:lnTo>
                  <a:pt x="1614" y="5209"/>
                </a:lnTo>
                <a:lnTo>
                  <a:pt x="1981" y="5282"/>
                </a:lnTo>
                <a:lnTo>
                  <a:pt x="2201" y="5282"/>
                </a:lnTo>
                <a:lnTo>
                  <a:pt x="2385" y="5246"/>
                </a:lnTo>
                <a:lnTo>
                  <a:pt x="2605" y="5209"/>
                </a:lnTo>
                <a:lnTo>
                  <a:pt x="2752" y="5136"/>
                </a:lnTo>
                <a:lnTo>
                  <a:pt x="2935" y="5026"/>
                </a:lnTo>
                <a:lnTo>
                  <a:pt x="3082" y="4879"/>
                </a:lnTo>
                <a:lnTo>
                  <a:pt x="3192" y="4732"/>
                </a:lnTo>
                <a:lnTo>
                  <a:pt x="3302" y="4549"/>
                </a:lnTo>
                <a:lnTo>
                  <a:pt x="3449" y="4182"/>
                </a:lnTo>
                <a:lnTo>
                  <a:pt x="3522" y="3925"/>
                </a:lnTo>
                <a:lnTo>
                  <a:pt x="3559" y="3668"/>
                </a:lnTo>
                <a:lnTo>
                  <a:pt x="3632" y="3118"/>
                </a:lnTo>
                <a:lnTo>
                  <a:pt x="3742" y="2641"/>
                </a:lnTo>
                <a:lnTo>
                  <a:pt x="3889" y="2201"/>
                </a:lnTo>
                <a:lnTo>
                  <a:pt x="4035" y="1834"/>
                </a:lnTo>
                <a:lnTo>
                  <a:pt x="4219" y="1467"/>
                </a:lnTo>
                <a:lnTo>
                  <a:pt x="4402" y="1137"/>
                </a:lnTo>
                <a:lnTo>
                  <a:pt x="4659" y="844"/>
                </a:lnTo>
                <a:lnTo>
                  <a:pt x="5173" y="2861"/>
                </a:lnTo>
                <a:lnTo>
                  <a:pt x="5649" y="4842"/>
                </a:lnTo>
                <a:lnTo>
                  <a:pt x="6126" y="6860"/>
                </a:lnTo>
                <a:lnTo>
                  <a:pt x="6567" y="8914"/>
                </a:lnTo>
                <a:lnTo>
                  <a:pt x="6603" y="8987"/>
                </a:lnTo>
                <a:lnTo>
                  <a:pt x="6713" y="9061"/>
                </a:lnTo>
                <a:lnTo>
                  <a:pt x="6787" y="9097"/>
                </a:lnTo>
                <a:lnTo>
                  <a:pt x="6897" y="9097"/>
                </a:lnTo>
                <a:lnTo>
                  <a:pt x="7153" y="8987"/>
                </a:lnTo>
                <a:lnTo>
                  <a:pt x="7374" y="8804"/>
                </a:lnTo>
                <a:lnTo>
                  <a:pt x="7520" y="8620"/>
                </a:lnTo>
                <a:lnTo>
                  <a:pt x="7667" y="8364"/>
                </a:lnTo>
                <a:lnTo>
                  <a:pt x="7814" y="7997"/>
                </a:lnTo>
                <a:lnTo>
                  <a:pt x="7924" y="7593"/>
                </a:lnTo>
                <a:lnTo>
                  <a:pt x="8181" y="6823"/>
                </a:lnTo>
                <a:lnTo>
                  <a:pt x="9061" y="3962"/>
                </a:lnTo>
                <a:lnTo>
                  <a:pt x="9208" y="4439"/>
                </a:lnTo>
                <a:lnTo>
                  <a:pt x="9318" y="4952"/>
                </a:lnTo>
                <a:lnTo>
                  <a:pt x="9318" y="5062"/>
                </a:lnTo>
                <a:lnTo>
                  <a:pt x="9391" y="5136"/>
                </a:lnTo>
                <a:lnTo>
                  <a:pt x="9464" y="5209"/>
                </a:lnTo>
                <a:lnTo>
                  <a:pt x="9574" y="5209"/>
                </a:lnTo>
                <a:lnTo>
                  <a:pt x="12032" y="5062"/>
                </a:lnTo>
                <a:lnTo>
                  <a:pt x="12069" y="5136"/>
                </a:lnTo>
                <a:lnTo>
                  <a:pt x="12105" y="5209"/>
                </a:lnTo>
                <a:lnTo>
                  <a:pt x="12326" y="5356"/>
                </a:lnTo>
                <a:lnTo>
                  <a:pt x="12582" y="5429"/>
                </a:lnTo>
                <a:lnTo>
                  <a:pt x="12619" y="5466"/>
                </a:lnTo>
                <a:lnTo>
                  <a:pt x="12912" y="5466"/>
                </a:lnTo>
                <a:lnTo>
                  <a:pt x="13059" y="5429"/>
                </a:lnTo>
                <a:lnTo>
                  <a:pt x="13206" y="5319"/>
                </a:lnTo>
                <a:lnTo>
                  <a:pt x="13316" y="5209"/>
                </a:lnTo>
                <a:lnTo>
                  <a:pt x="13426" y="5062"/>
                </a:lnTo>
                <a:lnTo>
                  <a:pt x="13536" y="4915"/>
                </a:lnTo>
                <a:lnTo>
                  <a:pt x="13609" y="4732"/>
                </a:lnTo>
                <a:lnTo>
                  <a:pt x="13609" y="4659"/>
                </a:lnTo>
                <a:lnTo>
                  <a:pt x="13609" y="4549"/>
                </a:lnTo>
                <a:lnTo>
                  <a:pt x="13536" y="4439"/>
                </a:lnTo>
                <a:lnTo>
                  <a:pt x="13426" y="4292"/>
                </a:lnTo>
                <a:lnTo>
                  <a:pt x="13279" y="4219"/>
                </a:lnTo>
                <a:lnTo>
                  <a:pt x="13133" y="4145"/>
                </a:lnTo>
                <a:lnTo>
                  <a:pt x="12949" y="4072"/>
                </a:lnTo>
                <a:lnTo>
                  <a:pt x="12802" y="4072"/>
                </a:lnTo>
                <a:lnTo>
                  <a:pt x="12619" y="4108"/>
                </a:lnTo>
                <a:lnTo>
                  <a:pt x="12436" y="4182"/>
                </a:lnTo>
                <a:lnTo>
                  <a:pt x="12326" y="4255"/>
                </a:lnTo>
                <a:lnTo>
                  <a:pt x="12252" y="4329"/>
                </a:lnTo>
                <a:lnTo>
                  <a:pt x="12142" y="4512"/>
                </a:lnTo>
                <a:lnTo>
                  <a:pt x="9794" y="4659"/>
                </a:lnTo>
                <a:lnTo>
                  <a:pt x="9721" y="4255"/>
                </a:lnTo>
                <a:lnTo>
                  <a:pt x="9611" y="3852"/>
                </a:lnTo>
                <a:lnTo>
                  <a:pt x="9464" y="3448"/>
                </a:lnTo>
                <a:lnTo>
                  <a:pt x="9281" y="3045"/>
                </a:lnTo>
                <a:lnTo>
                  <a:pt x="9208" y="2971"/>
                </a:lnTo>
                <a:lnTo>
                  <a:pt x="9134" y="2935"/>
                </a:lnTo>
                <a:lnTo>
                  <a:pt x="8987" y="2935"/>
                </a:lnTo>
                <a:lnTo>
                  <a:pt x="8841" y="2971"/>
                </a:lnTo>
                <a:lnTo>
                  <a:pt x="8804" y="3045"/>
                </a:lnTo>
                <a:lnTo>
                  <a:pt x="8767" y="3118"/>
                </a:lnTo>
                <a:lnTo>
                  <a:pt x="7850" y="6016"/>
                </a:lnTo>
                <a:lnTo>
                  <a:pt x="7374" y="7557"/>
                </a:lnTo>
                <a:lnTo>
                  <a:pt x="7227" y="7997"/>
                </a:lnTo>
                <a:lnTo>
                  <a:pt x="7153" y="8217"/>
                </a:lnTo>
                <a:lnTo>
                  <a:pt x="7007" y="8400"/>
                </a:lnTo>
                <a:lnTo>
                  <a:pt x="6567" y="6346"/>
                </a:lnTo>
                <a:lnTo>
                  <a:pt x="6090" y="4292"/>
                </a:lnTo>
                <a:lnTo>
                  <a:pt x="5576" y="2238"/>
                </a:lnTo>
                <a:lnTo>
                  <a:pt x="5026" y="220"/>
                </a:lnTo>
                <a:lnTo>
                  <a:pt x="4953" y="74"/>
                </a:lnTo>
                <a:lnTo>
                  <a:pt x="4842" y="37"/>
                </a:lnTo>
                <a:lnTo>
                  <a:pt x="4696"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
        <p:nvSpPr>
          <p:cNvPr id="244" name="Shape 244"/>
          <p:cNvSpPr/>
          <p:nvPr/>
        </p:nvSpPr>
        <p:spPr>
          <a:xfrm>
            <a:off x="2981819" y="4885132"/>
            <a:ext cx="174841" cy="187322"/>
          </a:xfrm>
          <a:custGeom>
            <a:avLst/>
            <a:gdLst/>
            <a:ahLst/>
            <a:cxnLst/>
            <a:rect l="0" t="0" r="0" b="0"/>
            <a:pathLst>
              <a:path w="6164" h="6604" extrusionOk="0">
                <a:moveTo>
                  <a:pt x="3962" y="0"/>
                </a:moveTo>
                <a:lnTo>
                  <a:pt x="3926" y="37"/>
                </a:lnTo>
                <a:lnTo>
                  <a:pt x="3889" y="74"/>
                </a:lnTo>
                <a:lnTo>
                  <a:pt x="3889" y="147"/>
                </a:lnTo>
                <a:lnTo>
                  <a:pt x="3522" y="477"/>
                </a:lnTo>
                <a:lnTo>
                  <a:pt x="3229" y="807"/>
                </a:lnTo>
                <a:lnTo>
                  <a:pt x="2788" y="1284"/>
                </a:lnTo>
                <a:lnTo>
                  <a:pt x="2458" y="1651"/>
                </a:lnTo>
                <a:lnTo>
                  <a:pt x="2201" y="1578"/>
                </a:lnTo>
                <a:lnTo>
                  <a:pt x="1321" y="1321"/>
                </a:lnTo>
                <a:lnTo>
                  <a:pt x="1138" y="1284"/>
                </a:lnTo>
                <a:lnTo>
                  <a:pt x="808" y="1211"/>
                </a:lnTo>
                <a:lnTo>
                  <a:pt x="661" y="1174"/>
                </a:lnTo>
                <a:lnTo>
                  <a:pt x="514" y="1211"/>
                </a:lnTo>
                <a:lnTo>
                  <a:pt x="441" y="1248"/>
                </a:lnTo>
                <a:lnTo>
                  <a:pt x="441" y="1284"/>
                </a:lnTo>
                <a:lnTo>
                  <a:pt x="441" y="1358"/>
                </a:lnTo>
                <a:lnTo>
                  <a:pt x="477" y="1468"/>
                </a:lnTo>
                <a:lnTo>
                  <a:pt x="551" y="1541"/>
                </a:lnTo>
                <a:lnTo>
                  <a:pt x="661" y="1614"/>
                </a:lnTo>
                <a:lnTo>
                  <a:pt x="771" y="1651"/>
                </a:lnTo>
                <a:lnTo>
                  <a:pt x="1064" y="1761"/>
                </a:lnTo>
                <a:lnTo>
                  <a:pt x="1284" y="1798"/>
                </a:lnTo>
                <a:lnTo>
                  <a:pt x="2055" y="2018"/>
                </a:lnTo>
                <a:lnTo>
                  <a:pt x="2055" y="2091"/>
                </a:lnTo>
                <a:lnTo>
                  <a:pt x="2091" y="2165"/>
                </a:lnTo>
                <a:lnTo>
                  <a:pt x="2165" y="2238"/>
                </a:lnTo>
                <a:lnTo>
                  <a:pt x="2201" y="2238"/>
                </a:lnTo>
                <a:lnTo>
                  <a:pt x="2275" y="2275"/>
                </a:lnTo>
                <a:lnTo>
                  <a:pt x="2385" y="2238"/>
                </a:lnTo>
                <a:lnTo>
                  <a:pt x="2532" y="2165"/>
                </a:lnTo>
                <a:lnTo>
                  <a:pt x="2678" y="2128"/>
                </a:lnTo>
                <a:lnTo>
                  <a:pt x="2752" y="2091"/>
                </a:lnTo>
                <a:lnTo>
                  <a:pt x="2788" y="2055"/>
                </a:lnTo>
                <a:lnTo>
                  <a:pt x="2788" y="1981"/>
                </a:lnTo>
                <a:lnTo>
                  <a:pt x="2788" y="1908"/>
                </a:lnTo>
                <a:lnTo>
                  <a:pt x="2935" y="1761"/>
                </a:lnTo>
                <a:lnTo>
                  <a:pt x="3375" y="1284"/>
                </a:lnTo>
                <a:lnTo>
                  <a:pt x="3815" y="771"/>
                </a:lnTo>
                <a:lnTo>
                  <a:pt x="3852" y="1394"/>
                </a:lnTo>
                <a:lnTo>
                  <a:pt x="3852" y="2091"/>
                </a:lnTo>
                <a:lnTo>
                  <a:pt x="3889" y="2421"/>
                </a:lnTo>
                <a:lnTo>
                  <a:pt x="3962" y="2605"/>
                </a:lnTo>
                <a:lnTo>
                  <a:pt x="4036" y="2751"/>
                </a:lnTo>
                <a:lnTo>
                  <a:pt x="4109" y="2825"/>
                </a:lnTo>
                <a:lnTo>
                  <a:pt x="4219" y="2825"/>
                </a:lnTo>
                <a:lnTo>
                  <a:pt x="4476" y="3008"/>
                </a:lnTo>
                <a:lnTo>
                  <a:pt x="4732" y="3155"/>
                </a:lnTo>
                <a:lnTo>
                  <a:pt x="5063" y="3265"/>
                </a:lnTo>
                <a:lnTo>
                  <a:pt x="5356" y="3338"/>
                </a:lnTo>
                <a:lnTo>
                  <a:pt x="5246" y="3412"/>
                </a:lnTo>
                <a:lnTo>
                  <a:pt x="4732" y="3669"/>
                </a:lnTo>
                <a:lnTo>
                  <a:pt x="4512" y="3779"/>
                </a:lnTo>
                <a:lnTo>
                  <a:pt x="4292" y="3925"/>
                </a:lnTo>
                <a:lnTo>
                  <a:pt x="4219" y="3925"/>
                </a:lnTo>
                <a:lnTo>
                  <a:pt x="4182" y="3962"/>
                </a:lnTo>
                <a:lnTo>
                  <a:pt x="4072" y="4072"/>
                </a:lnTo>
                <a:lnTo>
                  <a:pt x="3962" y="4292"/>
                </a:lnTo>
                <a:lnTo>
                  <a:pt x="3889" y="4549"/>
                </a:lnTo>
                <a:lnTo>
                  <a:pt x="3852" y="5283"/>
                </a:lnTo>
                <a:lnTo>
                  <a:pt x="3852" y="5649"/>
                </a:lnTo>
                <a:lnTo>
                  <a:pt x="3852" y="6053"/>
                </a:lnTo>
                <a:lnTo>
                  <a:pt x="3559" y="5723"/>
                </a:lnTo>
                <a:lnTo>
                  <a:pt x="3229" y="5393"/>
                </a:lnTo>
                <a:lnTo>
                  <a:pt x="2642" y="4769"/>
                </a:lnTo>
                <a:lnTo>
                  <a:pt x="2568" y="4659"/>
                </a:lnTo>
                <a:lnTo>
                  <a:pt x="2495" y="4586"/>
                </a:lnTo>
                <a:lnTo>
                  <a:pt x="2385" y="4586"/>
                </a:lnTo>
                <a:lnTo>
                  <a:pt x="2385" y="4622"/>
                </a:lnTo>
                <a:lnTo>
                  <a:pt x="2312" y="4622"/>
                </a:lnTo>
                <a:lnTo>
                  <a:pt x="1908" y="4769"/>
                </a:lnTo>
                <a:lnTo>
                  <a:pt x="1468" y="4842"/>
                </a:lnTo>
                <a:lnTo>
                  <a:pt x="1064" y="4916"/>
                </a:lnTo>
                <a:lnTo>
                  <a:pt x="624" y="4952"/>
                </a:lnTo>
                <a:lnTo>
                  <a:pt x="1138" y="4329"/>
                </a:lnTo>
                <a:lnTo>
                  <a:pt x="1358" y="3999"/>
                </a:lnTo>
                <a:lnTo>
                  <a:pt x="1541" y="3632"/>
                </a:lnTo>
                <a:lnTo>
                  <a:pt x="1688" y="3595"/>
                </a:lnTo>
                <a:lnTo>
                  <a:pt x="1725" y="3558"/>
                </a:lnTo>
                <a:lnTo>
                  <a:pt x="1761" y="3485"/>
                </a:lnTo>
                <a:lnTo>
                  <a:pt x="1798" y="3448"/>
                </a:lnTo>
                <a:lnTo>
                  <a:pt x="1798" y="3375"/>
                </a:lnTo>
                <a:lnTo>
                  <a:pt x="1761" y="3302"/>
                </a:lnTo>
                <a:lnTo>
                  <a:pt x="1725" y="3265"/>
                </a:lnTo>
                <a:lnTo>
                  <a:pt x="1651" y="3228"/>
                </a:lnTo>
                <a:lnTo>
                  <a:pt x="1541" y="3045"/>
                </a:lnTo>
                <a:lnTo>
                  <a:pt x="1211" y="2458"/>
                </a:lnTo>
                <a:lnTo>
                  <a:pt x="844" y="1908"/>
                </a:lnTo>
                <a:lnTo>
                  <a:pt x="624" y="1651"/>
                </a:lnTo>
                <a:lnTo>
                  <a:pt x="367" y="1431"/>
                </a:lnTo>
                <a:lnTo>
                  <a:pt x="257" y="1394"/>
                </a:lnTo>
                <a:lnTo>
                  <a:pt x="184" y="1431"/>
                </a:lnTo>
                <a:lnTo>
                  <a:pt x="111" y="1504"/>
                </a:lnTo>
                <a:lnTo>
                  <a:pt x="111" y="1578"/>
                </a:lnTo>
                <a:lnTo>
                  <a:pt x="111" y="1614"/>
                </a:lnTo>
                <a:lnTo>
                  <a:pt x="331" y="1945"/>
                </a:lnTo>
                <a:lnTo>
                  <a:pt x="551" y="2238"/>
                </a:lnTo>
                <a:lnTo>
                  <a:pt x="771" y="2531"/>
                </a:lnTo>
                <a:lnTo>
                  <a:pt x="954" y="2825"/>
                </a:lnTo>
                <a:lnTo>
                  <a:pt x="1101" y="3155"/>
                </a:lnTo>
                <a:lnTo>
                  <a:pt x="1174" y="3338"/>
                </a:lnTo>
                <a:lnTo>
                  <a:pt x="1284" y="3522"/>
                </a:lnTo>
                <a:lnTo>
                  <a:pt x="1101" y="3669"/>
                </a:lnTo>
                <a:lnTo>
                  <a:pt x="918" y="3815"/>
                </a:lnTo>
                <a:lnTo>
                  <a:pt x="587" y="4219"/>
                </a:lnTo>
                <a:lnTo>
                  <a:pt x="294" y="4622"/>
                </a:lnTo>
                <a:lnTo>
                  <a:pt x="37" y="5062"/>
                </a:lnTo>
                <a:lnTo>
                  <a:pt x="1" y="5172"/>
                </a:lnTo>
                <a:lnTo>
                  <a:pt x="1" y="5283"/>
                </a:lnTo>
                <a:lnTo>
                  <a:pt x="74" y="5356"/>
                </a:lnTo>
                <a:lnTo>
                  <a:pt x="184" y="5393"/>
                </a:lnTo>
                <a:lnTo>
                  <a:pt x="734" y="5393"/>
                </a:lnTo>
                <a:lnTo>
                  <a:pt x="1284" y="5356"/>
                </a:lnTo>
                <a:lnTo>
                  <a:pt x="1835" y="5246"/>
                </a:lnTo>
                <a:lnTo>
                  <a:pt x="2348" y="5062"/>
                </a:lnTo>
                <a:lnTo>
                  <a:pt x="2568" y="5356"/>
                </a:lnTo>
                <a:lnTo>
                  <a:pt x="2788" y="5576"/>
                </a:lnTo>
                <a:lnTo>
                  <a:pt x="3229" y="6163"/>
                </a:lnTo>
                <a:lnTo>
                  <a:pt x="3485" y="6383"/>
                </a:lnTo>
                <a:lnTo>
                  <a:pt x="3632" y="6493"/>
                </a:lnTo>
                <a:lnTo>
                  <a:pt x="3779" y="6566"/>
                </a:lnTo>
                <a:lnTo>
                  <a:pt x="3889" y="6566"/>
                </a:lnTo>
                <a:lnTo>
                  <a:pt x="4036" y="6530"/>
                </a:lnTo>
                <a:lnTo>
                  <a:pt x="4146" y="6603"/>
                </a:lnTo>
                <a:lnTo>
                  <a:pt x="4292" y="6603"/>
                </a:lnTo>
                <a:lnTo>
                  <a:pt x="4366" y="6530"/>
                </a:lnTo>
                <a:lnTo>
                  <a:pt x="4402" y="6456"/>
                </a:lnTo>
                <a:lnTo>
                  <a:pt x="4439" y="6383"/>
                </a:lnTo>
                <a:lnTo>
                  <a:pt x="4402" y="6310"/>
                </a:lnTo>
                <a:lnTo>
                  <a:pt x="4366" y="6273"/>
                </a:lnTo>
                <a:lnTo>
                  <a:pt x="4329" y="6236"/>
                </a:lnTo>
                <a:lnTo>
                  <a:pt x="4292" y="6053"/>
                </a:lnTo>
                <a:lnTo>
                  <a:pt x="4292" y="5833"/>
                </a:lnTo>
                <a:lnTo>
                  <a:pt x="4256" y="5172"/>
                </a:lnTo>
                <a:lnTo>
                  <a:pt x="4256" y="4769"/>
                </a:lnTo>
                <a:lnTo>
                  <a:pt x="4256" y="4402"/>
                </a:lnTo>
                <a:lnTo>
                  <a:pt x="4402" y="4402"/>
                </a:lnTo>
                <a:lnTo>
                  <a:pt x="4476" y="4365"/>
                </a:lnTo>
                <a:lnTo>
                  <a:pt x="4549" y="4292"/>
                </a:lnTo>
                <a:lnTo>
                  <a:pt x="4549" y="4255"/>
                </a:lnTo>
                <a:lnTo>
                  <a:pt x="4622" y="4219"/>
                </a:lnTo>
                <a:lnTo>
                  <a:pt x="5209" y="3889"/>
                </a:lnTo>
                <a:lnTo>
                  <a:pt x="5539" y="3705"/>
                </a:lnTo>
                <a:lnTo>
                  <a:pt x="5686" y="3595"/>
                </a:lnTo>
                <a:lnTo>
                  <a:pt x="5833" y="3485"/>
                </a:lnTo>
                <a:lnTo>
                  <a:pt x="5980" y="3485"/>
                </a:lnTo>
                <a:lnTo>
                  <a:pt x="6090" y="3448"/>
                </a:lnTo>
                <a:lnTo>
                  <a:pt x="6126" y="3375"/>
                </a:lnTo>
                <a:lnTo>
                  <a:pt x="6163" y="3302"/>
                </a:lnTo>
                <a:lnTo>
                  <a:pt x="6163" y="3228"/>
                </a:lnTo>
                <a:lnTo>
                  <a:pt x="6126" y="3118"/>
                </a:lnTo>
                <a:lnTo>
                  <a:pt x="6090" y="3045"/>
                </a:lnTo>
                <a:lnTo>
                  <a:pt x="5980" y="3008"/>
                </a:lnTo>
                <a:lnTo>
                  <a:pt x="5576" y="2935"/>
                </a:lnTo>
                <a:lnTo>
                  <a:pt x="5173" y="2788"/>
                </a:lnTo>
                <a:lnTo>
                  <a:pt x="4769" y="2678"/>
                </a:lnTo>
                <a:lnTo>
                  <a:pt x="4366" y="2568"/>
                </a:lnTo>
                <a:lnTo>
                  <a:pt x="4366" y="2275"/>
                </a:lnTo>
                <a:lnTo>
                  <a:pt x="4329" y="2018"/>
                </a:lnTo>
                <a:lnTo>
                  <a:pt x="4256" y="1468"/>
                </a:lnTo>
                <a:lnTo>
                  <a:pt x="4256" y="881"/>
                </a:lnTo>
                <a:lnTo>
                  <a:pt x="4219" y="551"/>
                </a:lnTo>
                <a:lnTo>
                  <a:pt x="4182" y="257"/>
                </a:lnTo>
                <a:lnTo>
                  <a:pt x="4219" y="184"/>
                </a:lnTo>
                <a:lnTo>
                  <a:pt x="4256" y="110"/>
                </a:lnTo>
                <a:lnTo>
                  <a:pt x="4219" y="37"/>
                </a:lnTo>
                <a:lnTo>
                  <a:pt x="4182" y="0"/>
                </a:lnTo>
                <a:close/>
              </a:path>
            </a:pathLst>
          </a:custGeom>
          <a:solidFill>
            <a:srgbClr val="6D9EEB"/>
          </a:solidFill>
          <a:ln>
            <a:noFill/>
          </a:ln>
        </p:spPr>
        <p:txBody>
          <a:bodyPr lIns="91425" tIns="91425" rIns="91425" bIns="91425" anchor="ctr" anchorCtr="0">
            <a:noAutofit/>
          </a:bodyPr>
          <a:lstStyle/>
          <a:p>
            <a:pPr lvl="0" rtl="0">
              <a:spcBef>
                <a:spcPts val="0"/>
              </a:spcBef>
              <a:buNone/>
            </a:pPr>
            <a:endParaRPr>
              <a:solidFill>
                <a:srgbClr val="A4C2F4"/>
              </a:solidFill>
            </a:endParaRPr>
          </a:p>
        </p:txBody>
      </p:sp>
    </p:spTree>
    <p:extLst>
      <p:ext uri="{BB962C8B-B14F-4D97-AF65-F5344CB8AC3E}">
        <p14:creationId xmlns:p14="http://schemas.microsoft.com/office/powerpoint/2010/main" val="11897182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886200" y="1771650"/>
            <a:ext cx="5105400" cy="800100"/>
          </a:xfrm>
        </p:spPr>
        <p:txBody>
          <a:bodyPr>
            <a:normAutofit/>
          </a:bodyPr>
          <a:lstStyle>
            <a:lvl1pPr algn="ctr">
              <a:defRPr sz="3300" baseline="0">
                <a:solidFill>
                  <a:schemeClr val="tx1">
                    <a:lumMod val="85000"/>
                    <a:lumOff val="15000"/>
                  </a:schemeClr>
                </a:solidFill>
              </a:defRPr>
            </a:lvl1pPr>
          </a:lstStyle>
          <a:p>
            <a:r>
              <a:rPr lang="en-US" dirty="0" smtClean="0"/>
              <a:t>Your Master Title</a:t>
            </a:r>
            <a:endParaRPr lang="en-US" dirty="0"/>
          </a:p>
        </p:txBody>
      </p:sp>
      <p:sp>
        <p:nvSpPr>
          <p:cNvPr id="3" name="Subtitle 2"/>
          <p:cNvSpPr>
            <a:spLocks noGrp="1"/>
          </p:cNvSpPr>
          <p:nvPr>
            <p:ph type="subTitle" idx="1"/>
          </p:nvPr>
        </p:nvSpPr>
        <p:spPr>
          <a:xfrm>
            <a:off x="3962400" y="2571750"/>
            <a:ext cx="4953000" cy="685800"/>
          </a:xfrm>
        </p:spPr>
        <p:txBody>
          <a:bodyPr>
            <a:normAutofit/>
          </a:bodyPr>
          <a:lstStyle>
            <a:lvl1pPr marL="0" indent="0" algn="ctr">
              <a:buNone/>
              <a:defRPr sz="1500">
                <a:solidFill>
                  <a:schemeClr val="tx1">
                    <a:lumMod val="75000"/>
                    <a:lumOff val="2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087028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111098"/>
            <a:ext cx="8229600" cy="857250"/>
          </a:xfrm>
        </p:spPr>
        <p:txBody>
          <a:bodyPr>
            <a:normAutofit/>
          </a:bodyPr>
          <a:lstStyle>
            <a:lvl1pPr algn="l">
              <a:defRPr sz="2700">
                <a:solidFill>
                  <a:schemeClr val="tx1">
                    <a:lumMod val="85000"/>
                    <a:lumOff val="1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448965" y="1082877"/>
            <a:ext cx="8229600" cy="3394472"/>
          </a:xfrm>
        </p:spPr>
        <p:txBody>
          <a:bodyPr/>
          <a:lstStyle>
            <a:lvl1pPr>
              <a:defRPr sz="2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3145054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38400" y="971550"/>
            <a:ext cx="6710784" cy="857250"/>
          </a:xfrm>
        </p:spPr>
        <p:txBody>
          <a:bodyPr>
            <a:normAutofit/>
          </a:bodyPr>
          <a:lstStyle>
            <a:lvl1pPr algn="l">
              <a:defRPr sz="2700">
                <a:solidFill>
                  <a:schemeClr val="tx1">
                    <a:lumMod val="85000"/>
                    <a:lumOff val="15000"/>
                  </a:schemeClr>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2438400" y="1848449"/>
            <a:ext cx="6710784" cy="3206805"/>
          </a:xfrm>
        </p:spPr>
        <p:txBody>
          <a:bodyPr/>
          <a:lstStyle>
            <a:lvl1pPr>
              <a:defRPr sz="2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059893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7923279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200151"/>
            <a:ext cx="4038600" cy="3394472"/>
          </a:xfrm>
        </p:spPr>
        <p:txBody>
          <a:bodyPr/>
          <a:lstStyle>
            <a:lvl1pPr>
              <a:defRPr sz="21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350">
                <a:solidFill>
                  <a:schemeClr val="tx1">
                    <a:lumMod val="75000"/>
                    <a:lumOff val="25000"/>
                  </a:schemeClr>
                </a:solidFill>
              </a:defRPr>
            </a:lvl4pPr>
            <a:lvl5pPr>
              <a:defRPr sz="1350">
                <a:solidFill>
                  <a:schemeClr val="tx1">
                    <a:lumMod val="75000"/>
                    <a:lumOff val="25000"/>
                  </a:schemeClr>
                </a:solidFill>
              </a:defRPr>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00151"/>
            <a:ext cx="4038600" cy="3394472"/>
          </a:xfrm>
        </p:spPr>
        <p:txBody>
          <a:bodyPr/>
          <a:lstStyle>
            <a:lvl1pPr>
              <a:defRPr sz="2100">
                <a:solidFill>
                  <a:schemeClr val="tx1">
                    <a:lumMod val="75000"/>
                    <a:lumOff val="25000"/>
                  </a:schemeClr>
                </a:solidFill>
              </a:defRPr>
            </a:lvl1pPr>
            <a:lvl2pPr>
              <a:defRPr sz="1800">
                <a:solidFill>
                  <a:schemeClr val="tx1">
                    <a:lumMod val="75000"/>
                    <a:lumOff val="25000"/>
                  </a:schemeClr>
                </a:solidFill>
              </a:defRPr>
            </a:lvl2pPr>
            <a:lvl3pPr>
              <a:defRPr sz="1500">
                <a:solidFill>
                  <a:schemeClr val="tx1">
                    <a:lumMod val="75000"/>
                    <a:lumOff val="25000"/>
                  </a:schemeClr>
                </a:solidFill>
              </a:defRPr>
            </a:lvl3pPr>
            <a:lvl4pPr>
              <a:defRPr sz="1350">
                <a:solidFill>
                  <a:schemeClr val="tx1">
                    <a:lumMod val="75000"/>
                    <a:lumOff val="25000"/>
                  </a:schemeClr>
                </a:solidFill>
              </a:defRPr>
            </a:lvl4pPr>
            <a:lvl5pPr>
              <a:defRPr sz="1350">
                <a:solidFill>
                  <a:schemeClr val="tx1">
                    <a:lumMod val="75000"/>
                    <a:lumOff val="25000"/>
                  </a:schemeClr>
                </a:solidFill>
              </a:defRPr>
            </a:lvl5pPr>
            <a:lvl6pPr>
              <a:defRPr sz="1350"/>
            </a:lvl6pPr>
            <a:lvl7pPr>
              <a:defRPr sz="1350"/>
            </a:lvl7pPr>
            <a:lvl8pPr>
              <a:defRPr sz="1350"/>
            </a:lvl8pPr>
            <a:lvl9pPr>
              <a:defRPr sz="135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35081579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1098"/>
            <a:ext cx="8229600" cy="857250"/>
          </a:xfrm>
        </p:spPr>
        <p:txBody>
          <a:bodyPr>
            <a:normAutofit/>
          </a:bodyPr>
          <a:lstStyle>
            <a:lvl1pPr algn="l">
              <a:defRPr sz="270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082876"/>
            <a:ext cx="4040188" cy="479822"/>
          </a:xfrm>
        </p:spPr>
        <p:txBody>
          <a:bodyPr anchor="b"/>
          <a:lstStyle>
            <a:lvl1pPr marL="0" indent="0">
              <a:buNone/>
              <a:defRPr sz="1800" b="1">
                <a:solidFill>
                  <a:schemeClr val="tx1">
                    <a:lumMod val="85000"/>
                    <a:lumOff val="1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457200" y="1555273"/>
            <a:ext cx="4040188" cy="2848937"/>
          </a:xfrm>
        </p:spPr>
        <p:txBody>
          <a:bodyPr/>
          <a:lstStyle>
            <a:lvl1pPr>
              <a:defRPr sz="1800">
                <a:solidFill>
                  <a:schemeClr val="tx1">
                    <a:lumMod val="75000"/>
                    <a:lumOff val="25000"/>
                  </a:schemeClr>
                </a:solidFill>
              </a:defRPr>
            </a:lvl1pPr>
            <a:lvl2pPr>
              <a:defRPr sz="1500">
                <a:solidFill>
                  <a:schemeClr val="tx1">
                    <a:lumMod val="75000"/>
                    <a:lumOff val="25000"/>
                  </a:schemeClr>
                </a:solidFill>
              </a:defRPr>
            </a:lvl2pPr>
            <a:lvl3pPr>
              <a:defRPr sz="135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45026" y="1082876"/>
            <a:ext cx="4041775" cy="479822"/>
          </a:xfrm>
        </p:spPr>
        <p:txBody>
          <a:bodyPr anchor="b"/>
          <a:lstStyle>
            <a:lvl1pPr marL="0" indent="0">
              <a:buNone/>
              <a:defRPr sz="1800" b="1">
                <a:solidFill>
                  <a:schemeClr val="tx1">
                    <a:lumMod val="85000"/>
                    <a:lumOff val="15000"/>
                  </a:schemeClr>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4645026" y="1555273"/>
            <a:ext cx="4041775" cy="2848937"/>
          </a:xfrm>
        </p:spPr>
        <p:txBody>
          <a:bodyPr/>
          <a:lstStyle>
            <a:lvl1pPr>
              <a:defRPr sz="1800">
                <a:solidFill>
                  <a:schemeClr val="tx1">
                    <a:lumMod val="75000"/>
                    <a:lumOff val="25000"/>
                  </a:schemeClr>
                </a:solidFill>
              </a:defRPr>
            </a:lvl1pPr>
            <a:lvl2pPr>
              <a:defRPr sz="1500">
                <a:solidFill>
                  <a:schemeClr val="tx1">
                    <a:lumMod val="75000"/>
                    <a:lumOff val="25000"/>
                  </a:schemeClr>
                </a:solidFill>
              </a:defRPr>
            </a:lvl2pPr>
            <a:lvl3pPr>
              <a:defRPr sz="1350">
                <a:solidFill>
                  <a:schemeClr val="tx1">
                    <a:lumMod val="75000"/>
                    <a:lumOff val="25000"/>
                  </a:schemeClr>
                </a:solidFill>
              </a:defRPr>
            </a:lvl3pPr>
            <a:lvl4pPr>
              <a:defRPr sz="1200">
                <a:solidFill>
                  <a:schemeClr val="tx1">
                    <a:lumMod val="75000"/>
                    <a:lumOff val="25000"/>
                  </a:schemeClr>
                </a:solidFill>
              </a:defRPr>
            </a:lvl4pPr>
            <a:lvl5pPr>
              <a:defRPr sz="1200">
                <a:solidFill>
                  <a:schemeClr val="tx1">
                    <a:lumMod val="75000"/>
                    <a:lumOff val="25000"/>
                  </a:schemeClr>
                </a:solidFill>
              </a:defRPr>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52929517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42384038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26961" y="599079"/>
            <a:ext cx="6769705" cy="1106350"/>
          </a:xfrm>
          <a:prstGeom prst="rect">
            <a:avLst/>
          </a:prstGeom>
        </p:spPr>
        <p:txBody>
          <a:bodyPr vert="horz" rtlCol="0" anchor="t">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3" name="Content Placeholder 2"/>
          <p:cNvSpPr>
            <a:spLocks noGrp="1"/>
          </p:cNvSpPr>
          <p:nvPr>
            <p:ph idx="1"/>
          </p:nvPr>
        </p:nvSpPr>
        <p:spPr>
          <a:xfrm>
            <a:off x="426962" y="1777999"/>
            <a:ext cx="6769705" cy="2896810"/>
          </a:xfrm>
          <a:prstGeom prst="rect">
            <a:avLst/>
          </a:prstGeom>
        </p:spPr>
        <p:txBody>
          <a:bodyPr vert="horz" lIns="91440" tIns="93600" rIns="91440" bIns="45720" rtlCol="0">
            <a:normAutofit/>
          </a:bodyPr>
          <a:lstStyle>
            <a:lvl1pPr lvl="0">
              <a:defRPr lang="en-US" dirty="0">
                <a:latin typeface="Titillium Web"/>
              </a:defRPr>
            </a:lvl1pPr>
            <a:lvl2pPr lvl="1"/>
            <a:lvl3pPr lvl="2"/>
            <a:lvl4pPr lvl="3"/>
            <a:lvl5pPr lvl="4"/>
          </a:lstStyle>
          <a:p>
            <a:pPr lvl="0">
              <a:buSzPct val="125000"/>
            </a:pPr>
            <a:r>
              <a:rPr lang="en-US" dirty="0"/>
              <a:t>Click to edit Master text styles</a:t>
            </a:r>
          </a:p>
          <a:p>
            <a:pPr lvl="1">
              <a:buFont typeface="Titillium Web"/>
              <a:buChar char="o"/>
            </a:pPr>
            <a:r>
              <a:rPr lang="en-US" dirty="0"/>
              <a:t>Second level</a:t>
            </a:r>
          </a:p>
          <a:p>
            <a:pPr lvl="2">
              <a:buFont typeface="Titillium Web"/>
              <a:buChar char="o"/>
            </a:pPr>
            <a:r>
              <a:rPr lang="en-US" dirty="0"/>
              <a:t>Third level</a:t>
            </a:r>
          </a:p>
          <a:p>
            <a:pPr lvl="3">
              <a:buFont typeface="Titillium Web"/>
              <a:buChar char="o"/>
            </a:pPr>
            <a:r>
              <a:rPr lang="en-US" dirty="0"/>
              <a:t>Fourth level</a:t>
            </a:r>
          </a:p>
          <a:p>
            <a:pPr lvl="4">
              <a:buFont typeface="Titillium Web"/>
              <a:buChar char="o"/>
            </a:pPr>
            <a:r>
              <a:rPr lang="en-US" dirty="0"/>
              <a:t>Fifth level</a:t>
            </a:r>
          </a:p>
        </p:txBody>
      </p:sp>
      <p:sp>
        <p:nvSpPr>
          <p:cNvPr id="4" name="Arc 8"/>
          <p:cNvSpPr/>
          <p:nvPr/>
        </p:nvSpPr>
        <p:spPr>
          <a:xfrm>
            <a:off x="7910769" y="-1244837"/>
            <a:ext cx="2672094" cy="2672068"/>
          </a:xfrm>
          <a:prstGeom prst="arc">
            <a:avLst>
              <a:gd name="adj1" fmla="val 5601003"/>
              <a:gd name="adj2" fmla="val 11166498"/>
            </a:avLst>
          </a:prstGeom>
          <a:noFill/>
          <a:ln w="76200">
            <a:solidFill>
              <a:schemeClr val="accent1">
                <a:alpha val="9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Oval 9"/>
          <p:cNvSpPr/>
          <p:nvPr/>
        </p:nvSpPr>
        <p:spPr>
          <a:xfrm>
            <a:off x="8580064" y="1722069"/>
            <a:ext cx="322031" cy="322027"/>
          </a:xfrm>
          <a:prstGeom prst="ellipse">
            <a:avLst/>
          </a:prstGeom>
          <a:noFill/>
          <a:ln w="1524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Arc 10"/>
          <p:cNvSpPr/>
          <p:nvPr/>
        </p:nvSpPr>
        <p:spPr>
          <a:xfrm>
            <a:off x="7196667" y="-217729"/>
            <a:ext cx="713621" cy="713616"/>
          </a:xfrm>
          <a:prstGeom prst="arc">
            <a:avLst>
              <a:gd name="adj1" fmla="val 19698826"/>
              <a:gd name="adj2" fmla="val 12889151"/>
            </a:avLst>
          </a:prstGeom>
          <a:noFill/>
          <a:ln w="177800">
            <a:solidFill>
              <a:schemeClr val="accent2">
                <a:alpha val="6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7" name="Date Placeholder 1"/>
          <p:cNvSpPr>
            <a:spLocks noGrp="1"/>
          </p:cNvSpPr>
          <p:nvPr>
            <p:ph type="dt" sz="half" idx="10"/>
          </p:nvPr>
        </p:nvSpPr>
        <p:spPr/>
        <p:txBody>
          <a:bodyPr vert="horz" rtlCol="0"/>
          <a:lstStyle/>
          <a:p>
            <a:r>
              <a:rPr lang="en-US"/>
              <a:t>Date</a:t>
            </a:r>
          </a:p>
        </p:txBody>
      </p:sp>
      <p:sp>
        <p:nvSpPr>
          <p:cNvPr id="8" name="Footer Placeholder 2"/>
          <p:cNvSpPr>
            <a:spLocks noGrp="1"/>
          </p:cNvSpPr>
          <p:nvPr>
            <p:ph type="ftr" sz="quarter" idx="11"/>
          </p:nvPr>
        </p:nvSpPr>
        <p:spPr/>
        <p:txBody>
          <a:bodyPr vert="horz" rtlCol="0"/>
          <a:lstStyle/>
          <a:p>
            <a:r>
              <a:rPr lang="en-US"/>
              <a:t>Footer</a:t>
            </a:r>
          </a:p>
        </p:txBody>
      </p:sp>
      <p:sp>
        <p:nvSpPr>
          <p:cNvPr id="9" name="Slide Number Placeholder 3"/>
          <p:cNvSpPr>
            <a:spLocks noGrp="1"/>
          </p:cNvSpPr>
          <p:nvPr>
            <p:ph type="sldNum" sz="quarter" idx="12"/>
          </p:nvPr>
        </p:nvSpPr>
        <p:spPr/>
        <p:txBody>
          <a:bodyPr vert="horz" rtlCol="0"/>
          <a:lstStyle/>
          <a:p>
            <a:r>
              <a:rPr lang="en-US"/>
              <a:t>&lt;#&gt;</a:t>
            </a:r>
          </a:p>
        </p:txBody>
      </p:sp>
    </p:spTree>
    <p:custDataLst>
      <p:tags r:id="rId1"/>
    </p:custData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58476928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smtClean="0"/>
              <a:t>Click to edit Master title style</a:t>
            </a:r>
            <a:endParaRPr lang="en-US"/>
          </a:p>
        </p:txBody>
      </p:sp>
      <p:sp>
        <p:nvSpPr>
          <p:cNvPr id="3" name="Content Placeholder 2"/>
          <p:cNvSpPr>
            <a:spLocks noGrp="1"/>
          </p:cNvSpPr>
          <p:nvPr>
            <p:ph idx="1"/>
          </p:nvPr>
        </p:nvSpPr>
        <p:spPr>
          <a:xfrm>
            <a:off x="3575050" y="204788"/>
            <a:ext cx="5111750" cy="4389835"/>
          </a:xfrm>
        </p:spPr>
        <p:txBody>
          <a:bodyPr/>
          <a:lstStyle>
            <a:lvl1pPr>
              <a:defRPr sz="2400">
                <a:solidFill>
                  <a:schemeClr val="tx1">
                    <a:lumMod val="75000"/>
                    <a:lumOff val="25000"/>
                  </a:schemeClr>
                </a:solidFill>
              </a:defRPr>
            </a:lvl1pPr>
            <a:lvl2pPr>
              <a:defRPr sz="2100">
                <a:solidFill>
                  <a:schemeClr val="tx1">
                    <a:lumMod val="75000"/>
                    <a:lumOff val="25000"/>
                  </a:schemeClr>
                </a:solidFill>
              </a:defRPr>
            </a:lvl2pPr>
            <a:lvl3pPr>
              <a:defRPr sz="1800">
                <a:solidFill>
                  <a:schemeClr val="tx1">
                    <a:lumMod val="75000"/>
                    <a:lumOff val="25000"/>
                  </a:schemeClr>
                </a:solidFill>
              </a:defRPr>
            </a:lvl3pPr>
            <a:lvl4pPr>
              <a:defRPr sz="1500">
                <a:solidFill>
                  <a:schemeClr val="tx1">
                    <a:lumMod val="75000"/>
                    <a:lumOff val="25000"/>
                  </a:schemeClr>
                </a:solidFill>
              </a:defRPr>
            </a:lvl4pPr>
            <a:lvl5pPr>
              <a:defRPr sz="1500">
                <a:solidFill>
                  <a:schemeClr val="tx1">
                    <a:lumMod val="75000"/>
                    <a:lumOff val="25000"/>
                  </a:schemeClr>
                </a:solidFill>
              </a:defRPr>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solidFill>
                  <a:schemeClr val="tx1">
                    <a:lumMod val="75000"/>
                    <a:lumOff val="2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93255802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smtClean="0"/>
              <a:t>Click to edit Master title style</a:t>
            </a:r>
            <a:endParaRPr lang="en-US"/>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smtClean="0"/>
              <a:t>Click icon to add picture</a:t>
            </a:r>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solidFill>
                  <a:schemeClr val="tx1">
                    <a:lumMod val="75000"/>
                    <a:lumOff val="25000"/>
                  </a:schemeClr>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2643112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14294740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3074F12-AA26-4AC8-9962-C36BB8F32554}" type="datetimeFigureOut">
              <a:rPr lang="en-US" smtClean="0">
                <a:solidFill>
                  <a:prstClr val="black">
                    <a:tint val="75000"/>
                  </a:prstClr>
                </a:solidFill>
              </a:rPr>
              <a:pPr/>
              <a:t>5/11/2017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82CCC60-E8CD-4174-8B1A-7DF615B22EEF}" type="slidenum">
              <a:rPr lang="en-US" smtClean="0">
                <a:solidFill>
                  <a:prstClr val="black">
                    <a:tint val="75000"/>
                  </a:prstClr>
                </a:solidFill>
              </a:rPr>
              <a:pPr/>
              <a:t>‹#›</a:t>
            </a:fld>
            <a:endParaRPr lang="en-US">
              <a:solidFill>
                <a:prstClr val="black">
                  <a:tint val="75000"/>
                </a:prstClr>
              </a:solidFill>
            </a:endParaRPr>
          </a:p>
        </p:txBody>
      </p:sp>
      <p:pic>
        <p:nvPicPr>
          <p:cNvPr id="7" name="Picture 6" descr="E:\websites\free-power-point-templates\2012\logos.png">
            <a:hlinkClick r:id="rId2"/>
          </p:cNvPr>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1752600" y="2136820"/>
            <a:ext cx="1951712"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3792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25974" y="595835"/>
            <a:ext cx="6063116" cy="2917824"/>
          </a:xfrm>
          <a:prstGeom prst="rect">
            <a:avLst/>
          </a:prstGeom>
        </p:spPr>
        <p:txBody>
          <a:bodyPr vert="horz" rtlCol="0" anchor="b">
            <a:normAutofit/>
          </a:bodyPr>
          <a:lstStyle>
            <a:lvl1pPr lvl="0" algn="l">
              <a:lnSpc>
                <a:spcPct val="100000"/>
              </a:lnSpc>
              <a:defRPr lang="en-US" sz="5200" i="0" cap="none" dirty="0">
                <a:solidFill>
                  <a:schemeClr val="bg1">
                    <a:lumMod val="65000"/>
                  </a:schemeClr>
                </a:solidFill>
                <a:latin typeface="+mj-lt"/>
              </a:defRPr>
            </a:lvl1pPr>
          </a:lstStyle>
          <a:p>
            <a:r>
              <a:rPr lang="en-US" dirty="0"/>
              <a:t>Click to edit Master title style</a:t>
            </a:r>
          </a:p>
        </p:txBody>
      </p:sp>
      <p:sp>
        <p:nvSpPr>
          <p:cNvPr id="3" name="Text Placeholder 2"/>
          <p:cNvSpPr>
            <a:spLocks noGrp="1"/>
          </p:cNvSpPr>
          <p:nvPr>
            <p:ph type="body" idx="1"/>
          </p:nvPr>
        </p:nvSpPr>
        <p:spPr>
          <a:xfrm>
            <a:off x="425980" y="3540742"/>
            <a:ext cx="6063114" cy="535345"/>
          </a:xfrm>
          <a:prstGeom prst="rect">
            <a:avLst/>
          </a:prstGeom>
        </p:spPr>
        <p:txBody>
          <a:bodyPr vert="horz" rtlCol="0" anchor="t"/>
          <a:lstStyle>
            <a:lvl1pPr marL="0" lvl="0" indent="0">
              <a:lnSpc>
                <a:spcPct val="100000"/>
              </a:lnSpc>
              <a:spcBef>
                <a:spcPts val="0"/>
              </a:spcBef>
              <a:buNone/>
              <a:defRPr lang="en-US" sz="2000" b="1" i="0" dirty="0">
                <a:solidFill>
                  <a:schemeClr val="bg1">
                    <a:lumMod val="50000"/>
                  </a:schemeClr>
                </a:solidFill>
                <a:latin typeface="+mn-lt"/>
              </a:defRPr>
            </a:lvl1pPr>
            <a:lvl2pPr marL="457200" lvl="1" indent="0">
              <a:buNone/>
              <a:defRPr lang="en-US" sz="1800" dirty="0">
                <a:solidFill>
                  <a:schemeClr val="tx1">
                    <a:tint val="75000"/>
                  </a:schemeClr>
                </a:solidFill>
              </a:defRPr>
            </a:lvl2pPr>
            <a:lvl3pPr marL="914400" lvl="2" indent="0">
              <a:buNone/>
              <a:defRPr lang="en-US" sz="1600" dirty="0">
                <a:solidFill>
                  <a:schemeClr val="tx1">
                    <a:tint val="75000"/>
                  </a:schemeClr>
                </a:solidFill>
              </a:defRPr>
            </a:lvl3pPr>
            <a:lvl4pPr marL="1371600" lvl="3" indent="0">
              <a:buNone/>
              <a:defRPr lang="en-US" sz="1400" dirty="0">
                <a:solidFill>
                  <a:schemeClr val="tx1">
                    <a:tint val="75000"/>
                  </a:schemeClr>
                </a:solidFill>
              </a:defRPr>
            </a:lvl4pPr>
            <a:lvl5pPr marL="1828800" lvl="4" indent="0">
              <a:buNone/>
              <a:defRPr lang="en-US" sz="1400" dirty="0">
                <a:solidFill>
                  <a:schemeClr val="tx1">
                    <a:tint val="75000"/>
                  </a:schemeClr>
                </a:solidFill>
              </a:defRPr>
            </a:lvl5pPr>
            <a:lvl6pPr marL="2286000" lvl="5" indent="0">
              <a:buNone/>
              <a:defRPr lang="en-US" sz="1400" dirty="0">
                <a:solidFill>
                  <a:schemeClr val="tx1">
                    <a:tint val="75000"/>
                  </a:schemeClr>
                </a:solidFill>
              </a:defRPr>
            </a:lvl6pPr>
            <a:lvl7pPr marL="2743200" lvl="6" indent="0">
              <a:buNone/>
              <a:defRPr lang="en-US" sz="1400" dirty="0">
                <a:solidFill>
                  <a:schemeClr val="tx1">
                    <a:tint val="75000"/>
                  </a:schemeClr>
                </a:solidFill>
              </a:defRPr>
            </a:lvl7pPr>
            <a:lvl8pPr marL="3200400" lvl="7" indent="0">
              <a:buNone/>
              <a:defRPr lang="en-US" sz="1400" dirty="0">
                <a:solidFill>
                  <a:schemeClr val="tx1">
                    <a:tint val="75000"/>
                  </a:schemeClr>
                </a:solidFill>
              </a:defRPr>
            </a:lvl8pPr>
            <a:lvl9pPr marL="3657600" lvl="8" indent="0">
              <a:buNone/>
              <a:defRPr lang="en-US" sz="1400" dirty="0">
                <a:solidFill>
                  <a:schemeClr val="tx1">
                    <a:tint val="75000"/>
                  </a:schemeClr>
                </a:solidFill>
              </a:defRPr>
            </a:lvl9pPr>
          </a:lstStyle>
          <a:p>
            <a:pPr lvl="0"/>
            <a:r>
              <a:rPr lang="en-US" dirty="0"/>
              <a:t>Click to edit Master text styles</a:t>
            </a:r>
          </a:p>
        </p:txBody>
      </p:sp>
      <p:sp>
        <p:nvSpPr>
          <p:cNvPr id="4" name="Arc 8"/>
          <p:cNvSpPr/>
          <p:nvPr/>
        </p:nvSpPr>
        <p:spPr>
          <a:xfrm>
            <a:off x="8211149" y="-106742"/>
            <a:ext cx="648613" cy="648612"/>
          </a:xfrm>
          <a:prstGeom prst="arc">
            <a:avLst>
              <a:gd name="adj1" fmla="val 17981568"/>
              <a:gd name="adj2" fmla="val 14115217"/>
            </a:avLst>
          </a:prstGeom>
          <a:noFill/>
          <a:ln w="101600">
            <a:solidFill>
              <a:schemeClr val="accent2">
                <a:alpha val="75000"/>
                <a:lumMod val="7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Arc 9"/>
          <p:cNvSpPr/>
          <p:nvPr/>
        </p:nvSpPr>
        <p:spPr>
          <a:xfrm>
            <a:off x="7595745" y="1239764"/>
            <a:ext cx="4960072" cy="4960024"/>
          </a:xfrm>
          <a:prstGeom prst="arc">
            <a:avLst>
              <a:gd name="adj1" fmla="val 8564242"/>
              <a:gd name="adj2" fmla="val 14997663"/>
            </a:avLst>
          </a:prstGeom>
          <a:noFill/>
          <a:ln w="76200">
            <a:solidFill>
              <a:schemeClr val="accent1">
                <a:alpha val="8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Arc 10"/>
          <p:cNvSpPr/>
          <p:nvPr/>
        </p:nvSpPr>
        <p:spPr>
          <a:xfrm>
            <a:off x="6966812" y="266092"/>
            <a:ext cx="2528904" cy="2528877"/>
          </a:xfrm>
          <a:prstGeom prst="arc">
            <a:avLst>
              <a:gd name="adj1" fmla="val 2303716"/>
              <a:gd name="adj2" fmla="val 19273932"/>
            </a:avLst>
          </a:prstGeom>
          <a:noFill/>
          <a:ln w="177800">
            <a:solidFill>
              <a:schemeClr val="accent2">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7" name="Oval 11"/>
          <p:cNvSpPr/>
          <p:nvPr/>
        </p:nvSpPr>
        <p:spPr>
          <a:xfrm>
            <a:off x="7249583" y="4104833"/>
            <a:ext cx="727228" cy="727218"/>
          </a:xfrm>
          <a:prstGeom prst="ellipse">
            <a:avLst/>
          </a:prstGeom>
          <a:noFill/>
          <a:ln w="2540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8" name="Slide Number Placeholder 18"/>
          <p:cNvSpPr>
            <a:spLocks noGrp="1"/>
          </p:cNvSpPr>
          <p:nvPr>
            <p:ph type="sldNum" sz="quarter" idx="12"/>
          </p:nvPr>
        </p:nvSpPr>
        <p:spPr>
          <a:xfrm>
            <a:off x="6450384" y="4918463"/>
            <a:ext cx="2133600" cy="179680"/>
          </a:xfrm>
          <a:prstGeom prst="rect">
            <a:avLst/>
          </a:prstGeom>
        </p:spPr>
        <p:txBody>
          <a:bodyPr vert="horz" rtlCol="0"/>
          <a:lstStyle>
            <a:lvl1pPr lvl="0" algn="r">
              <a:defRPr lang="en-US" sz="700" dirty="0">
                <a:solidFill>
                  <a:schemeClr val="tx1">
                    <a:lumMod val="50000"/>
                    <a:lumOff val="50000"/>
                  </a:schemeClr>
                </a:solidFill>
                <a:latin typeface="+mn-lt"/>
              </a:defRPr>
            </a:lvl1pPr>
          </a:lstStyle>
          <a:p>
            <a:r>
              <a:rPr lang="en-US"/>
              <a:t>&lt;#&gt;</a:t>
            </a:r>
          </a:p>
        </p:txBody>
      </p:sp>
      <p:sp>
        <p:nvSpPr>
          <p:cNvPr id="9" name="Footer Placeholder 17"/>
          <p:cNvSpPr>
            <a:spLocks noGrp="1"/>
          </p:cNvSpPr>
          <p:nvPr>
            <p:ph type="ftr" sz="quarter" idx="11"/>
          </p:nvPr>
        </p:nvSpPr>
        <p:spPr>
          <a:xfrm>
            <a:off x="3124200" y="4918460"/>
            <a:ext cx="2895600" cy="179683"/>
          </a:xfrm>
          <a:prstGeom prst="rect">
            <a:avLst/>
          </a:prstGeom>
        </p:spPr>
        <p:txBody>
          <a:bodyPr vert="horz" rtlCol="0"/>
          <a:lstStyle>
            <a:lvl1pPr lvl="0" algn="ctr">
              <a:defRPr lang="en-US" sz="700" dirty="0">
                <a:solidFill>
                  <a:schemeClr val="tx1">
                    <a:lumMod val="50000"/>
                    <a:lumOff val="50000"/>
                  </a:schemeClr>
                </a:solidFill>
                <a:latin typeface="+mn-lt"/>
              </a:defRPr>
            </a:lvl1pPr>
          </a:lstStyle>
          <a:p>
            <a:r>
              <a:rPr lang="en-US"/>
              <a:t>Footer</a:t>
            </a:r>
          </a:p>
        </p:txBody>
      </p:sp>
      <p:sp>
        <p:nvSpPr>
          <p:cNvPr id="10" name="Date Placeholder 16"/>
          <p:cNvSpPr>
            <a:spLocks noGrp="1"/>
          </p:cNvSpPr>
          <p:nvPr>
            <p:ph type="dt" sz="half" idx="10"/>
          </p:nvPr>
        </p:nvSpPr>
        <p:spPr>
          <a:xfrm>
            <a:off x="596303" y="4918460"/>
            <a:ext cx="2133600" cy="179683"/>
          </a:xfrm>
          <a:prstGeom prst="rect">
            <a:avLst/>
          </a:prstGeom>
        </p:spPr>
        <p:txBody>
          <a:bodyPr vert="horz" rtlCol="0"/>
          <a:lstStyle>
            <a:lvl1pPr lvl="0">
              <a:defRPr lang="en-US" sz="700" dirty="0">
                <a:solidFill>
                  <a:schemeClr val="tx1">
                    <a:lumMod val="50000"/>
                    <a:lumOff val="50000"/>
                  </a:schemeClr>
                </a:solidFill>
                <a:latin typeface="+mn-lt"/>
              </a:defRPr>
            </a:lvl1pPr>
          </a:lstStyle>
          <a:p>
            <a:r>
              <a:rPr lang="en-US"/>
              <a:t>Date</a:t>
            </a:r>
          </a:p>
        </p:txBody>
      </p:sp>
    </p:spTree>
    <p:custDataLst>
      <p:tags r:id="rId1"/>
    </p:custData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Arc 12"/>
          <p:cNvSpPr/>
          <p:nvPr/>
        </p:nvSpPr>
        <p:spPr>
          <a:xfrm>
            <a:off x="7910769" y="-1244837"/>
            <a:ext cx="2672094" cy="2672068"/>
          </a:xfrm>
          <a:prstGeom prst="arc">
            <a:avLst>
              <a:gd name="adj1" fmla="val 5616652"/>
              <a:gd name="adj2" fmla="val 11074055"/>
            </a:avLst>
          </a:prstGeom>
          <a:noFill/>
          <a:ln w="76200">
            <a:solidFill>
              <a:schemeClr val="accent1">
                <a:alpha val="9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3" name="Arc 13"/>
          <p:cNvSpPr/>
          <p:nvPr/>
        </p:nvSpPr>
        <p:spPr>
          <a:xfrm>
            <a:off x="7196667" y="-217729"/>
            <a:ext cx="713621" cy="713616"/>
          </a:xfrm>
          <a:prstGeom prst="arc">
            <a:avLst>
              <a:gd name="adj1" fmla="val 19456260"/>
              <a:gd name="adj2" fmla="val 13111335"/>
            </a:avLst>
          </a:prstGeom>
          <a:noFill/>
          <a:ln w="177800">
            <a:solidFill>
              <a:schemeClr val="accent2">
                <a:alpha val="6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4" name="Title 1"/>
          <p:cNvSpPr>
            <a:spLocks noGrp="1"/>
          </p:cNvSpPr>
          <p:nvPr>
            <p:ph type="title"/>
          </p:nvPr>
        </p:nvSpPr>
        <p:spPr>
          <a:xfrm>
            <a:off x="426962" y="599079"/>
            <a:ext cx="4338562" cy="1100302"/>
          </a:xfrm>
          <a:prstGeom prst="rect">
            <a:avLst/>
          </a:prstGeom>
        </p:spPr>
        <p:txBody>
          <a:bodyPr vert="horz" rtlCol="0">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5" name="Date Placeholder 1"/>
          <p:cNvSpPr>
            <a:spLocks noGrp="1"/>
          </p:cNvSpPr>
          <p:nvPr>
            <p:ph type="dt" sz="half" idx="10"/>
          </p:nvPr>
        </p:nvSpPr>
        <p:spPr>
          <a:xfrm>
            <a:off x="596303" y="4918460"/>
            <a:ext cx="2133600" cy="179683"/>
          </a:xfrm>
        </p:spPr>
        <p:txBody>
          <a:bodyPr vert="horz" rtlCol="0"/>
          <a:lstStyle/>
          <a:p>
            <a:r>
              <a:rPr lang="en-US"/>
              <a:t>Date</a:t>
            </a:r>
          </a:p>
        </p:txBody>
      </p:sp>
      <p:sp>
        <p:nvSpPr>
          <p:cNvPr id="6" name="Footer Placeholder 4"/>
          <p:cNvSpPr>
            <a:spLocks noGrp="1"/>
          </p:cNvSpPr>
          <p:nvPr>
            <p:ph type="ftr" sz="quarter" idx="11"/>
          </p:nvPr>
        </p:nvSpPr>
        <p:spPr>
          <a:xfrm>
            <a:off x="3124200" y="4918460"/>
            <a:ext cx="2895600" cy="179683"/>
          </a:xfrm>
        </p:spPr>
        <p:txBody>
          <a:bodyPr vert="horz" rtlCol="0"/>
          <a:lstStyle/>
          <a:p>
            <a:r>
              <a:rPr lang="en-US"/>
              <a:t>Footer</a:t>
            </a:r>
          </a:p>
        </p:txBody>
      </p:sp>
      <p:sp>
        <p:nvSpPr>
          <p:cNvPr id="7" name="Slide Number Placeholder 5"/>
          <p:cNvSpPr>
            <a:spLocks noGrp="1"/>
          </p:cNvSpPr>
          <p:nvPr>
            <p:ph type="sldNum" sz="quarter" idx="12"/>
          </p:nvPr>
        </p:nvSpPr>
        <p:spPr>
          <a:xfrm>
            <a:off x="6450384" y="4918463"/>
            <a:ext cx="2133600" cy="179680"/>
          </a:xfrm>
        </p:spPr>
        <p:txBody>
          <a:bodyPr vert="horz" rtlCol="0"/>
          <a:lstStyle/>
          <a:p>
            <a:r>
              <a:rPr lang="en-US"/>
              <a:t>&lt;#&gt;</a:t>
            </a:r>
          </a:p>
        </p:txBody>
      </p:sp>
      <p:sp>
        <p:nvSpPr>
          <p:cNvPr id="8" name="Oval 19"/>
          <p:cNvSpPr/>
          <p:nvPr/>
        </p:nvSpPr>
        <p:spPr>
          <a:xfrm>
            <a:off x="8580064" y="1722069"/>
            <a:ext cx="322031" cy="322027"/>
          </a:xfrm>
          <a:prstGeom prst="ellipse">
            <a:avLst/>
          </a:prstGeom>
          <a:noFill/>
          <a:ln w="1524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9" name="Content Placeholder 2"/>
          <p:cNvSpPr>
            <a:spLocks noGrp="1"/>
          </p:cNvSpPr>
          <p:nvPr>
            <p:ph idx="1"/>
          </p:nvPr>
        </p:nvSpPr>
        <p:spPr>
          <a:xfrm>
            <a:off x="429874" y="2114550"/>
            <a:ext cx="4065926" cy="2133600"/>
          </a:xfrm>
          <a:prstGeom prst="rect">
            <a:avLst/>
          </a:prstGeom>
        </p:spPr>
        <p:txBody>
          <a:bodyPr vert="horz" lIns="91440" tIns="93600" rIns="91440" bIns="45720" rtlCol="0">
            <a:normAutofit/>
          </a:bodyPr>
          <a:lstStyle>
            <a:lvl1pPr lvl="0"/>
            <a:lvl2pPr lvl="1"/>
            <a:lvl3pPr lvl="2"/>
            <a:lvl4pPr lvl="3"/>
            <a:lvl5pPr lvl="4"/>
          </a:lstStyle>
          <a:p>
            <a:pPr lvl="0">
              <a:buSzPct val="125000"/>
            </a:pPr>
            <a:r>
              <a:rPr lang="en-US" dirty="0"/>
              <a:t>Click to edit Master text styles</a:t>
            </a:r>
          </a:p>
          <a:p>
            <a:pPr lvl="1">
              <a:buFont typeface="Courier New"/>
              <a:buChar char="o"/>
            </a:pPr>
            <a:r>
              <a:rPr lang="en-US" dirty="0"/>
              <a:t>Second level</a:t>
            </a:r>
          </a:p>
          <a:p>
            <a:pPr lvl="2">
              <a:buFont typeface="Courier New"/>
              <a:buChar char="o"/>
            </a:pPr>
            <a:r>
              <a:rPr lang="en-US" dirty="0"/>
              <a:t>Third level</a:t>
            </a:r>
          </a:p>
          <a:p>
            <a:pPr lvl="3">
              <a:buFont typeface="Courier New"/>
              <a:buChar char="o"/>
            </a:pPr>
            <a:r>
              <a:rPr lang="en-US" dirty="0"/>
              <a:t>Fourth level</a:t>
            </a:r>
          </a:p>
          <a:p>
            <a:pPr lvl="4">
              <a:buFont typeface="Courier New"/>
              <a:buChar char="o"/>
            </a:pPr>
            <a:r>
              <a:rPr lang="en-US" dirty="0"/>
              <a:t>Fifth level</a:t>
            </a:r>
          </a:p>
        </p:txBody>
      </p:sp>
      <p:sp>
        <p:nvSpPr>
          <p:cNvPr id="10" name="Content Placeholder 2"/>
          <p:cNvSpPr>
            <a:spLocks noGrp="1"/>
          </p:cNvSpPr>
          <p:nvPr>
            <p:ph idx="2"/>
          </p:nvPr>
        </p:nvSpPr>
        <p:spPr>
          <a:xfrm>
            <a:off x="4724400" y="2114550"/>
            <a:ext cx="4065926" cy="2133600"/>
          </a:xfrm>
          <a:prstGeom prst="rect">
            <a:avLst/>
          </a:prstGeom>
        </p:spPr>
        <p:txBody>
          <a:bodyPr vert="horz" lIns="91440" tIns="93600" rIns="91440" bIns="45720" rtlCol="0">
            <a:normAutofit/>
          </a:bodyPr>
          <a:lstStyle>
            <a:lvl1pPr lvl="0"/>
            <a:lvl2pPr lvl="1"/>
            <a:lvl3pPr lvl="2"/>
            <a:lvl4pPr lvl="3"/>
            <a:lvl5pPr lvl="4"/>
          </a:lstStyle>
          <a:p>
            <a:pPr lvl="0">
              <a:buSzPct val="125000"/>
            </a:pPr>
            <a:r>
              <a:rPr lang="en-US" dirty="0"/>
              <a:t>Click to edit Master text styles</a:t>
            </a:r>
          </a:p>
          <a:p>
            <a:pPr lvl="1">
              <a:buFont typeface="Courier New"/>
              <a:buChar char="o"/>
            </a:pPr>
            <a:r>
              <a:rPr lang="en-US" dirty="0"/>
              <a:t>Second level</a:t>
            </a:r>
          </a:p>
          <a:p>
            <a:pPr lvl="2">
              <a:buFont typeface="Courier New"/>
              <a:buChar char="o"/>
            </a:pPr>
            <a:r>
              <a:rPr lang="en-US" dirty="0"/>
              <a:t>Third level</a:t>
            </a:r>
          </a:p>
          <a:p>
            <a:pPr lvl="3">
              <a:buFont typeface="Courier New"/>
              <a:buChar char="o"/>
            </a:pPr>
            <a:r>
              <a:rPr lang="en-US" dirty="0"/>
              <a:t>Fourth level</a:t>
            </a:r>
          </a:p>
          <a:p>
            <a:pPr lvl="4">
              <a:buFont typeface="Courier New"/>
              <a:buChar char="o"/>
            </a:pPr>
            <a:r>
              <a:rPr lang="en-US" dirty="0"/>
              <a:t>Fifth level</a:t>
            </a:r>
          </a:p>
        </p:txBody>
      </p:sp>
    </p:spTree>
    <p:custDataLst>
      <p:tags r:id="rId1"/>
    </p:custData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ext Placeholder 2"/>
          <p:cNvSpPr>
            <a:spLocks noGrp="1"/>
          </p:cNvSpPr>
          <p:nvPr>
            <p:ph type="body"/>
          </p:nvPr>
        </p:nvSpPr>
        <p:spPr>
          <a:xfrm>
            <a:off x="426960" y="1774278"/>
            <a:ext cx="3230640" cy="492672"/>
          </a:xfrm>
          <a:prstGeom prst="rect">
            <a:avLst/>
          </a:prstGeom>
        </p:spPr>
        <p:txBody>
          <a:bodyPr vert="horz" rtlCol="0" anchor="ctr">
            <a:noAutofit/>
          </a:bodyPr>
          <a:lstStyle>
            <a:lvl1pPr marL="0" lvl="0" indent="0">
              <a:buNone/>
              <a:defRPr lang="en-US" sz="1800" b="1" dirty="0">
                <a:solidFill>
                  <a:schemeClr val="bg1">
                    <a:lumMod val="50000"/>
                  </a:schemeClr>
                </a:solidFill>
                <a:latin typeface="+mn-lt"/>
              </a:defRPr>
            </a:lvl1pPr>
            <a:lvl2pPr marL="457200" lvl="1" indent="0">
              <a:buNone/>
              <a:defRPr lang="en-US" sz="2000" b="1" dirty="0">
                <a:latin typeface="Titillium Web"/>
              </a:defRPr>
            </a:lvl2pPr>
            <a:lvl3pPr marL="914400" lvl="2" indent="0">
              <a:buNone/>
              <a:defRPr lang="en-US" sz="1800" b="1" dirty="0">
                <a:latin typeface="Titillium Web"/>
              </a:defRPr>
            </a:lvl3pPr>
            <a:lvl4pPr marL="1371600" lvl="3" indent="0">
              <a:buNone/>
              <a:defRPr lang="en-US" sz="1600" b="1" dirty="0">
                <a:latin typeface="Titillium Web"/>
              </a:defRPr>
            </a:lvl4pPr>
            <a:lvl5pPr marL="1828800" lvl="4" indent="0">
              <a:buNone/>
              <a:defRPr lang="en-US" sz="1600" b="1" dirty="0">
                <a:latin typeface="Titillium Web"/>
              </a:defRPr>
            </a:lvl5pPr>
            <a:lvl6pPr marL="2286000" lvl="5" indent="0">
              <a:buNone/>
              <a:defRPr lang="en-US" sz="1600" b="1" dirty="0">
                <a:latin typeface="Titillium Web"/>
              </a:defRPr>
            </a:lvl6pPr>
            <a:lvl7pPr marL="2743200" lvl="6" indent="0">
              <a:buNone/>
              <a:defRPr lang="en-US" sz="1600" b="1" dirty="0">
                <a:latin typeface="Titillium Web"/>
              </a:defRPr>
            </a:lvl7pPr>
            <a:lvl8pPr marL="3200400" lvl="7" indent="0">
              <a:buNone/>
              <a:defRPr lang="en-US" sz="1600" b="1" dirty="0">
                <a:latin typeface="Titillium Web"/>
              </a:defRPr>
            </a:lvl8pPr>
            <a:lvl9pPr marL="3657600" lvl="8" indent="0">
              <a:buNone/>
              <a:defRPr lang="en-US" sz="1600" b="1" dirty="0">
                <a:latin typeface="Titillium Web"/>
              </a:defRPr>
            </a:lvl9pPr>
          </a:lstStyle>
          <a:p>
            <a:pPr lvl="0"/>
            <a:r>
              <a:rPr lang="en-US" dirty="0"/>
              <a:t>Click to edit Master text styles</a:t>
            </a:r>
          </a:p>
        </p:txBody>
      </p:sp>
      <p:sp>
        <p:nvSpPr>
          <p:cNvPr id="3" name="Arc 11"/>
          <p:cNvSpPr/>
          <p:nvPr/>
        </p:nvSpPr>
        <p:spPr>
          <a:xfrm>
            <a:off x="7910769" y="-1244837"/>
            <a:ext cx="2672094" cy="2672068"/>
          </a:xfrm>
          <a:prstGeom prst="arc">
            <a:avLst>
              <a:gd name="adj1" fmla="val 5507087"/>
              <a:gd name="adj2" fmla="val 11088393"/>
            </a:avLst>
          </a:prstGeom>
          <a:noFill/>
          <a:ln w="76200">
            <a:solidFill>
              <a:schemeClr val="accent1">
                <a:alpha val="9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4" name="Arc 12"/>
          <p:cNvSpPr/>
          <p:nvPr/>
        </p:nvSpPr>
        <p:spPr>
          <a:xfrm>
            <a:off x="7196667" y="-217729"/>
            <a:ext cx="713621" cy="713616"/>
          </a:xfrm>
          <a:prstGeom prst="arc">
            <a:avLst>
              <a:gd name="adj1" fmla="val 19492636"/>
              <a:gd name="adj2" fmla="val 12829183"/>
            </a:avLst>
          </a:prstGeom>
          <a:noFill/>
          <a:ln w="177800">
            <a:solidFill>
              <a:schemeClr val="accent2">
                <a:alpha val="6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Oval 13"/>
          <p:cNvSpPr/>
          <p:nvPr/>
        </p:nvSpPr>
        <p:spPr>
          <a:xfrm>
            <a:off x="8580064" y="1722069"/>
            <a:ext cx="322031" cy="322027"/>
          </a:xfrm>
          <a:prstGeom prst="ellipse">
            <a:avLst/>
          </a:prstGeom>
          <a:noFill/>
          <a:ln w="1524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Date Placeholder 13"/>
          <p:cNvSpPr>
            <a:spLocks noGrp="1"/>
          </p:cNvSpPr>
          <p:nvPr>
            <p:ph type="dt" sz="half" idx="10"/>
          </p:nvPr>
        </p:nvSpPr>
        <p:spPr>
          <a:xfrm>
            <a:off x="596303" y="4918460"/>
            <a:ext cx="2133600" cy="179683"/>
          </a:xfrm>
        </p:spPr>
        <p:txBody>
          <a:bodyPr vert="horz" rtlCol="0"/>
          <a:lstStyle/>
          <a:p>
            <a:r>
              <a:rPr lang="en-US"/>
              <a:t>Date</a:t>
            </a:r>
          </a:p>
        </p:txBody>
      </p:sp>
      <p:sp>
        <p:nvSpPr>
          <p:cNvPr id="7" name="Footer Placeholder 14"/>
          <p:cNvSpPr>
            <a:spLocks noGrp="1"/>
          </p:cNvSpPr>
          <p:nvPr>
            <p:ph type="ftr" sz="quarter" idx="11"/>
          </p:nvPr>
        </p:nvSpPr>
        <p:spPr>
          <a:xfrm>
            <a:off x="3124200" y="4918460"/>
            <a:ext cx="2895600" cy="179683"/>
          </a:xfrm>
        </p:spPr>
        <p:txBody>
          <a:bodyPr vert="horz" rtlCol="0"/>
          <a:lstStyle/>
          <a:p>
            <a:r>
              <a:rPr lang="en-US"/>
              <a:t>Footer</a:t>
            </a:r>
          </a:p>
        </p:txBody>
      </p:sp>
      <p:sp>
        <p:nvSpPr>
          <p:cNvPr id="8" name="Slide Number Placeholder 15"/>
          <p:cNvSpPr>
            <a:spLocks noGrp="1"/>
          </p:cNvSpPr>
          <p:nvPr>
            <p:ph type="sldNum" sz="quarter" idx="12"/>
          </p:nvPr>
        </p:nvSpPr>
        <p:spPr>
          <a:xfrm>
            <a:off x="6450384" y="4918463"/>
            <a:ext cx="2133600" cy="179680"/>
          </a:xfrm>
        </p:spPr>
        <p:txBody>
          <a:bodyPr vert="horz" rtlCol="0"/>
          <a:lstStyle/>
          <a:p>
            <a:r>
              <a:rPr lang="en-US"/>
              <a:t>&lt;#&gt;</a:t>
            </a:r>
          </a:p>
        </p:txBody>
      </p:sp>
      <p:sp>
        <p:nvSpPr>
          <p:cNvPr id="9" name="Title 1"/>
          <p:cNvSpPr>
            <a:spLocks noGrp="1"/>
          </p:cNvSpPr>
          <p:nvPr>
            <p:ph type="title" idx="1"/>
          </p:nvPr>
        </p:nvSpPr>
        <p:spPr>
          <a:xfrm>
            <a:off x="426961" y="599079"/>
            <a:ext cx="6769705" cy="1100302"/>
          </a:xfrm>
          <a:prstGeom prst="rect">
            <a:avLst/>
          </a:prstGeom>
        </p:spPr>
        <p:txBody>
          <a:bodyPr vert="horz" rtlCol="0" anchor="t">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10" name="Text Placeholder 2"/>
          <p:cNvSpPr>
            <a:spLocks noGrp="1"/>
          </p:cNvSpPr>
          <p:nvPr>
            <p:ph type="body" idx="2"/>
          </p:nvPr>
        </p:nvSpPr>
        <p:spPr>
          <a:xfrm>
            <a:off x="3962400" y="1774278"/>
            <a:ext cx="3234266" cy="492672"/>
          </a:xfrm>
          <a:prstGeom prst="rect">
            <a:avLst/>
          </a:prstGeom>
        </p:spPr>
        <p:txBody>
          <a:bodyPr vert="horz" rtlCol="0" anchor="ctr">
            <a:noAutofit/>
          </a:bodyPr>
          <a:lstStyle>
            <a:lvl1pPr marL="0" lvl="0" indent="0">
              <a:buNone/>
              <a:defRPr lang="en-US" sz="1800" b="1" dirty="0">
                <a:solidFill>
                  <a:schemeClr val="bg1">
                    <a:lumMod val="50000"/>
                  </a:schemeClr>
                </a:solidFill>
                <a:latin typeface="+mn-lt"/>
              </a:defRPr>
            </a:lvl1pPr>
            <a:lvl2pPr marL="457200" lvl="1" indent="0">
              <a:buNone/>
              <a:defRPr lang="en-US" sz="2000" b="1" dirty="0">
                <a:latin typeface="Titillium Web"/>
              </a:defRPr>
            </a:lvl2pPr>
            <a:lvl3pPr marL="914400" lvl="2" indent="0">
              <a:buNone/>
              <a:defRPr lang="en-US" sz="1800" b="1" dirty="0">
                <a:latin typeface="Titillium Web"/>
              </a:defRPr>
            </a:lvl3pPr>
            <a:lvl4pPr marL="1371600" lvl="3" indent="0">
              <a:buNone/>
              <a:defRPr lang="en-US" sz="1600" b="1" dirty="0">
                <a:latin typeface="Titillium Web"/>
              </a:defRPr>
            </a:lvl4pPr>
            <a:lvl5pPr marL="1828800" lvl="4" indent="0">
              <a:buNone/>
              <a:defRPr lang="en-US" sz="1600" b="1" dirty="0">
                <a:latin typeface="Titillium Web"/>
              </a:defRPr>
            </a:lvl5pPr>
            <a:lvl6pPr marL="2286000" lvl="5" indent="0">
              <a:buNone/>
              <a:defRPr lang="en-US" sz="1600" b="1" dirty="0">
                <a:latin typeface="Titillium Web"/>
              </a:defRPr>
            </a:lvl6pPr>
            <a:lvl7pPr marL="2743200" lvl="6" indent="0">
              <a:buNone/>
              <a:defRPr lang="en-US" sz="1600" b="1" dirty="0">
                <a:latin typeface="Titillium Web"/>
              </a:defRPr>
            </a:lvl7pPr>
            <a:lvl8pPr marL="3200400" lvl="7" indent="0">
              <a:buNone/>
              <a:defRPr lang="en-US" sz="1600" b="1" dirty="0">
                <a:latin typeface="Titillium Web"/>
              </a:defRPr>
            </a:lvl8pPr>
            <a:lvl9pPr marL="3657600" lvl="8" indent="0">
              <a:buNone/>
              <a:defRPr lang="en-US" sz="1600" b="1" dirty="0">
                <a:latin typeface="Titillium Web"/>
              </a:defRPr>
            </a:lvl9pPr>
          </a:lstStyle>
          <a:p>
            <a:pPr lvl="0"/>
            <a:r>
              <a:rPr lang="en-US" dirty="0"/>
              <a:t>Click to edit Master text styles</a:t>
            </a:r>
          </a:p>
        </p:txBody>
      </p:sp>
      <p:sp>
        <p:nvSpPr>
          <p:cNvPr id="11" name="Content Placeholder 2"/>
          <p:cNvSpPr>
            <a:spLocks noGrp="1"/>
          </p:cNvSpPr>
          <p:nvPr>
            <p:ph idx="3"/>
          </p:nvPr>
        </p:nvSpPr>
        <p:spPr>
          <a:xfrm>
            <a:off x="426962" y="2343150"/>
            <a:ext cx="3230638" cy="2438400"/>
          </a:xfrm>
          <a:prstGeom prst="rect">
            <a:avLst/>
          </a:prstGeom>
        </p:spPr>
        <p:txBody>
          <a:bodyPr vert="horz" lIns="91440" tIns="93600" rIns="91440" bIns="45720" rtlCol="0">
            <a:normAutofit/>
          </a:bodyPr>
          <a:lstStyle>
            <a:lvl1pPr lvl="0"/>
            <a:lvl2pPr lvl="1"/>
            <a:lvl3pPr lvl="2"/>
            <a:lvl4pPr lvl="3"/>
            <a:lvl5pPr lvl="4"/>
          </a:lstStyle>
          <a:p>
            <a:pPr lvl="0">
              <a:buSzPct val="125000"/>
            </a:pPr>
            <a:r>
              <a:rPr lang="en-US" dirty="0"/>
              <a:t>Click to edit Master text styles</a:t>
            </a:r>
          </a:p>
          <a:p>
            <a:pPr lvl="1">
              <a:buFont typeface="Courier New"/>
              <a:buChar char="o"/>
            </a:pPr>
            <a:r>
              <a:rPr lang="en-US" dirty="0"/>
              <a:t>Second level</a:t>
            </a:r>
          </a:p>
          <a:p>
            <a:pPr lvl="2">
              <a:buFont typeface="Courier New"/>
              <a:buChar char="o"/>
            </a:pPr>
            <a:r>
              <a:rPr lang="en-US" dirty="0"/>
              <a:t>Third level</a:t>
            </a:r>
          </a:p>
          <a:p>
            <a:pPr lvl="3">
              <a:buFont typeface="Courier New"/>
              <a:buChar char="o"/>
            </a:pPr>
            <a:r>
              <a:rPr lang="en-US" dirty="0"/>
              <a:t>Fourth level</a:t>
            </a:r>
          </a:p>
          <a:p>
            <a:pPr lvl="4">
              <a:buFont typeface="Courier New"/>
              <a:buChar char="o"/>
            </a:pPr>
            <a:r>
              <a:rPr lang="en-US" dirty="0"/>
              <a:t>Fifth level</a:t>
            </a:r>
          </a:p>
        </p:txBody>
      </p:sp>
      <p:sp>
        <p:nvSpPr>
          <p:cNvPr id="12" name="Content Placeholder 2"/>
          <p:cNvSpPr>
            <a:spLocks noGrp="1"/>
          </p:cNvSpPr>
          <p:nvPr>
            <p:ph idx="4"/>
          </p:nvPr>
        </p:nvSpPr>
        <p:spPr>
          <a:xfrm>
            <a:off x="3966027" y="2343150"/>
            <a:ext cx="3230638" cy="2438400"/>
          </a:xfrm>
          <a:prstGeom prst="rect">
            <a:avLst/>
          </a:prstGeom>
        </p:spPr>
        <p:txBody>
          <a:bodyPr vert="horz" tIns="93600" rtlCol="0"/>
          <a:lstStyle>
            <a:lvl1pPr marL="342900" lvl="0" indent="-342900">
              <a:buSzPct val="125000"/>
              <a:buFont typeface="Arial"/>
              <a:buChar char="•"/>
              <a:defRPr lang="en-US" sz="2000" i="0" dirty="0">
                <a:solidFill>
                  <a:schemeClr val="bg1">
                    <a:lumMod val="65000"/>
                  </a:schemeClr>
                </a:solidFill>
                <a:latin typeface="+mn-lt"/>
              </a:defRPr>
            </a:lvl1pPr>
            <a:lvl2pPr marL="742950" lvl="1" indent="-285750">
              <a:buFont typeface="Courier New"/>
              <a:buChar char="o"/>
              <a:defRPr lang="en-US" sz="1800" i="0" dirty="0">
                <a:solidFill>
                  <a:schemeClr val="bg1">
                    <a:lumMod val="65000"/>
                  </a:schemeClr>
                </a:solidFill>
                <a:latin typeface="+mn-lt"/>
              </a:defRPr>
            </a:lvl2pPr>
            <a:lvl3pPr marL="1143000" lvl="2" indent="-228600">
              <a:buFont typeface="Courier New"/>
              <a:buChar char="o"/>
              <a:defRPr lang="en-US" sz="1600" i="0" dirty="0">
                <a:solidFill>
                  <a:schemeClr val="bg1">
                    <a:lumMod val="65000"/>
                  </a:schemeClr>
                </a:solidFill>
                <a:latin typeface="+mn-lt"/>
              </a:defRPr>
            </a:lvl3pPr>
            <a:lvl4pPr marL="1600200" lvl="3" indent="-228600">
              <a:buFont typeface="Courier New"/>
              <a:buChar char="o"/>
              <a:defRPr lang="en-US" sz="1400" i="0" dirty="0">
                <a:solidFill>
                  <a:schemeClr val="bg1">
                    <a:lumMod val="65000"/>
                  </a:schemeClr>
                </a:solidFill>
                <a:latin typeface="+mn-lt"/>
              </a:defRPr>
            </a:lvl4pPr>
            <a:lvl5pPr marL="2057400" lvl="4" indent="-228600">
              <a:buFont typeface="Courier New"/>
              <a:buChar char="o"/>
              <a:defRPr lang="en-US" sz="1200" i="0" dirty="0">
                <a:solidFill>
                  <a:schemeClr val="bg1">
                    <a:lumMod val="65000"/>
                  </a:schemeClr>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custDataLst>
      <p:tags r:id="rId1"/>
    </p:custData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Date Placeholder 5"/>
          <p:cNvSpPr>
            <a:spLocks noGrp="1"/>
          </p:cNvSpPr>
          <p:nvPr>
            <p:ph type="dt" sz="half" idx="10"/>
          </p:nvPr>
        </p:nvSpPr>
        <p:spPr>
          <a:xfrm>
            <a:off x="596303" y="4918460"/>
            <a:ext cx="2133600" cy="179683"/>
          </a:xfrm>
        </p:spPr>
        <p:txBody>
          <a:bodyPr vert="horz" rtlCol="0"/>
          <a:lstStyle/>
          <a:p>
            <a:r>
              <a:rPr lang="en-US"/>
              <a:t>Date</a:t>
            </a:r>
          </a:p>
        </p:txBody>
      </p:sp>
      <p:sp>
        <p:nvSpPr>
          <p:cNvPr id="3" name="Footer Placeholder 6"/>
          <p:cNvSpPr>
            <a:spLocks noGrp="1"/>
          </p:cNvSpPr>
          <p:nvPr>
            <p:ph type="ftr" sz="quarter" idx="11"/>
          </p:nvPr>
        </p:nvSpPr>
        <p:spPr>
          <a:xfrm>
            <a:off x="3124200" y="4918460"/>
            <a:ext cx="2895600" cy="179683"/>
          </a:xfrm>
        </p:spPr>
        <p:txBody>
          <a:bodyPr vert="horz" rtlCol="0"/>
          <a:lstStyle/>
          <a:p>
            <a:r>
              <a:rPr lang="en-US"/>
              <a:t>Footer</a:t>
            </a:r>
          </a:p>
        </p:txBody>
      </p:sp>
      <p:sp>
        <p:nvSpPr>
          <p:cNvPr id="4" name="Slide Number Placeholder 7"/>
          <p:cNvSpPr>
            <a:spLocks noGrp="1"/>
          </p:cNvSpPr>
          <p:nvPr>
            <p:ph type="sldNum" sz="quarter" idx="12"/>
          </p:nvPr>
        </p:nvSpPr>
        <p:spPr>
          <a:xfrm>
            <a:off x="6450384" y="4918463"/>
            <a:ext cx="2133600" cy="179680"/>
          </a:xfrm>
        </p:spPr>
        <p:txBody>
          <a:bodyPr vert="horz" rtlCol="0"/>
          <a:lstStyle/>
          <a:p>
            <a:r>
              <a:rPr lang="en-US"/>
              <a:t>&lt;#&gt;</a:t>
            </a:r>
          </a:p>
        </p:txBody>
      </p:sp>
      <p:sp>
        <p:nvSpPr>
          <p:cNvPr id="5" name="Title 1"/>
          <p:cNvSpPr>
            <a:spLocks noGrp="1"/>
          </p:cNvSpPr>
          <p:nvPr>
            <p:ph type="title"/>
          </p:nvPr>
        </p:nvSpPr>
        <p:spPr>
          <a:xfrm>
            <a:off x="426961" y="599079"/>
            <a:ext cx="8329990" cy="1100302"/>
          </a:xfrm>
          <a:prstGeom prst="rect">
            <a:avLst/>
          </a:prstGeom>
        </p:spPr>
        <p:txBody>
          <a:bodyPr vert="horz" rtlCol="0" anchor="t">
            <a:normAutofit/>
          </a:bodyPr>
          <a:lstStyle>
            <a:lvl1pPr lvl="0" algn="l">
              <a:defRPr lang="en-US" sz="3600" i="0" dirty="0">
                <a:solidFill>
                  <a:schemeClr val="tx1">
                    <a:lumMod val="65000"/>
                    <a:lumOff val="35000"/>
                  </a:schemeClr>
                </a:solidFill>
                <a:latin typeface="+mj-lt"/>
              </a:defRPr>
            </a:lvl1pPr>
          </a:lstStyle>
          <a:p>
            <a:r>
              <a:rPr lang="en-US" dirty="0"/>
              <a:t>Click to edit Master title style</a:t>
            </a:r>
          </a:p>
        </p:txBody>
      </p:sp>
      <p:sp>
        <p:nvSpPr>
          <p:cNvPr id="6" name="Arc 9"/>
          <p:cNvSpPr/>
          <p:nvPr/>
        </p:nvSpPr>
        <p:spPr>
          <a:xfrm>
            <a:off x="8702523" y="3949589"/>
            <a:ext cx="1487714" cy="1487698"/>
          </a:xfrm>
          <a:prstGeom prst="arc">
            <a:avLst>
              <a:gd name="adj1" fmla="val 8054149"/>
              <a:gd name="adj2" fmla="val 15007134"/>
            </a:avLst>
          </a:prstGeom>
          <a:noFill/>
          <a:ln w="177800">
            <a:solidFill>
              <a:schemeClr val="accent1">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7" name="Arc 10"/>
          <p:cNvSpPr/>
          <p:nvPr/>
        </p:nvSpPr>
        <p:spPr>
          <a:xfrm>
            <a:off x="5182746" y="4420811"/>
            <a:ext cx="4960072" cy="4960024"/>
          </a:xfrm>
          <a:prstGeom prst="arc">
            <a:avLst>
              <a:gd name="adj1" fmla="val 13376898"/>
              <a:gd name="adj2" fmla="val 18525276"/>
            </a:avLst>
          </a:prstGeom>
          <a:noFill/>
          <a:ln w="76200">
            <a:solidFill>
              <a:schemeClr val="accent2">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8" name="Oval 11"/>
          <p:cNvSpPr/>
          <p:nvPr/>
        </p:nvSpPr>
        <p:spPr>
          <a:xfrm>
            <a:off x="5891882" y="4680868"/>
            <a:ext cx="306926" cy="306922"/>
          </a:xfrm>
          <a:prstGeom prst="ellipse">
            <a:avLst/>
          </a:prstGeom>
          <a:noFill/>
          <a:ln w="152400">
            <a:solidFill>
              <a:schemeClr val="accent2">
                <a:alpha val="5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Tree>
    <p:custDataLst>
      <p:tags r:id="rId1"/>
    </p:custData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vert="horz" rtlCol="0"/>
          <a:lstStyle/>
          <a:p>
            <a:r>
              <a:rPr lang="en-US"/>
              <a:t>Date</a:t>
            </a:r>
          </a:p>
        </p:txBody>
      </p:sp>
      <p:sp>
        <p:nvSpPr>
          <p:cNvPr id="3" name="Footer Placeholder 2"/>
          <p:cNvSpPr>
            <a:spLocks noGrp="1"/>
          </p:cNvSpPr>
          <p:nvPr>
            <p:ph type="ftr" sz="quarter" idx="11"/>
          </p:nvPr>
        </p:nvSpPr>
        <p:spPr/>
        <p:txBody>
          <a:bodyPr vert="horz" rtlCol="0"/>
          <a:lstStyle/>
          <a:p>
            <a:r>
              <a:rPr lang="en-US"/>
              <a:t>Footer</a:t>
            </a:r>
          </a:p>
        </p:txBody>
      </p:sp>
      <p:sp>
        <p:nvSpPr>
          <p:cNvPr id="4" name="Slide Number Placeholder 3"/>
          <p:cNvSpPr>
            <a:spLocks noGrp="1"/>
          </p:cNvSpPr>
          <p:nvPr>
            <p:ph type="sldNum" sz="quarter" idx="12"/>
          </p:nvPr>
        </p:nvSpPr>
        <p:spPr/>
        <p:txBody>
          <a:bodyPr vert="horz" rtlCol="0"/>
          <a:lstStyle/>
          <a:p>
            <a:r>
              <a:rPr lang="en-US"/>
              <a:t>&lt;#&gt;</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Arc 13"/>
          <p:cNvSpPr/>
          <p:nvPr/>
        </p:nvSpPr>
        <p:spPr>
          <a:xfrm>
            <a:off x="8702523" y="3949589"/>
            <a:ext cx="1487714" cy="1487698"/>
          </a:xfrm>
          <a:prstGeom prst="arc">
            <a:avLst>
              <a:gd name="adj1" fmla="val 8100022"/>
              <a:gd name="adj2" fmla="val 15123986"/>
            </a:avLst>
          </a:prstGeom>
          <a:noFill/>
          <a:ln w="177800">
            <a:solidFill>
              <a:schemeClr val="accent1">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3" name="Text Placeholder 3"/>
          <p:cNvSpPr>
            <a:spLocks noGrp="1"/>
          </p:cNvSpPr>
          <p:nvPr>
            <p:ph type="body"/>
          </p:nvPr>
        </p:nvSpPr>
        <p:spPr>
          <a:xfrm>
            <a:off x="426964" y="1590524"/>
            <a:ext cx="3038322" cy="2211861"/>
          </a:xfrm>
          <a:prstGeom prst="rect">
            <a:avLst/>
          </a:prstGeom>
        </p:spPr>
        <p:txBody>
          <a:bodyPr vert="horz" tIns="93600" rtlCol="0">
            <a:normAutofit/>
          </a:bodyPr>
          <a:lstStyle>
            <a:lvl1pPr marL="0" lvl="0" indent="0">
              <a:buNone/>
              <a:defRPr lang="en-US" sz="1800" dirty="0">
                <a:solidFill>
                  <a:schemeClr val="bg1">
                    <a:lumMod val="65000"/>
                  </a:schemeClr>
                </a:solidFill>
                <a:latin typeface="+mn-lt"/>
              </a:defRPr>
            </a:lvl1pPr>
            <a:lvl2pPr marL="457200" lvl="1" indent="0">
              <a:buNone/>
              <a:defRPr lang="en-US" sz="1200" dirty="0"/>
            </a:lvl2pPr>
            <a:lvl3pPr marL="914400" lvl="2" indent="0">
              <a:buNone/>
              <a:defRPr lang="en-US" sz="1000" dirty="0"/>
            </a:lvl3pPr>
            <a:lvl4pPr marL="1371600" lvl="3" indent="0">
              <a:buNone/>
              <a:defRPr lang="en-US" sz="900" dirty="0"/>
            </a:lvl4pPr>
            <a:lvl5pPr marL="1828800" lvl="4" indent="0">
              <a:buNone/>
              <a:defRPr lang="en-US" sz="900" dirty="0"/>
            </a:lvl5pPr>
            <a:lvl6pPr marL="2286000" lvl="5" indent="0">
              <a:buNone/>
              <a:defRPr lang="en-US" sz="900" dirty="0"/>
            </a:lvl6pPr>
            <a:lvl7pPr marL="2743200" lvl="6" indent="0">
              <a:buNone/>
              <a:defRPr lang="en-US" sz="900" dirty="0"/>
            </a:lvl7pPr>
            <a:lvl8pPr marL="3200400" lvl="7" indent="0">
              <a:buNone/>
              <a:defRPr lang="en-US" sz="900" dirty="0"/>
            </a:lvl8pPr>
            <a:lvl9pPr marL="3657600" lvl="8" indent="0">
              <a:buNone/>
              <a:defRPr lang="en-US" sz="900" dirty="0"/>
            </a:lvl9pPr>
          </a:lstStyle>
          <a:p>
            <a:pPr lvl="0"/>
            <a:r>
              <a:rPr lang="en-US" dirty="0"/>
              <a:t>Click to edit Master text styles</a:t>
            </a:r>
          </a:p>
        </p:txBody>
      </p:sp>
      <p:sp>
        <p:nvSpPr>
          <p:cNvPr id="4" name="Arc 16"/>
          <p:cNvSpPr/>
          <p:nvPr/>
        </p:nvSpPr>
        <p:spPr>
          <a:xfrm>
            <a:off x="5182746" y="4420811"/>
            <a:ext cx="4960072" cy="4960024"/>
          </a:xfrm>
          <a:prstGeom prst="arc">
            <a:avLst>
              <a:gd name="adj1" fmla="val 13378274"/>
              <a:gd name="adj2" fmla="val 18493132"/>
            </a:avLst>
          </a:prstGeom>
          <a:noFill/>
          <a:ln w="76200">
            <a:solidFill>
              <a:schemeClr val="accent2">
                <a:alpha val="7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5" name="Oval 17"/>
          <p:cNvSpPr/>
          <p:nvPr/>
        </p:nvSpPr>
        <p:spPr>
          <a:xfrm>
            <a:off x="5891882" y="4680868"/>
            <a:ext cx="306926" cy="306922"/>
          </a:xfrm>
          <a:prstGeom prst="ellipse">
            <a:avLst/>
          </a:prstGeom>
          <a:noFill/>
          <a:ln w="152400">
            <a:solidFill>
              <a:schemeClr val="accent2">
                <a:alpha val="5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6" name="Title 1"/>
          <p:cNvSpPr>
            <a:spLocks noGrp="1"/>
          </p:cNvSpPr>
          <p:nvPr>
            <p:ph type="title" idx="1"/>
          </p:nvPr>
        </p:nvSpPr>
        <p:spPr>
          <a:xfrm>
            <a:off x="426962" y="599079"/>
            <a:ext cx="3038324" cy="943063"/>
          </a:xfrm>
          <a:prstGeom prst="rect">
            <a:avLst/>
          </a:prstGeom>
        </p:spPr>
        <p:txBody>
          <a:bodyPr vert="horz" rtlCol="0" anchor="t">
            <a:normAutofit/>
          </a:bodyPr>
          <a:lstStyle>
            <a:lvl1pPr lvl="0" algn="l">
              <a:defRPr lang="en-US" sz="3000" i="0" dirty="0">
                <a:solidFill>
                  <a:schemeClr val="tx1">
                    <a:lumMod val="65000"/>
                    <a:lumOff val="35000"/>
                  </a:schemeClr>
                </a:solidFill>
                <a:latin typeface="+mj-lt"/>
              </a:defRPr>
            </a:lvl1pPr>
          </a:lstStyle>
          <a:p>
            <a:r>
              <a:rPr lang="en-US" dirty="0"/>
              <a:t>Click to edit Master title style</a:t>
            </a:r>
          </a:p>
        </p:txBody>
      </p:sp>
      <p:sp>
        <p:nvSpPr>
          <p:cNvPr id="7" name="Content Placeholder 2"/>
          <p:cNvSpPr>
            <a:spLocks noGrp="1"/>
          </p:cNvSpPr>
          <p:nvPr>
            <p:ph idx="2"/>
          </p:nvPr>
        </p:nvSpPr>
        <p:spPr>
          <a:xfrm>
            <a:off x="3567426" y="590550"/>
            <a:ext cx="5135097" cy="3200400"/>
          </a:xfrm>
          <a:prstGeom prst="rect">
            <a:avLst/>
          </a:prstGeom>
        </p:spPr>
        <p:txBody>
          <a:bodyPr vert="horz" lIns="91440" tIns="93600" rIns="91440" bIns="45720" rtlCol="0">
            <a:normAutofit/>
          </a:bodyPr>
          <a:lstStyle>
            <a:lvl1pPr lvl="0"/>
            <a:lvl2pPr lvl="1"/>
            <a:lvl3pPr lvl="2"/>
            <a:lvl4pPr lvl="3"/>
            <a:lvl5pPr lvl="4"/>
          </a:lstStyle>
          <a:p>
            <a:pPr lvl="0">
              <a:buSzPct val="125000"/>
            </a:pPr>
            <a:r>
              <a:rPr lang="en-US" dirty="0"/>
              <a:t>Click to edit Master text styles</a:t>
            </a:r>
          </a:p>
          <a:p>
            <a:pPr lvl="1">
              <a:buFont typeface="Courier New"/>
              <a:buChar char="o"/>
            </a:pPr>
            <a:r>
              <a:rPr lang="en-US" dirty="0"/>
              <a:t>Second level</a:t>
            </a:r>
          </a:p>
          <a:p>
            <a:pPr lvl="2">
              <a:buFont typeface="Courier New"/>
              <a:buChar char="o"/>
            </a:pPr>
            <a:r>
              <a:rPr lang="en-US" dirty="0"/>
              <a:t>Third level</a:t>
            </a:r>
          </a:p>
          <a:p>
            <a:pPr lvl="3">
              <a:buFont typeface="Courier New"/>
              <a:buChar char="o"/>
            </a:pPr>
            <a:r>
              <a:rPr lang="en-US" dirty="0"/>
              <a:t>Fourth level</a:t>
            </a:r>
          </a:p>
          <a:p>
            <a:pPr lvl="4">
              <a:buFont typeface="Courier New"/>
              <a:buChar char="o"/>
            </a:pPr>
            <a:r>
              <a:rPr lang="en-US" dirty="0"/>
              <a:t>Fifth level</a:t>
            </a:r>
          </a:p>
        </p:txBody>
      </p:sp>
      <p:sp>
        <p:nvSpPr>
          <p:cNvPr id="8" name="Slide Number Placeholder 18"/>
          <p:cNvSpPr>
            <a:spLocks noGrp="1"/>
          </p:cNvSpPr>
          <p:nvPr>
            <p:ph type="sldNum" sz="quarter" idx="12"/>
          </p:nvPr>
        </p:nvSpPr>
        <p:spPr>
          <a:xfrm>
            <a:off x="6450384" y="4918463"/>
            <a:ext cx="2133600" cy="179680"/>
          </a:xfrm>
          <a:prstGeom prst="rect">
            <a:avLst/>
          </a:prstGeom>
        </p:spPr>
        <p:txBody>
          <a:bodyPr vert="horz" rtlCol="0"/>
          <a:lstStyle>
            <a:lvl1pPr lvl="0" algn="r">
              <a:defRPr lang="en-US" sz="700" dirty="0">
                <a:solidFill>
                  <a:schemeClr val="tx1">
                    <a:lumMod val="50000"/>
                    <a:lumOff val="50000"/>
                  </a:schemeClr>
                </a:solidFill>
                <a:latin typeface="+mn-lt"/>
              </a:defRPr>
            </a:lvl1pPr>
          </a:lstStyle>
          <a:p>
            <a:r>
              <a:rPr lang="en-US"/>
              <a:t>&lt;#&gt;</a:t>
            </a:r>
          </a:p>
        </p:txBody>
      </p:sp>
      <p:sp>
        <p:nvSpPr>
          <p:cNvPr id="9" name="Footer Placeholder 17"/>
          <p:cNvSpPr>
            <a:spLocks noGrp="1"/>
          </p:cNvSpPr>
          <p:nvPr>
            <p:ph type="ftr" sz="quarter" idx="11"/>
          </p:nvPr>
        </p:nvSpPr>
        <p:spPr>
          <a:xfrm>
            <a:off x="3124200" y="4918460"/>
            <a:ext cx="2895600" cy="179683"/>
          </a:xfrm>
          <a:prstGeom prst="rect">
            <a:avLst/>
          </a:prstGeom>
        </p:spPr>
        <p:txBody>
          <a:bodyPr vert="horz" rtlCol="0"/>
          <a:lstStyle>
            <a:lvl1pPr lvl="0" algn="ctr">
              <a:defRPr lang="en-US" sz="700" dirty="0">
                <a:solidFill>
                  <a:schemeClr val="tx1">
                    <a:lumMod val="50000"/>
                    <a:lumOff val="50000"/>
                  </a:schemeClr>
                </a:solidFill>
                <a:latin typeface="+mn-lt"/>
              </a:defRPr>
            </a:lvl1pPr>
          </a:lstStyle>
          <a:p>
            <a:r>
              <a:rPr lang="en-US"/>
              <a:t>Footer</a:t>
            </a:r>
          </a:p>
        </p:txBody>
      </p:sp>
      <p:sp>
        <p:nvSpPr>
          <p:cNvPr id="10" name="Date Placeholder 16"/>
          <p:cNvSpPr>
            <a:spLocks noGrp="1"/>
          </p:cNvSpPr>
          <p:nvPr>
            <p:ph type="dt" sz="half" idx="10"/>
          </p:nvPr>
        </p:nvSpPr>
        <p:spPr>
          <a:xfrm>
            <a:off x="596303" y="4918460"/>
            <a:ext cx="2133600" cy="179683"/>
          </a:xfrm>
          <a:prstGeom prst="rect">
            <a:avLst/>
          </a:prstGeom>
        </p:spPr>
        <p:txBody>
          <a:bodyPr vert="horz" rtlCol="0"/>
          <a:lstStyle>
            <a:lvl1pPr lvl="0">
              <a:defRPr lang="en-US" sz="700" dirty="0">
                <a:solidFill>
                  <a:schemeClr val="tx1">
                    <a:lumMod val="50000"/>
                    <a:lumOff val="50000"/>
                  </a:schemeClr>
                </a:solidFill>
                <a:latin typeface="+mn-lt"/>
              </a:defRPr>
            </a:lvl1pPr>
          </a:lstStyle>
          <a:p>
            <a:r>
              <a:rPr lang="en-US"/>
              <a:t>Date</a:t>
            </a:r>
          </a:p>
        </p:txBody>
      </p:sp>
    </p:spTree>
    <p:custDataLst>
      <p:tags r:id="rId1"/>
    </p:custData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Arc 7"/>
          <p:cNvSpPr/>
          <p:nvPr/>
        </p:nvSpPr>
        <p:spPr>
          <a:xfrm>
            <a:off x="-388559" y="264603"/>
            <a:ext cx="1350130" cy="1350103"/>
          </a:xfrm>
          <a:prstGeom prst="arc">
            <a:avLst>
              <a:gd name="adj1" fmla="val 14284001"/>
              <a:gd name="adj2" fmla="val 7245957"/>
            </a:avLst>
          </a:prstGeom>
          <a:noFill/>
          <a:ln w="177800">
            <a:solidFill>
              <a:schemeClr val="accent1">
                <a:alpha val="60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endParaRPr lang="en-US">
              <a:latin typeface="Titillium Web"/>
            </a:endParaRPr>
          </a:p>
        </p:txBody>
      </p:sp>
      <p:sp>
        <p:nvSpPr>
          <p:cNvPr id="3" name="Title 1"/>
          <p:cNvSpPr>
            <a:spLocks noGrp="1"/>
          </p:cNvSpPr>
          <p:nvPr>
            <p:ph type="title"/>
          </p:nvPr>
        </p:nvSpPr>
        <p:spPr>
          <a:xfrm>
            <a:off x="4955408" y="593725"/>
            <a:ext cx="3940640" cy="3264656"/>
          </a:xfrm>
          <a:prstGeom prst="rect">
            <a:avLst/>
          </a:prstGeom>
        </p:spPr>
        <p:txBody>
          <a:bodyPr vert="horz" rtlCol="0" anchor="b">
            <a:normAutofit/>
          </a:bodyPr>
          <a:lstStyle>
            <a:lvl1pPr lvl="0" algn="l">
              <a:lnSpc>
                <a:spcPct val="100000"/>
              </a:lnSpc>
              <a:defRPr lang="en-US" sz="5400" i="0" dirty="0">
                <a:solidFill>
                  <a:schemeClr val="bg1">
                    <a:lumMod val="65000"/>
                  </a:schemeClr>
                </a:solidFill>
                <a:latin typeface="+mj-lt"/>
              </a:defRPr>
            </a:lvl1pPr>
          </a:lstStyle>
          <a:p>
            <a:r>
              <a:rPr lang="en-US" dirty="0"/>
              <a:t>Click to edit Master style</a:t>
            </a:r>
          </a:p>
        </p:txBody>
      </p:sp>
      <p:sp>
        <p:nvSpPr>
          <p:cNvPr id="4" name="Text Placeholder 17"/>
          <p:cNvSpPr>
            <a:spLocks noGrp="1"/>
          </p:cNvSpPr>
          <p:nvPr>
            <p:ph type="body" idx="1"/>
          </p:nvPr>
        </p:nvSpPr>
        <p:spPr>
          <a:xfrm>
            <a:off x="4953525" y="3943350"/>
            <a:ext cx="3942232" cy="368598"/>
          </a:xfrm>
          <a:prstGeom prst="rect">
            <a:avLst/>
          </a:prstGeom>
        </p:spPr>
        <p:txBody>
          <a:bodyPr vert="horz" rtlCol="0" anchor="ctr">
            <a:noAutofit/>
          </a:bodyPr>
          <a:lstStyle>
            <a:lvl1pPr marL="0" lvl="0" indent="0">
              <a:buNone/>
              <a:defRPr lang="en-US" sz="1400" i="0" dirty="0">
                <a:solidFill>
                  <a:schemeClr val="bg1">
                    <a:lumMod val="65000"/>
                  </a:schemeClr>
                </a:solidFill>
                <a:latin typeface="+mn-lt"/>
              </a:defRPr>
            </a:lvl1pPr>
          </a:lstStyle>
          <a:p>
            <a:pPr lvl="0"/>
            <a:r>
              <a:rPr lang="en-US" dirty="0"/>
              <a:t>Click to edit Master text styles</a:t>
            </a:r>
          </a:p>
        </p:txBody>
      </p:sp>
      <p:sp>
        <p:nvSpPr>
          <p:cNvPr id="5" name="Picture Placeholder 17"/>
          <p:cNvSpPr>
            <a:spLocks noGrp="1"/>
          </p:cNvSpPr>
          <p:nvPr>
            <p:ph type="pic" idx="2"/>
          </p:nvPr>
        </p:nvSpPr>
        <p:spPr>
          <a:xfrm>
            <a:off x="152400" y="326976"/>
            <a:ext cx="4505514" cy="4505514"/>
          </a:xfrm>
          <a:prstGeom prst="ellipse">
            <a:avLst/>
          </a:prstGeom>
        </p:spPr>
        <p:txBody>
          <a:bodyPr vert="horz" rtlCol="0"/>
          <a:lstStyle>
            <a:lvl1pPr lvl="0">
              <a:defRPr lang="en-US" dirty="0">
                <a:solidFill>
                  <a:schemeClr val="bg1">
                    <a:lumMod val="65000"/>
                  </a:schemeClr>
                </a:solidFill>
              </a:defRPr>
            </a:lvl1pPr>
          </a:lstStyle>
          <a:p>
            <a:endParaRPr/>
          </a:p>
          <a:p>
            <a:r>
              <a:rPr lang="en-US"/>
              <a:t>Picture</a:t>
            </a:r>
          </a:p>
        </p:txBody>
      </p:sp>
      <p:sp>
        <p:nvSpPr>
          <p:cNvPr id="6" name="Oval 12"/>
          <p:cNvSpPr/>
          <p:nvPr/>
        </p:nvSpPr>
        <p:spPr>
          <a:xfrm>
            <a:off x="3719310" y="4215185"/>
            <a:ext cx="489832" cy="489829"/>
          </a:xfrm>
          <a:prstGeom prst="ellipse">
            <a:avLst/>
          </a:prstGeom>
          <a:noFill/>
          <a:ln w="228600">
            <a:solidFill>
              <a:schemeClr val="accent2">
                <a:alpha val="65000"/>
              </a:schemeClr>
            </a:solidFill>
          </a:ln>
          <a:effectLst/>
        </p:spPr>
        <p:style>
          <a:lnRef idx="1">
            <a:schemeClr val="accent1"/>
          </a:lnRef>
          <a:fillRef idx="3">
            <a:schemeClr val="accent1"/>
          </a:fillRef>
          <a:effectRef idx="0">
            <a:schemeClr val="accent1"/>
          </a:effectRef>
          <a:fontRef idx="minor">
            <a:srgbClr val="FFFFFF"/>
          </a:fontRef>
        </p:style>
        <p:txBody>
          <a:bodyPr vert="horz" rtlCol="0" anchor="ctr"/>
          <a:lstStyle/>
          <a:p>
            <a:pPr algn="ctr"/>
            <a:r>
              <a:rPr lang="en-US">
                <a:latin typeface="+mn-lt"/>
              </a:rPr>
              <a:t> </a:t>
            </a:r>
          </a:p>
        </p:txBody>
      </p:sp>
      <p:sp>
        <p:nvSpPr>
          <p:cNvPr id="7" name="Slide Number Placeholder 18"/>
          <p:cNvSpPr>
            <a:spLocks noGrp="1"/>
          </p:cNvSpPr>
          <p:nvPr>
            <p:ph type="sldNum" sz="quarter" idx="12"/>
          </p:nvPr>
        </p:nvSpPr>
        <p:spPr>
          <a:xfrm>
            <a:off x="6450384" y="4918463"/>
            <a:ext cx="2133600" cy="179680"/>
          </a:xfrm>
          <a:prstGeom prst="rect">
            <a:avLst/>
          </a:prstGeom>
        </p:spPr>
        <p:txBody>
          <a:bodyPr vert="horz" rtlCol="0"/>
          <a:lstStyle>
            <a:lvl1pPr lvl="0" algn="r">
              <a:defRPr lang="en-US" sz="700" dirty="0">
                <a:solidFill>
                  <a:schemeClr val="tx1">
                    <a:lumMod val="50000"/>
                    <a:lumOff val="50000"/>
                  </a:schemeClr>
                </a:solidFill>
                <a:latin typeface="+mn-lt"/>
              </a:defRPr>
            </a:lvl1pPr>
          </a:lstStyle>
          <a:p>
            <a:r>
              <a:rPr lang="en-US"/>
              <a:t>&lt;#&gt;</a:t>
            </a:r>
          </a:p>
        </p:txBody>
      </p:sp>
      <p:sp>
        <p:nvSpPr>
          <p:cNvPr id="8" name="Footer Placeholder 17"/>
          <p:cNvSpPr>
            <a:spLocks noGrp="1"/>
          </p:cNvSpPr>
          <p:nvPr>
            <p:ph type="ftr" sz="quarter" idx="11"/>
          </p:nvPr>
        </p:nvSpPr>
        <p:spPr>
          <a:xfrm>
            <a:off x="3124200" y="4918460"/>
            <a:ext cx="2895600" cy="179683"/>
          </a:xfrm>
          <a:prstGeom prst="rect">
            <a:avLst/>
          </a:prstGeom>
        </p:spPr>
        <p:txBody>
          <a:bodyPr vert="horz" rtlCol="0"/>
          <a:lstStyle>
            <a:lvl1pPr lvl="0" algn="ctr">
              <a:defRPr lang="en-US" sz="700" dirty="0">
                <a:solidFill>
                  <a:schemeClr val="tx1">
                    <a:lumMod val="50000"/>
                    <a:lumOff val="50000"/>
                  </a:schemeClr>
                </a:solidFill>
                <a:latin typeface="+mn-lt"/>
              </a:defRPr>
            </a:lvl1pPr>
          </a:lstStyle>
          <a:p>
            <a:r>
              <a:rPr lang="en-US"/>
              <a:t>Footer</a:t>
            </a:r>
          </a:p>
        </p:txBody>
      </p:sp>
      <p:sp>
        <p:nvSpPr>
          <p:cNvPr id="9" name="Date Placeholder 16"/>
          <p:cNvSpPr>
            <a:spLocks noGrp="1"/>
          </p:cNvSpPr>
          <p:nvPr>
            <p:ph type="dt" sz="half" idx="10"/>
          </p:nvPr>
        </p:nvSpPr>
        <p:spPr>
          <a:xfrm>
            <a:off x="596303" y="4918460"/>
            <a:ext cx="2133600" cy="179683"/>
          </a:xfrm>
          <a:prstGeom prst="rect">
            <a:avLst/>
          </a:prstGeom>
        </p:spPr>
        <p:txBody>
          <a:bodyPr vert="horz" rtlCol="0"/>
          <a:lstStyle>
            <a:lvl1pPr lvl="0">
              <a:defRPr lang="en-US" sz="700" dirty="0">
                <a:solidFill>
                  <a:schemeClr val="tx1">
                    <a:lumMod val="50000"/>
                    <a:lumOff val="50000"/>
                  </a:schemeClr>
                </a:solidFill>
                <a:latin typeface="+mn-lt"/>
              </a:defRPr>
            </a:lvl1pPr>
          </a:lstStyle>
          <a:p>
            <a:r>
              <a:rPr lang="en-US"/>
              <a:t>Date</a:t>
            </a:r>
          </a:p>
        </p:txBody>
      </p:sp>
    </p:spTree>
    <p:custDataLst>
      <p:tags r:id="rId1"/>
    </p:custData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ideMaster1">
    <p:bg>
      <p:bgRef idx="1002">
        <a:schemeClr val="bg1"/>
      </p:bgRef>
    </p:bg>
    <p:spTree>
      <p:nvGrpSpPr>
        <p:cNvPr id="1" name=""/>
        <p:cNvGrpSpPr/>
        <p:nvPr/>
      </p:nvGrpSpPr>
      <p:grpSpPr>
        <a:xfrm>
          <a:off x="0" y="0"/>
          <a:ext cx="0" cy="0"/>
          <a:chOff x="0" y="0"/>
          <a:chExt cx="0" cy="0"/>
        </a:xfrm>
      </p:grpSpPr>
      <p:sp>
        <p:nvSpPr>
          <p:cNvPr id="2" name="Date Placeholder 16"/>
          <p:cNvSpPr>
            <a:spLocks noGrp="1"/>
          </p:cNvSpPr>
          <p:nvPr>
            <p:ph type="dt" sz="half" idx="2"/>
          </p:nvPr>
        </p:nvSpPr>
        <p:spPr>
          <a:xfrm>
            <a:off x="596303" y="4918460"/>
            <a:ext cx="2133600" cy="179683"/>
          </a:xfrm>
          <a:prstGeom prst="rect">
            <a:avLst/>
          </a:prstGeom>
        </p:spPr>
        <p:txBody>
          <a:bodyPr vert="horz" rtlCol="0"/>
          <a:lstStyle>
            <a:lvl1pPr lvl="0">
              <a:defRPr lang="en-US" sz="700" dirty="0">
                <a:solidFill>
                  <a:schemeClr val="tx1">
                    <a:lumMod val="50000"/>
                    <a:lumOff val="50000"/>
                  </a:schemeClr>
                </a:solidFill>
                <a:latin typeface="+mn-lt"/>
              </a:defRPr>
            </a:lvl1pPr>
          </a:lstStyle>
          <a:p>
            <a:r>
              <a:rPr lang="en-US"/>
              <a:t>Date</a:t>
            </a:r>
          </a:p>
        </p:txBody>
      </p:sp>
      <p:sp>
        <p:nvSpPr>
          <p:cNvPr id="3" name="Footer Placeholder 17"/>
          <p:cNvSpPr>
            <a:spLocks noGrp="1"/>
          </p:cNvSpPr>
          <p:nvPr>
            <p:ph type="ftr" sz="quarter" idx="3"/>
          </p:nvPr>
        </p:nvSpPr>
        <p:spPr>
          <a:xfrm>
            <a:off x="3124200" y="4918460"/>
            <a:ext cx="2895600" cy="179683"/>
          </a:xfrm>
          <a:prstGeom prst="rect">
            <a:avLst/>
          </a:prstGeom>
        </p:spPr>
        <p:txBody>
          <a:bodyPr vert="horz" rtlCol="0"/>
          <a:lstStyle>
            <a:lvl1pPr lvl="0" algn="ctr">
              <a:defRPr lang="en-US" sz="700" dirty="0">
                <a:solidFill>
                  <a:schemeClr val="tx1">
                    <a:lumMod val="50000"/>
                    <a:lumOff val="50000"/>
                  </a:schemeClr>
                </a:solidFill>
                <a:latin typeface="+mn-lt"/>
              </a:defRPr>
            </a:lvl1pPr>
          </a:lstStyle>
          <a:p>
            <a:r>
              <a:rPr lang="en-US"/>
              <a:t>Footer</a:t>
            </a:r>
          </a:p>
        </p:txBody>
      </p:sp>
      <p:sp>
        <p:nvSpPr>
          <p:cNvPr id="4" name="Slide Number Placeholder 18"/>
          <p:cNvSpPr>
            <a:spLocks noGrp="1"/>
          </p:cNvSpPr>
          <p:nvPr>
            <p:ph type="sldNum" sz="quarter" idx="4"/>
          </p:nvPr>
        </p:nvSpPr>
        <p:spPr>
          <a:xfrm>
            <a:off x="6450384" y="4918463"/>
            <a:ext cx="2133600" cy="179680"/>
          </a:xfrm>
          <a:prstGeom prst="rect">
            <a:avLst/>
          </a:prstGeom>
        </p:spPr>
        <p:txBody>
          <a:bodyPr vert="horz" rtlCol="0"/>
          <a:lstStyle>
            <a:lvl1pPr lvl="0" algn="r">
              <a:defRPr lang="en-US" sz="700" dirty="0">
                <a:solidFill>
                  <a:schemeClr val="tx1">
                    <a:lumMod val="50000"/>
                    <a:lumOff val="50000"/>
                  </a:schemeClr>
                </a:solidFill>
                <a:latin typeface="+mn-lt"/>
              </a:defRPr>
            </a:lvl1pPr>
          </a:lstStyle>
          <a:p>
            <a:r>
              <a:rPr lang="en-US"/>
              <a:t>&lt;#&gt;</a:t>
            </a:r>
          </a:p>
        </p:txBody>
      </p:sp>
      <p:sp>
        <p:nvSpPr>
          <p:cNvPr id="5" name="Title Placeholder 1"/>
          <p:cNvSpPr>
            <a:spLocks noGrp="1"/>
          </p:cNvSpPr>
          <p:nvPr>
            <p:ph type="title"/>
          </p:nvPr>
        </p:nvSpPr>
        <p:spPr>
          <a:xfrm>
            <a:off x="457200" y="206375"/>
            <a:ext cx="8229600" cy="857250"/>
          </a:xfrm>
          <a:prstGeom prst="rect">
            <a:avLst/>
          </a:prstGeom>
        </p:spPr>
        <p:txBody>
          <a:bodyPr vert="horz" lIns="91440" tIns="45720" rIns="91440" bIns="45720" rtlCol="0" anchor="t">
            <a:normAutofit/>
          </a:bodyPr>
          <a:lstStyle/>
          <a:p>
            <a:pPr lvl="0" algn="l"/>
            <a:r>
              <a:rPr lang="en-US" dirty="0"/>
              <a:t>Click to edit Master title style</a:t>
            </a:r>
          </a:p>
        </p:txBody>
      </p:sp>
      <p:sp>
        <p:nvSpPr>
          <p:cNvPr id="6" name="Text Placeholder 2"/>
          <p:cNvSpPr>
            <a:spLocks noGrp="1"/>
          </p:cNvSpPr>
          <p:nvPr>
            <p:ph type="body" idx="1"/>
          </p:nvPr>
        </p:nvSpPr>
        <p:spPr>
          <a:xfrm>
            <a:off x="457200" y="1200150"/>
            <a:ext cx="8229600" cy="3394075"/>
          </a:xfrm>
          <a:prstGeom prst="rect">
            <a:avLst/>
          </a:prstGeom>
        </p:spPr>
        <p:txBody>
          <a:bodyPr vert="horz" lIns="91440" tIns="93600" rIns="91440" bIns="45720" rtlCol="0">
            <a:normAutofit/>
          </a:bodyPr>
          <a:lstStyle/>
          <a:p>
            <a:pPr lvl="0">
              <a:buSzPct val="125000"/>
            </a:pPr>
            <a:r>
              <a:rPr lang="en-US" dirty="0"/>
              <a:t>Click to edit Master text styles</a:t>
            </a:r>
          </a:p>
          <a:p>
            <a:pPr lvl="1">
              <a:buFont typeface="Courier New"/>
              <a:buChar char="o"/>
            </a:pPr>
            <a:r>
              <a:rPr lang="en-US" dirty="0"/>
              <a:t>Second level</a:t>
            </a:r>
          </a:p>
          <a:p>
            <a:pPr lvl="2">
              <a:buFont typeface="Courier New"/>
              <a:buChar char="o"/>
            </a:pPr>
            <a:r>
              <a:rPr lang="en-US" dirty="0"/>
              <a:t>Third level</a:t>
            </a:r>
          </a:p>
          <a:p>
            <a:pPr lvl="3">
              <a:buFont typeface="Courier New"/>
              <a:buChar char="o"/>
            </a:pPr>
            <a:r>
              <a:rPr lang="en-US" dirty="0"/>
              <a:t>Fourth level</a:t>
            </a:r>
          </a:p>
          <a:p>
            <a:pPr lvl="4">
              <a:buFont typeface="Courier New"/>
              <a:buChar char="o"/>
            </a:pPr>
            <a:r>
              <a:rPr lang="en-US" dirty="0"/>
              <a:t>Fifth level</a:t>
            </a:r>
          </a:p>
        </p:txBody>
      </p:sp>
    </p:spTree>
    <p:custDataLst>
      <p:tags r:id="rId14"/>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ftr="0" dt="0"/>
  <p:txStyles>
    <p:titleStyle>
      <a:lvl1pPr lvl="0" algn="ctr" rtl="0">
        <a:spcBef>
          <a:spcPct val="0"/>
        </a:spcBef>
        <a:buNone/>
        <a:defRPr lang="en-US" sz="3600" i="0" dirty="0">
          <a:solidFill>
            <a:schemeClr val="tx1">
              <a:lumMod val="65000"/>
              <a:lumOff val="35000"/>
            </a:schemeClr>
          </a:solidFill>
          <a:latin typeface="+mn-lt"/>
        </a:defRPr>
      </a:lvl1pPr>
    </p:titleStyle>
    <p:bodyStyle>
      <a:lvl1pPr marL="342900" lvl="0" indent="-342900" algn="l" rtl="0">
        <a:spcBef>
          <a:spcPct val="20000"/>
        </a:spcBef>
        <a:buFont typeface="Arial"/>
        <a:buChar char="•"/>
        <a:defRPr lang="en-US" sz="2000" i="0" dirty="0">
          <a:solidFill>
            <a:schemeClr val="bg1">
              <a:lumMod val="65000"/>
            </a:schemeClr>
          </a:solidFill>
          <a:latin typeface="+mn-lt"/>
        </a:defRPr>
      </a:lvl1pPr>
      <a:lvl2pPr marL="742950" lvl="1" indent="-285750" algn="l" rtl="0">
        <a:spcBef>
          <a:spcPct val="20000"/>
        </a:spcBef>
        <a:buFont typeface="Arial"/>
        <a:buChar char="–"/>
        <a:defRPr lang="en-US" sz="1800" i="0" dirty="0">
          <a:solidFill>
            <a:schemeClr val="bg1">
              <a:lumMod val="65000"/>
            </a:schemeClr>
          </a:solidFill>
          <a:latin typeface="+mn-lt"/>
        </a:defRPr>
      </a:lvl2pPr>
      <a:lvl3pPr marL="1143000" lvl="2" indent="-228600" algn="l" rtl="0">
        <a:spcBef>
          <a:spcPct val="20000"/>
        </a:spcBef>
        <a:buFont typeface="Arial"/>
        <a:buChar char="•"/>
        <a:defRPr lang="en-US" sz="1600" i="0" dirty="0">
          <a:solidFill>
            <a:schemeClr val="bg1">
              <a:lumMod val="65000"/>
            </a:schemeClr>
          </a:solidFill>
          <a:latin typeface="+mn-lt"/>
        </a:defRPr>
      </a:lvl3pPr>
      <a:lvl4pPr marL="1600200" lvl="3" indent="-228600" algn="l" rtl="0">
        <a:spcBef>
          <a:spcPct val="20000"/>
        </a:spcBef>
        <a:buFont typeface="Arial"/>
        <a:buChar char="–"/>
        <a:defRPr lang="en-US" sz="1400" i="0" dirty="0">
          <a:solidFill>
            <a:schemeClr val="bg1">
              <a:lumMod val="65000"/>
            </a:schemeClr>
          </a:solidFill>
          <a:latin typeface="+mn-lt"/>
        </a:defRPr>
      </a:lvl4pPr>
      <a:lvl5pPr marL="2057400" lvl="4" indent="-228600" algn="l" rtl="0">
        <a:spcBef>
          <a:spcPct val="20000"/>
        </a:spcBef>
        <a:buFont typeface="Arial"/>
        <a:buChar char="»"/>
        <a:defRPr lang="en-US" sz="1200" i="0" dirty="0">
          <a:solidFill>
            <a:schemeClr val="bg1">
              <a:lumMod val="65000"/>
            </a:schemeClr>
          </a:solidFill>
          <a:latin typeface="+mn-lt"/>
        </a:defRPr>
      </a:lvl5pPr>
      <a:lvl6pPr marL="2514600" lvl="5" indent="-228600" algn="l" rtl="0">
        <a:spcBef>
          <a:spcPct val="20000"/>
        </a:spcBef>
        <a:buFont typeface="Arial"/>
        <a:buChar char="»"/>
        <a:defRPr lang="en-US" sz="1400" i="0" dirty="0">
          <a:solidFill>
            <a:schemeClr val="bg1">
              <a:lumMod val="65000"/>
            </a:schemeClr>
          </a:solidFill>
          <a:latin typeface="+mn-lt"/>
        </a:defRPr>
      </a:lvl6pPr>
      <a:lvl7pPr marL="2971800" lvl="6" indent="-228600" algn="l" rtl="0">
        <a:spcBef>
          <a:spcPct val="20000"/>
        </a:spcBef>
        <a:buFont typeface="Arial"/>
        <a:buChar char="»"/>
        <a:defRPr lang="en-US" sz="1400" i="0" dirty="0">
          <a:solidFill>
            <a:schemeClr val="bg1">
              <a:lumMod val="65000"/>
            </a:schemeClr>
          </a:solidFill>
          <a:latin typeface="+mn-lt"/>
        </a:defRPr>
      </a:lvl7pPr>
      <a:lvl8pPr marL="3429000" lvl="7" indent="-228600" algn="l" rtl="0">
        <a:spcBef>
          <a:spcPct val="20000"/>
        </a:spcBef>
        <a:buFont typeface="Arial"/>
        <a:buChar char="»"/>
        <a:defRPr lang="en-US" sz="1400" i="0" dirty="0">
          <a:solidFill>
            <a:schemeClr val="bg1">
              <a:lumMod val="65000"/>
            </a:schemeClr>
          </a:solidFill>
          <a:latin typeface="+mn-lt"/>
        </a:defRPr>
      </a:lvl8pPr>
      <a:lvl9pPr marL="3886200" lvl="8" indent="-228600" algn="l" rtl="0">
        <a:spcBef>
          <a:spcPct val="20000"/>
        </a:spcBef>
        <a:buFont typeface="Arial"/>
        <a:buChar char="»"/>
        <a:defRPr lang="en-US" sz="1400" i="0" dirty="0">
          <a:solidFill>
            <a:schemeClr val="bg1">
              <a:lumMod val="65000"/>
            </a:schemeClr>
          </a:solidFill>
          <a:latin typeface="+mn-lt"/>
        </a:defRPr>
      </a:lvl9pPr>
    </p:bodyStyle>
    <p:otherStyle>
      <a:lvl1pPr marL="0" lvl="0" algn="l" rtl="0">
        <a:defRPr lang="en-US" sz="1800" dirty="0">
          <a:solidFill>
            <a:schemeClr val="tx1"/>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53074F12-AA26-4AC8-9962-C36BB8F32554}" type="datetimeFigureOut">
              <a:rPr kern="1200" smtClean="0">
                <a:solidFill>
                  <a:prstClr val="black">
                    <a:tint val="75000"/>
                  </a:prstClr>
                </a:solidFill>
                <a:ea typeface="+mn-ea"/>
                <a:cs typeface="+mn-cs"/>
              </a:rPr>
              <a:pPr/>
              <a:t>5/11/2017</a:t>
            </a:fld>
            <a:endParaRPr kern="1200">
              <a:solidFill>
                <a:prstClr val="black">
                  <a:tint val="75000"/>
                </a:prstClr>
              </a:solidFill>
              <a:ea typeface="+mn-ea"/>
              <a:cs typeface="+mn-cs"/>
            </a:endParaRPr>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kern="1200">
              <a:solidFill>
                <a:prstClr val="black">
                  <a:tint val="75000"/>
                </a:prstClr>
              </a:solidFill>
              <a:ea typeface="+mn-ea"/>
              <a:cs typeface="+mn-cs"/>
            </a:endParaRPr>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B82CCC60-E8CD-4174-8B1A-7DF615B22EEF}" type="slidenum">
              <a:rPr kern="1200" smtClean="0">
                <a:solidFill>
                  <a:prstClr val="black">
                    <a:tint val="75000"/>
                  </a:prstClr>
                </a:solidFill>
                <a:ea typeface="+mn-ea"/>
                <a:cs typeface="+mn-cs"/>
              </a:rPr>
              <a:pPr/>
              <a:t>‹#›</a:t>
            </a:fld>
            <a:endParaRPr kern="1200">
              <a:solidFill>
                <a:prstClr val="black">
                  <a:tint val="75000"/>
                </a:prstClr>
              </a:solidFill>
              <a:ea typeface="+mn-ea"/>
              <a:cs typeface="+mn-cs"/>
            </a:endParaRPr>
          </a:p>
        </p:txBody>
      </p:sp>
    </p:spTree>
    <p:extLst>
      <p:ext uri="{BB962C8B-B14F-4D97-AF65-F5344CB8AC3E}">
        <p14:creationId xmlns:p14="http://schemas.microsoft.com/office/powerpoint/2010/main" val="328074414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ctr" defTabSz="685800" rtl="0" eaLnBrk="1" latinLnBrk="0" hangingPunct="1">
        <a:spcBef>
          <a:spcPct val="0"/>
        </a:spcBef>
        <a:buNone/>
        <a:defRPr sz="3300" b="1" kern="1200">
          <a:solidFill>
            <a:schemeClr val="tx1">
              <a:lumMod val="85000"/>
              <a:lumOff val="15000"/>
            </a:schemeClr>
          </a:solidFill>
          <a:effectLst>
            <a:outerShdw blurRad="38100" dist="38100" dir="2700000" algn="tl">
              <a:srgbClr val="000000">
                <a:alpha val="43137"/>
              </a:srgbClr>
            </a:outerShdw>
          </a:effectLst>
          <a:latin typeface="Microsoft New Tai Lue" pitchFamily="34" charset="0"/>
          <a:ea typeface="Microsoft Himalaya" pitchFamily="2" charset="0"/>
          <a:cs typeface="Microsoft New Tai Lue" pitchFamily="34" charset="0"/>
        </a:defRPr>
      </a:lvl1pPr>
    </p:titleStyle>
    <p:bodyStyle>
      <a:lvl1pPr marL="257175" indent="-257175" algn="l" defTabSz="685800" rtl="0" eaLnBrk="1" latinLnBrk="0" hangingPunct="1">
        <a:spcBef>
          <a:spcPct val="20000"/>
        </a:spcBef>
        <a:buFont typeface="Arial" pitchFamily="34" charset="0"/>
        <a:buChar char="•"/>
        <a:defRPr sz="2100" kern="1200">
          <a:solidFill>
            <a:schemeClr val="tx1">
              <a:lumMod val="75000"/>
              <a:lumOff val="25000"/>
            </a:schemeClr>
          </a:solidFill>
          <a:latin typeface="Microsoft New Tai Lue" pitchFamily="34" charset="0"/>
          <a:ea typeface="+mn-ea"/>
          <a:cs typeface="Microsoft New Tai Lue" pitchFamily="34" charset="0"/>
        </a:defRPr>
      </a:lvl1pPr>
      <a:lvl2pPr marL="557213" indent="-214313" algn="l" defTabSz="685800" rtl="0" eaLnBrk="1" latinLnBrk="0" hangingPunct="1">
        <a:spcBef>
          <a:spcPct val="20000"/>
        </a:spcBef>
        <a:buFont typeface="Arial" pitchFamily="34" charset="0"/>
        <a:buChar char="–"/>
        <a:defRPr sz="1800" kern="1200">
          <a:solidFill>
            <a:schemeClr val="tx1">
              <a:lumMod val="75000"/>
              <a:lumOff val="25000"/>
            </a:schemeClr>
          </a:solidFill>
          <a:latin typeface="Microsoft New Tai Lue" pitchFamily="34" charset="0"/>
          <a:ea typeface="+mn-ea"/>
          <a:cs typeface="Microsoft New Tai Lue" pitchFamily="34" charset="0"/>
        </a:defRPr>
      </a:lvl2pPr>
      <a:lvl3pPr marL="857250" indent="-171450" algn="l" defTabSz="685800" rtl="0" eaLnBrk="1" latinLnBrk="0" hangingPunct="1">
        <a:spcBef>
          <a:spcPct val="20000"/>
        </a:spcBef>
        <a:buFont typeface="Arial" pitchFamily="34" charset="0"/>
        <a:buChar char="•"/>
        <a:defRPr sz="1500" kern="1200">
          <a:solidFill>
            <a:schemeClr val="tx1">
              <a:lumMod val="75000"/>
              <a:lumOff val="25000"/>
            </a:schemeClr>
          </a:solidFill>
          <a:latin typeface="Microsoft New Tai Lue" pitchFamily="34" charset="0"/>
          <a:ea typeface="+mn-ea"/>
          <a:cs typeface="Microsoft New Tai Lue" pitchFamily="34" charset="0"/>
        </a:defRPr>
      </a:lvl3pPr>
      <a:lvl4pPr marL="1200150" indent="-171450" algn="l" defTabSz="685800" rtl="0" eaLnBrk="1" latinLnBrk="0" hangingPunct="1">
        <a:spcBef>
          <a:spcPct val="20000"/>
        </a:spcBef>
        <a:buFont typeface="Arial" pitchFamily="34" charset="0"/>
        <a:buChar char="–"/>
        <a:defRPr sz="1350" kern="1200">
          <a:solidFill>
            <a:schemeClr val="tx1">
              <a:lumMod val="75000"/>
              <a:lumOff val="25000"/>
            </a:schemeClr>
          </a:solidFill>
          <a:latin typeface="Microsoft New Tai Lue" pitchFamily="34" charset="0"/>
          <a:ea typeface="+mn-ea"/>
          <a:cs typeface="Microsoft New Tai Lue" pitchFamily="34" charset="0"/>
        </a:defRPr>
      </a:lvl4pPr>
      <a:lvl5pPr marL="1543050" indent="-171450" algn="l" defTabSz="685800" rtl="0" eaLnBrk="1" latinLnBrk="0" hangingPunct="1">
        <a:spcBef>
          <a:spcPct val="20000"/>
        </a:spcBef>
        <a:buFont typeface="Arial" pitchFamily="34" charset="0"/>
        <a:buChar char="»"/>
        <a:defRPr sz="1350" kern="1200">
          <a:solidFill>
            <a:schemeClr val="tx1">
              <a:lumMod val="75000"/>
              <a:lumOff val="25000"/>
            </a:schemeClr>
          </a:solidFill>
          <a:latin typeface="Microsoft New Tai Lue" pitchFamily="34" charset="0"/>
          <a:ea typeface="+mn-ea"/>
          <a:cs typeface="Microsoft New Tai Lue" pitchFamily="34" charset="0"/>
        </a:defRPr>
      </a:lvl5pPr>
      <a:lvl6pPr marL="18859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6pPr>
      <a:lvl7pPr marL="22288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7pPr>
      <a:lvl8pPr marL="25717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8pPr>
      <a:lvl9pPr marL="2914650" indent="-171450" algn="l" defTabSz="685800" rtl="0" eaLnBrk="1" latinLnBrk="0" hangingPunct="1">
        <a:spcBef>
          <a:spcPct val="20000"/>
        </a:spcBef>
        <a:buFont typeface="Arial" pitchFamily="34" charset="0"/>
        <a:buChar char="•"/>
        <a:defRPr sz="15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3.xml"/><Relationship Id="rId1" Type="http://schemas.openxmlformats.org/officeDocument/2006/relationships/tags" Target="../tags/tag12.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16.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4.xml"/><Relationship Id="rId1" Type="http://schemas.openxmlformats.org/officeDocument/2006/relationships/tags" Target="../tags/tag17.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18.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19.xml"/><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20.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2.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6.xml"/><Relationship Id="rId1" Type="http://schemas.openxmlformats.org/officeDocument/2006/relationships/tags" Target="../tags/tag23.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3.xml"/><Relationship Id="rId1" Type="http://schemas.openxmlformats.org/officeDocument/2006/relationships/tags" Target="../tags/tag24.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5.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6.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7.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8.xml"/><Relationship Id="rId4" Type="http://schemas.openxmlformats.org/officeDocument/2006/relationships/image" Target="../media/image16.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29.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30.xml"/></Relationships>
</file>

<file path=ppt/slides/_rels/slide2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31.xml"/><Relationship Id="rId4" Type="http://schemas.openxmlformats.org/officeDocument/2006/relationships/image" Target="../media/image17.png"/></Relationships>
</file>

<file path=ppt/slides/_rels/slide2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32.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3.xml"/></Relationships>
</file>

<file path=ppt/slides/_rels/slide3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4.xml"/></Relationships>
</file>

<file path=ppt/slides/_rels/slide3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5.xml"/></Relationships>
</file>

<file path=ppt/slides/_rels/slide3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6.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3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8.xml"/></Relationships>
</file>

<file path=ppt/slides/_rels/slide3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39.xml"/></Relationships>
</file>

<file path=ppt/slides/_rels/slide3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2.xml"/><Relationship Id="rId1" Type="http://schemas.openxmlformats.org/officeDocument/2006/relationships/tags" Target="../tags/tag40.xml"/></Relationships>
</file>

<file path=ppt/slides/_rels/slide3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3.xml"/><Relationship Id="rId1" Type="http://schemas.openxmlformats.org/officeDocument/2006/relationships/tags" Target="../tags/tag41.xml"/></Relationships>
</file>

<file path=ppt/slides/_rels/slide3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4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43.xml"/></Relationships>
</file>

<file path=ppt/slides/_rels/slide4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44.xml"/></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45.xml"/></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46.xml"/></Relationships>
</file>

<file path=ppt/slides/_rels/slide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5.xml"/><Relationship Id="rId1" Type="http://schemas.openxmlformats.org/officeDocument/2006/relationships/tags" Target="../tags/tag47.xml"/><Relationship Id="rId4" Type="http://schemas.openxmlformats.org/officeDocument/2006/relationships/image" Target="../media/image19.png"/></Relationships>
</file>

<file path=ppt/slides/_rels/slide4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6.xml"/><Relationship Id="rId1" Type="http://schemas.openxmlformats.org/officeDocument/2006/relationships/tags" Target="../tags/tag48.xml"/><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4.xml"/><Relationship Id="rId1" Type="http://schemas.openxmlformats.org/officeDocument/2006/relationships/tags" Target="../tags/tag13.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1.xml"/><Relationship Id="rId1" Type="http://schemas.openxmlformats.org/officeDocument/2006/relationships/tags" Target="../tags/tag14.xml"/><Relationship Id="rId6" Type="http://schemas.openxmlformats.org/officeDocument/2006/relationships/image" Target="../media/image9.JP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0.xml"/><Relationship Id="rId1" Type="http://schemas.openxmlformats.org/officeDocument/2006/relationships/tags" Target="../tags/tag15.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540442" y="2125094"/>
            <a:ext cx="6063116" cy="1236164"/>
          </a:xfrm>
          <a:ln w="19050">
            <a:noFill/>
            <a:prstDash val="solid"/>
          </a:ln>
          <a:effectLst>
            <a:outerShdw dist="38100" dir="2700000">
              <a:srgbClr val="000000">
                <a:alpha val="39999"/>
              </a:srgbClr>
            </a:outerShdw>
          </a:effectLst>
          <a:scene3d>
            <a:camera prst="orthographicFront"/>
            <a:lightRig rig="threePt" dir="t"/>
          </a:scene3d>
          <a:sp3d>
            <a:bevelT prst="relaxedInset"/>
          </a:sp3d>
        </p:spPr>
        <p:txBody>
          <a:bodyPr vert="horz" rtlCol="0">
            <a:noAutofit/>
          </a:bodyPr>
          <a:lstStyle/>
          <a:p>
            <a:pPr algn="ctr"/>
            <a:r>
              <a:rPr lang="en-US" sz="4000" b="1">
                <a:ln w="12700">
                  <a:solidFill>
                    <a:schemeClr val="accent5"/>
                  </a:solidFill>
                  <a:prstDash val="solid"/>
                </a:ln>
                <a:pattFill prst="ltDnDiag">
                  <a:fgClr>
                    <a:schemeClr val="accent5">
                      <a:lumMod val="60000"/>
                      <a:lumOff val="40000"/>
                    </a:schemeClr>
                  </a:fgClr>
                  <a:bgClr>
                    <a:schemeClr val="bg1"/>
                  </a:bgClr>
                </a:pattFill>
              </a:rPr>
              <a:t>XÂY DỰNG HỆ THỐNG QUẢN LÝ THÔNG TIN DU LỊCH</a:t>
            </a:r>
          </a:p>
        </p:txBody>
      </p:sp>
      <p:sp>
        <p:nvSpPr>
          <p:cNvPr id="3" name="Subtitle 2"/>
          <p:cNvSpPr>
            <a:spLocks noGrp="1"/>
          </p:cNvSpPr>
          <p:nvPr>
            <p:ph type="body" idx="1"/>
          </p:nvPr>
        </p:nvSpPr>
        <p:spPr>
          <a:xfrm>
            <a:off x="1540442" y="3570808"/>
            <a:ext cx="6063114" cy="829209"/>
          </a:xfrm>
        </p:spPr>
        <p:txBody>
          <a:bodyPr vert="horz" rtlCol="0"/>
          <a:lstStyle/>
          <a:p>
            <a:r>
              <a:rPr lang="en-US" sz="1300" u="sng" err="1">
                <a:solidFill>
                  <a:schemeClr val="tx1"/>
                </a:solidFill>
                <a:latin typeface="Times New Roman"/>
              </a:rPr>
              <a:t>Giáo</a:t>
            </a:r>
            <a:r>
              <a:rPr lang="en-US" sz="1300" u="sng">
                <a:solidFill>
                  <a:schemeClr val="tx1"/>
                </a:solidFill>
                <a:latin typeface="Times New Roman"/>
              </a:rPr>
              <a:t> </a:t>
            </a:r>
            <a:r>
              <a:rPr lang="en-US" sz="1300" u="sng" err="1">
                <a:solidFill>
                  <a:schemeClr val="tx1"/>
                </a:solidFill>
                <a:latin typeface="Times New Roman"/>
              </a:rPr>
              <a:t>viên</a:t>
            </a:r>
            <a:r>
              <a:rPr lang="en-US" sz="1300" u="sng">
                <a:solidFill>
                  <a:schemeClr val="tx1"/>
                </a:solidFill>
                <a:latin typeface="Times New Roman"/>
              </a:rPr>
              <a:t> </a:t>
            </a:r>
            <a:r>
              <a:rPr lang="en-US" sz="1300" u="sng" err="1">
                <a:solidFill>
                  <a:schemeClr val="tx1"/>
                </a:solidFill>
                <a:latin typeface="Times New Roman"/>
              </a:rPr>
              <a:t>hướng</a:t>
            </a:r>
            <a:r>
              <a:rPr lang="en-US" sz="1300" u="sng">
                <a:solidFill>
                  <a:schemeClr val="tx1"/>
                </a:solidFill>
                <a:latin typeface="Times New Roman"/>
              </a:rPr>
              <a:t> </a:t>
            </a:r>
            <a:r>
              <a:rPr lang="en-US" sz="1300" u="sng" err="1">
                <a:solidFill>
                  <a:schemeClr val="tx1"/>
                </a:solidFill>
                <a:latin typeface="Times New Roman"/>
              </a:rPr>
              <a:t>dẫn</a:t>
            </a:r>
            <a:r>
              <a:rPr lang="en-US" sz="1300" u="sng">
                <a:solidFill>
                  <a:schemeClr val="tx1"/>
                </a:solidFill>
                <a:latin typeface="Times New Roman"/>
              </a:rPr>
              <a:t>:</a:t>
            </a:r>
            <a:r>
              <a:rPr lang="en-US" sz="1300" u="none">
                <a:solidFill>
                  <a:schemeClr val="tx1"/>
                </a:solidFill>
                <a:latin typeface="Times New Roman"/>
              </a:rPr>
              <a:t> </a:t>
            </a:r>
            <a:r>
              <a:rPr lang="en-US" sz="1300">
                <a:solidFill>
                  <a:schemeClr val="tx1"/>
                </a:solidFill>
                <a:latin typeface="Times New Roman"/>
              </a:rPr>
              <a:t>                                   </a:t>
            </a:r>
            <a:r>
              <a:rPr lang="en-US" sz="1300" u="sng">
                <a:solidFill>
                  <a:schemeClr val="tx1"/>
                </a:solidFill>
                <a:latin typeface="Times New Roman"/>
              </a:rPr>
              <a:t>Sinh </a:t>
            </a:r>
            <a:r>
              <a:rPr lang="en-US" sz="1300" u="sng" err="1">
                <a:solidFill>
                  <a:schemeClr val="tx1"/>
                </a:solidFill>
                <a:latin typeface="Times New Roman"/>
              </a:rPr>
              <a:t>viên</a:t>
            </a:r>
            <a:r>
              <a:rPr lang="en-US" sz="1300" u="sng">
                <a:solidFill>
                  <a:schemeClr val="tx1"/>
                </a:solidFill>
                <a:latin typeface="Times New Roman"/>
              </a:rPr>
              <a:t> </a:t>
            </a:r>
            <a:r>
              <a:rPr lang="en-US" sz="1300" u="sng" err="1">
                <a:solidFill>
                  <a:schemeClr val="tx1"/>
                </a:solidFill>
                <a:latin typeface="Times New Roman"/>
              </a:rPr>
              <a:t>thực</a:t>
            </a:r>
            <a:r>
              <a:rPr lang="en-US" sz="1300" u="sng">
                <a:solidFill>
                  <a:schemeClr val="tx1"/>
                </a:solidFill>
                <a:latin typeface="Times New Roman"/>
              </a:rPr>
              <a:t> </a:t>
            </a:r>
            <a:r>
              <a:rPr lang="en-US" sz="1300" u="sng" err="1">
                <a:solidFill>
                  <a:schemeClr val="tx1"/>
                </a:solidFill>
                <a:latin typeface="Times New Roman"/>
              </a:rPr>
              <a:t>hiện</a:t>
            </a:r>
            <a:r>
              <a:rPr lang="en-US" sz="1300" u="sng">
                <a:solidFill>
                  <a:schemeClr val="tx1"/>
                </a:solidFill>
                <a:latin typeface="Times New Roman"/>
              </a:rPr>
              <a:t>:</a:t>
            </a:r>
            <a:r>
              <a:rPr lang="en-US" sz="1300">
                <a:solidFill>
                  <a:schemeClr val="tx1"/>
                </a:solidFill>
                <a:latin typeface="Times New Roman"/>
              </a:rPr>
              <a:t> </a:t>
            </a:r>
          </a:p>
          <a:p>
            <a:r>
              <a:rPr lang="en-US" sz="1300" err="1">
                <a:solidFill>
                  <a:schemeClr val="tx1"/>
                </a:solidFill>
                <a:latin typeface="Times New Roman"/>
              </a:rPr>
              <a:t>ThS</a:t>
            </a:r>
            <a:r>
              <a:rPr lang="en-US" sz="1300">
                <a:solidFill>
                  <a:schemeClr val="tx1"/>
                </a:solidFill>
                <a:latin typeface="Times New Roman"/>
              </a:rPr>
              <a:t> </a:t>
            </a:r>
            <a:r>
              <a:rPr lang="en-US" sz="1300" err="1">
                <a:solidFill>
                  <a:schemeClr val="tx1"/>
                </a:solidFill>
                <a:latin typeface="Times New Roman"/>
              </a:rPr>
              <a:t>Võ</a:t>
            </a:r>
            <a:r>
              <a:rPr lang="en-US" sz="1300">
                <a:solidFill>
                  <a:schemeClr val="tx1"/>
                </a:solidFill>
                <a:latin typeface="Times New Roman"/>
              </a:rPr>
              <a:t> </a:t>
            </a:r>
            <a:r>
              <a:rPr lang="en-US" sz="1300" err="1">
                <a:solidFill>
                  <a:schemeClr val="tx1"/>
                </a:solidFill>
                <a:latin typeface="Times New Roman"/>
              </a:rPr>
              <a:t>Huỳnh</a:t>
            </a:r>
            <a:r>
              <a:rPr lang="en-US" sz="1300">
                <a:solidFill>
                  <a:schemeClr val="tx1"/>
                </a:solidFill>
                <a:latin typeface="Times New Roman"/>
              </a:rPr>
              <a:t> </a:t>
            </a:r>
            <a:r>
              <a:rPr lang="en-US" sz="1300" err="1">
                <a:solidFill>
                  <a:schemeClr val="tx1"/>
                </a:solidFill>
                <a:latin typeface="Times New Roman"/>
              </a:rPr>
              <a:t>Trâm</a:t>
            </a:r>
            <a:r>
              <a:rPr lang="en-US" sz="1300">
                <a:solidFill>
                  <a:schemeClr val="tx1"/>
                </a:solidFill>
                <a:latin typeface="Times New Roman"/>
              </a:rPr>
              <a:t>                                     </a:t>
            </a:r>
            <a:r>
              <a:rPr lang="en-US" sz="1300" err="1">
                <a:solidFill>
                  <a:schemeClr val="tx1"/>
                </a:solidFill>
                <a:latin typeface="Times New Roman"/>
              </a:rPr>
              <a:t>Trần</a:t>
            </a:r>
            <a:r>
              <a:rPr lang="en-US" sz="1300">
                <a:solidFill>
                  <a:schemeClr val="tx1"/>
                </a:solidFill>
                <a:latin typeface="Times New Roman"/>
              </a:rPr>
              <a:t> </a:t>
            </a:r>
            <a:r>
              <a:rPr lang="en-US" sz="1300" err="1">
                <a:solidFill>
                  <a:schemeClr val="tx1"/>
                </a:solidFill>
                <a:latin typeface="Times New Roman"/>
              </a:rPr>
              <a:t>Lê</a:t>
            </a:r>
            <a:r>
              <a:rPr lang="en-US" sz="1300">
                <a:solidFill>
                  <a:schemeClr val="tx1"/>
                </a:solidFill>
                <a:latin typeface="Times New Roman"/>
              </a:rPr>
              <a:t> </a:t>
            </a:r>
            <a:r>
              <a:rPr lang="en-US" sz="1300" err="1">
                <a:solidFill>
                  <a:schemeClr val="tx1"/>
                </a:solidFill>
                <a:latin typeface="Times New Roman"/>
              </a:rPr>
              <a:t>Quế</a:t>
            </a:r>
            <a:r>
              <a:rPr lang="en-US" sz="1300">
                <a:solidFill>
                  <a:schemeClr val="tx1"/>
                </a:solidFill>
                <a:latin typeface="Times New Roman"/>
              </a:rPr>
              <a:t> </a:t>
            </a:r>
            <a:r>
              <a:rPr lang="en-US" sz="1300" err="1">
                <a:solidFill>
                  <a:schemeClr val="tx1"/>
                </a:solidFill>
                <a:latin typeface="Times New Roman"/>
              </a:rPr>
              <a:t>Ngọc</a:t>
            </a:r>
            <a:r>
              <a:rPr lang="en-US" sz="1300">
                <a:solidFill>
                  <a:schemeClr val="tx1"/>
                </a:solidFill>
                <a:latin typeface="Times New Roman"/>
              </a:rPr>
              <a:t>          B1304707 </a:t>
            </a:r>
          </a:p>
          <a:p>
            <a:r>
              <a:rPr lang="en-US" sz="1300" err="1">
                <a:solidFill>
                  <a:schemeClr val="tx1"/>
                </a:solidFill>
                <a:latin typeface="Times New Roman"/>
              </a:rPr>
              <a:t>MSCB</a:t>
            </a:r>
            <a:r>
              <a:rPr lang="en-US" sz="1300">
                <a:solidFill>
                  <a:schemeClr val="tx1"/>
                </a:solidFill>
                <a:latin typeface="Times New Roman"/>
              </a:rPr>
              <a:t>: 1069                                                    </a:t>
            </a:r>
            <a:r>
              <a:rPr lang="en-US" sz="1300" err="1">
                <a:solidFill>
                  <a:schemeClr val="tx1"/>
                </a:solidFill>
                <a:latin typeface="Times New Roman"/>
              </a:rPr>
              <a:t>Lê</a:t>
            </a:r>
            <a:r>
              <a:rPr lang="en-US" sz="1300">
                <a:solidFill>
                  <a:schemeClr val="tx1"/>
                </a:solidFill>
                <a:latin typeface="Times New Roman"/>
              </a:rPr>
              <a:t> </a:t>
            </a:r>
            <a:r>
              <a:rPr lang="en-US" sz="1300" err="1">
                <a:solidFill>
                  <a:schemeClr val="tx1"/>
                </a:solidFill>
                <a:latin typeface="Times New Roman"/>
              </a:rPr>
              <a:t>Như</a:t>
            </a:r>
            <a:r>
              <a:rPr lang="en-US" sz="1300">
                <a:solidFill>
                  <a:schemeClr val="tx1"/>
                </a:solidFill>
                <a:latin typeface="Times New Roman"/>
              </a:rPr>
              <a:t> </a:t>
            </a:r>
            <a:r>
              <a:rPr lang="en-US" sz="1300" err="1">
                <a:solidFill>
                  <a:schemeClr val="tx1"/>
                </a:solidFill>
                <a:latin typeface="Times New Roman"/>
              </a:rPr>
              <a:t>Ý</a:t>
            </a:r>
            <a:r>
              <a:rPr lang="en-US" sz="1300">
                <a:solidFill>
                  <a:schemeClr val="tx1"/>
                </a:solidFill>
                <a:latin typeface="Times New Roman"/>
              </a:rPr>
              <a:t>                         B1304751 </a:t>
            </a:r>
          </a:p>
        </p:txBody>
      </p:sp>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711733"/>
          </a:xfrm>
          <a:prstGeom prst="rect">
            <a:avLst/>
          </a:prstGeom>
        </p:spPr>
        <p:txBody>
          <a:bodyPr vert="horz" lIns="95250" tIns="47625" rIns="95250" bIns="47625" rtlCol="0">
            <a:spAutoFit/>
          </a:bodyPr>
          <a:lstStyle/>
          <a:p>
            <a:pPr algn="ctr"/>
            <a:r>
              <a:rPr lang="en-US" sz="2000" err="1">
                <a:solidFill>
                  <a:schemeClr val="accent1">
                    <a:lumMod val="75000"/>
                  </a:schemeClr>
                </a:solidFill>
                <a:latin typeface="Times New Roman"/>
              </a:rPr>
              <a:t>TRƯỜNG</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ĐẠI</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HỌC</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CẦN</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THƠ</a:t>
            </a:r>
          </a:p>
          <a:p>
            <a:pPr algn="ctr"/>
            <a:r>
              <a:rPr lang="en-US" sz="2000" err="1">
                <a:solidFill>
                  <a:schemeClr val="accent1">
                    <a:lumMod val="75000"/>
                  </a:schemeClr>
                </a:solidFill>
                <a:latin typeface="Times New Roman"/>
              </a:rPr>
              <a:t>KHOA</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CNTT</a:t>
            </a:r>
            <a:r>
              <a:rPr lang="en-US" sz="2000">
                <a:solidFill>
                  <a:schemeClr val="accent1">
                    <a:lumMod val="75000"/>
                  </a:schemeClr>
                </a:solidFill>
                <a:latin typeface="Times New Roman"/>
              </a:rPr>
              <a:t> &amp; TT</a:t>
            </a:r>
          </a:p>
        </p:txBody>
      </p:sp>
      <p:sp>
        <p:nvSpPr>
          <p:cNvPr id="7" name="TextBox 6"/>
          <p:cNvSpPr txBox="1"/>
          <p:nvPr/>
        </p:nvSpPr>
        <p:spPr>
          <a:xfrm>
            <a:off x="2195337" y="1478412"/>
            <a:ext cx="4753325" cy="342401"/>
          </a:xfrm>
          <a:prstGeom prst="rect">
            <a:avLst/>
          </a:prstGeom>
        </p:spPr>
        <p:txBody>
          <a:bodyPr vert="horz" lIns="95250" tIns="47625" rIns="95250" bIns="47625" rtlCol="0">
            <a:spAutoFit/>
          </a:bodyPr>
          <a:lstStyle/>
          <a:p>
            <a:pPr algn="ctr"/>
            <a:r>
              <a:rPr lang="en-US" sz="1600" err="1">
                <a:solidFill>
                  <a:srgbClr val="7030A0"/>
                </a:solidFill>
                <a:latin typeface="Times New Roman"/>
              </a:rPr>
              <a:t>BÁO</a:t>
            </a:r>
            <a:r>
              <a:rPr lang="en-US" sz="1600">
                <a:solidFill>
                  <a:srgbClr val="7030A0"/>
                </a:solidFill>
                <a:latin typeface="Times New Roman"/>
              </a:rPr>
              <a:t> </a:t>
            </a:r>
            <a:r>
              <a:rPr lang="en-US" sz="1600" err="1">
                <a:solidFill>
                  <a:srgbClr val="7030A0"/>
                </a:solidFill>
                <a:latin typeface="Times New Roman"/>
              </a:rPr>
              <a:t>CÁO</a:t>
            </a:r>
            <a:r>
              <a:rPr lang="en-US" sz="1600">
                <a:solidFill>
                  <a:srgbClr val="7030A0"/>
                </a:solidFill>
                <a:latin typeface="Times New Roman"/>
              </a:rPr>
              <a:t> </a:t>
            </a:r>
            <a:r>
              <a:rPr lang="en-US" sz="1600" err="1">
                <a:solidFill>
                  <a:srgbClr val="7030A0"/>
                </a:solidFill>
                <a:latin typeface="Times New Roman"/>
              </a:rPr>
              <a:t>LUẬN</a:t>
            </a:r>
            <a:r>
              <a:rPr lang="en-US" sz="1600">
                <a:solidFill>
                  <a:srgbClr val="7030A0"/>
                </a:solidFill>
                <a:latin typeface="Times New Roman"/>
              </a:rPr>
              <a:t> </a:t>
            </a:r>
            <a:r>
              <a:rPr lang="en-US" sz="1600" err="1">
                <a:solidFill>
                  <a:srgbClr val="7030A0"/>
                </a:solidFill>
                <a:latin typeface="Times New Roman"/>
              </a:rPr>
              <a:t>VĂN</a:t>
            </a:r>
            <a:r>
              <a:rPr lang="en-US" sz="1600">
                <a:solidFill>
                  <a:srgbClr val="7030A0"/>
                </a:solidFill>
                <a:latin typeface="Times New Roman"/>
              </a:rPr>
              <a:t> </a:t>
            </a:r>
            <a:r>
              <a:rPr lang="en-US" sz="1600" err="1">
                <a:solidFill>
                  <a:srgbClr val="7030A0"/>
                </a:solidFill>
                <a:latin typeface="Times New Roman"/>
              </a:rPr>
              <a:t>KỸ</a:t>
            </a:r>
            <a:r>
              <a:rPr lang="en-US" sz="1600">
                <a:solidFill>
                  <a:srgbClr val="7030A0"/>
                </a:solidFill>
                <a:latin typeface="Times New Roman"/>
              </a:rPr>
              <a:t> </a:t>
            </a:r>
            <a:r>
              <a:rPr lang="en-US" sz="1600" err="1">
                <a:solidFill>
                  <a:srgbClr val="7030A0"/>
                </a:solidFill>
                <a:latin typeface="Times New Roman"/>
              </a:rPr>
              <a:t>THUẬT</a:t>
            </a:r>
            <a:r>
              <a:rPr lang="en-US" sz="1600">
                <a:solidFill>
                  <a:srgbClr val="7030A0"/>
                </a:solidFill>
                <a:latin typeface="Times New Roman"/>
              </a:rPr>
              <a:t> </a:t>
            </a:r>
            <a:r>
              <a:rPr lang="en-US" sz="1600" err="1">
                <a:solidFill>
                  <a:srgbClr val="7030A0"/>
                </a:solidFill>
                <a:latin typeface="Times New Roman"/>
              </a:rPr>
              <a:t>PHẦN</a:t>
            </a:r>
            <a:r>
              <a:rPr lang="en-US" sz="1600">
                <a:solidFill>
                  <a:srgbClr val="7030A0"/>
                </a:solidFill>
                <a:latin typeface="Times New Roman"/>
              </a:rPr>
              <a:t> </a:t>
            </a:r>
            <a:r>
              <a:rPr lang="en-US" sz="1600" err="1">
                <a:solidFill>
                  <a:srgbClr val="7030A0"/>
                </a:solidFill>
                <a:latin typeface="Times New Roman"/>
              </a:rPr>
              <a:t>MỀM</a:t>
            </a:r>
            <a:r>
              <a:rPr lang="en-US" sz="1600">
                <a:solidFill>
                  <a:srgbClr val="7030A0"/>
                </a:solidFill>
                <a:latin typeface="Times New Roman"/>
              </a:rPr>
              <a:t> </a:t>
            </a:r>
          </a:p>
        </p:txBody>
      </p:sp>
    </p:spTree>
    <p:custDataLst>
      <p:tags r:id="rId1"/>
    </p:custData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PHƯƠNG PHÁP THỰC HIỆN</a:t>
            </a:r>
            <a:endParaRPr lang="en-US">
              <a:solidFill>
                <a:srgbClr val="C20483"/>
              </a:solidFill>
              <a:latin typeface="Times New Roman"/>
            </a:endParaRPr>
          </a:p>
        </p:txBody>
      </p:sp>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a:t>6</a:t>
            </a:r>
          </a:p>
        </p:txBody>
      </p:sp>
      <p:cxnSp>
        <p:nvCxnSpPr>
          <p:cNvPr id="46" name="Straight Connector 45"/>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55" name="Straight Connector 54"/>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62" name="Group 61"/>
          <p:cNvGrpSpPr/>
          <p:nvPr/>
        </p:nvGrpSpPr>
        <p:grpSpPr>
          <a:xfrm>
            <a:off x="2254445" y="960053"/>
            <a:ext cx="219077" cy="4084763"/>
            <a:chOff x="1374772" y="1300164"/>
            <a:chExt cx="274322" cy="5446350"/>
          </a:xfrm>
        </p:grpSpPr>
        <p:sp>
          <p:nvSpPr>
            <p:cNvPr id="84" name="Pentagon 83"/>
            <p:cNvSpPr/>
            <p:nvPr/>
          </p:nvSpPr>
          <p:spPr>
            <a:xfrm rot="5400000">
              <a:off x="1103753" y="6202666"/>
              <a:ext cx="814867" cy="272824"/>
            </a:xfrm>
            <a:prstGeom prst="homePlate">
              <a:avLst>
                <a:gd name="adj" fmla="val 281623"/>
              </a:avLst>
            </a:prstGeom>
            <a:gradFill flip="none" rotWithShape="1">
              <a:gsLst>
                <a:gs pos="100000">
                  <a:srgbClr val="B88954"/>
                </a:gs>
                <a:gs pos="0">
                  <a:srgbClr val="E1C9AF"/>
                </a:gs>
              </a:gsLst>
              <a:lin ang="54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5" name="Rectangle 5"/>
            <p:cNvSpPr/>
            <p:nvPr/>
          </p:nvSpPr>
          <p:spPr>
            <a:xfrm>
              <a:off x="1374775" y="1633777"/>
              <a:ext cx="272823" cy="4449640"/>
            </a:xfrm>
            <a:custGeom>
              <a:avLst/>
              <a:gdLst>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0 w 272825"/>
                <a:gd name="connsiteY4" fmla="*/ 0 h 3776662"/>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1 w 272825"/>
                <a:gd name="connsiteY4" fmla="*/ 3609974 h 3776662"/>
                <a:gd name="connsiteX5" fmla="*/ 0 w 272825"/>
                <a:gd name="connsiteY5" fmla="*/ 0 h 3776662"/>
                <a:gd name="connsiteX0" fmla="*/ 0 w 272825"/>
                <a:gd name="connsiteY0" fmla="*/ 0 h 3776662"/>
                <a:gd name="connsiteX1" fmla="*/ 272825 w 272825"/>
                <a:gd name="connsiteY1" fmla="*/ 0 h 3776662"/>
                <a:gd name="connsiteX2" fmla="*/ 272825 w 272825"/>
                <a:gd name="connsiteY2" fmla="*/ 3776662 h 3776662"/>
                <a:gd name="connsiteX3" fmla="*/ 57151 w 272825"/>
                <a:gd name="connsiteY3" fmla="*/ 3776661 h 3776662"/>
                <a:gd name="connsiteX4" fmla="*/ 0 w 272825"/>
                <a:gd name="connsiteY4" fmla="*/ 3776662 h 3776662"/>
                <a:gd name="connsiteX5" fmla="*/ 1 w 272825"/>
                <a:gd name="connsiteY5" fmla="*/ 3609974 h 3776662"/>
                <a:gd name="connsiteX6" fmla="*/ 0 w 272825"/>
                <a:gd name="connsiteY6" fmla="*/ 0 h 3776662"/>
                <a:gd name="connsiteX0" fmla="*/ 0 w 272825"/>
                <a:gd name="connsiteY0" fmla="*/ 0 h 3776662"/>
                <a:gd name="connsiteX1" fmla="*/ 272825 w 272825"/>
                <a:gd name="connsiteY1" fmla="*/ 0 h 3776662"/>
                <a:gd name="connsiteX2" fmla="*/ 272825 w 272825"/>
                <a:gd name="connsiteY2" fmla="*/ 3776662 h 3776662"/>
                <a:gd name="connsiteX3" fmla="*/ 166689 w 272825"/>
                <a:gd name="connsiteY3" fmla="*/ 3776661 h 3776662"/>
                <a:gd name="connsiteX4" fmla="*/ 57151 w 272825"/>
                <a:gd name="connsiteY4" fmla="*/ 3776661 h 3776662"/>
                <a:gd name="connsiteX5" fmla="*/ 0 w 272825"/>
                <a:gd name="connsiteY5" fmla="*/ 3776662 h 3776662"/>
                <a:gd name="connsiteX6" fmla="*/ 1 w 272825"/>
                <a:gd name="connsiteY6" fmla="*/ 3609974 h 3776662"/>
                <a:gd name="connsiteX7" fmla="*/ 0 w 272825"/>
                <a:gd name="connsiteY7" fmla="*/ 0 h 3776662"/>
                <a:gd name="connsiteX0" fmla="*/ 0 w 272825"/>
                <a:gd name="connsiteY0" fmla="*/ 0 h 3776662"/>
                <a:gd name="connsiteX1" fmla="*/ 272825 w 272825"/>
                <a:gd name="connsiteY1" fmla="*/ 0 h 3776662"/>
                <a:gd name="connsiteX2" fmla="*/ 272825 w 272825"/>
                <a:gd name="connsiteY2" fmla="*/ 3776662 h 3776662"/>
                <a:gd name="connsiteX3" fmla="*/ 166689 w 272825"/>
                <a:gd name="connsiteY3" fmla="*/ 3776661 h 3776662"/>
                <a:gd name="connsiteX4" fmla="*/ 107157 w 272825"/>
                <a:gd name="connsiteY4" fmla="*/ 3774280 h 3776662"/>
                <a:gd name="connsiteX5" fmla="*/ 57151 w 272825"/>
                <a:gd name="connsiteY5" fmla="*/ 3776661 h 3776662"/>
                <a:gd name="connsiteX6" fmla="*/ 0 w 272825"/>
                <a:gd name="connsiteY6" fmla="*/ 3776662 h 3776662"/>
                <a:gd name="connsiteX7" fmla="*/ 1 w 272825"/>
                <a:gd name="connsiteY7" fmla="*/ 3609974 h 3776662"/>
                <a:gd name="connsiteX8" fmla="*/ 0 w 272825"/>
                <a:gd name="connsiteY8" fmla="*/ 0 h 3776662"/>
                <a:gd name="connsiteX0" fmla="*/ 0 w 272825"/>
                <a:gd name="connsiteY0" fmla="*/ 0 h 3776662"/>
                <a:gd name="connsiteX1" fmla="*/ 272825 w 272825"/>
                <a:gd name="connsiteY1" fmla="*/ 0 h 3776662"/>
                <a:gd name="connsiteX2" fmla="*/ 272825 w 272825"/>
                <a:gd name="connsiteY2" fmla="*/ 3776662 h 3776662"/>
                <a:gd name="connsiteX3" fmla="*/ 221457 w 272825"/>
                <a:gd name="connsiteY3" fmla="*/ 3774280 h 3776662"/>
                <a:gd name="connsiteX4" fmla="*/ 166689 w 272825"/>
                <a:gd name="connsiteY4" fmla="*/ 3776661 h 3776662"/>
                <a:gd name="connsiteX5" fmla="*/ 107157 w 272825"/>
                <a:gd name="connsiteY5" fmla="*/ 3774280 h 3776662"/>
                <a:gd name="connsiteX6" fmla="*/ 57151 w 272825"/>
                <a:gd name="connsiteY6" fmla="*/ 3776661 h 3776662"/>
                <a:gd name="connsiteX7" fmla="*/ 0 w 272825"/>
                <a:gd name="connsiteY7" fmla="*/ 3776662 h 3776662"/>
                <a:gd name="connsiteX8" fmla="*/ 1 w 272825"/>
                <a:gd name="connsiteY8" fmla="*/ 3609974 h 3776662"/>
                <a:gd name="connsiteX9" fmla="*/ 0 w 272825"/>
                <a:gd name="connsiteY9" fmla="*/ 0 h 3776662"/>
                <a:gd name="connsiteX0" fmla="*/ 0 w 272825"/>
                <a:gd name="connsiteY0" fmla="*/ 0 h 3776662"/>
                <a:gd name="connsiteX1" fmla="*/ 272825 w 272825"/>
                <a:gd name="connsiteY1" fmla="*/ 0 h 3776662"/>
                <a:gd name="connsiteX2" fmla="*/ 272825 w 272825"/>
                <a:gd name="connsiteY2" fmla="*/ 3776662 h 3776662"/>
                <a:gd name="connsiteX3" fmla="*/ 252414 w 272825"/>
                <a:gd name="connsiteY3" fmla="*/ 3776661 h 3776662"/>
                <a:gd name="connsiteX4" fmla="*/ 221457 w 272825"/>
                <a:gd name="connsiteY4" fmla="*/ 3774280 h 3776662"/>
                <a:gd name="connsiteX5" fmla="*/ 166689 w 272825"/>
                <a:gd name="connsiteY5" fmla="*/ 3776661 h 3776662"/>
                <a:gd name="connsiteX6" fmla="*/ 107157 w 272825"/>
                <a:gd name="connsiteY6" fmla="*/ 3774280 h 3776662"/>
                <a:gd name="connsiteX7" fmla="*/ 57151 w 272825"/>
                <a:gd name="connsiteY7" fmla="*/ 3776661 h 3776662"/>
                <a:gd name="connsiteX8" fmla="*/ 0 w 272825"/>
                <a:gd name="connsiteY8" fmla="*/ 3776662 h 3776662"/>
                <a:gd name="connsiteX9" fmla="*/ 1 w 272825"/>
                <a:gd name="connsiteY9" fmla="*/ 3609974 h 3776662"/>
                <a:gd name="connsiteX10" fmla="*/ 0 w 272825"/>
                <a:gd name="connsiteY10" fmla="*/ 0 h 3776662"/>
                <a:gd name="connsiteX0" fmla="*/ 0 w 273845"/>
                <a:gd name="connsiteY0" fmla="*/ 0 h 3776662"/>
                <a:gd name="connsiteX1" fmla="*/ 272825 w 273845"/>
                <a:gd name="connsiteY1" fmla="*/ 0 h 3776662"/>
                <a:gd name="connsiteX2" fmla="*/ 273845 w 273845"/>
                <a:gd name="connsiteY2" fmla="*/ 3581399 h 3776662"/>
                <a:gd name="connsiteX3" fmla="*/ 272825 w 273845"/>
                <a:gd name="connsiteY3" fmla="*/ 3776662 h 3776662"/>
                <a:gd name="connsiteX4" fmla="*/ 252414 w 273845"/>
                <a:gd name="connsiteY4" fmla="*/ 3776661 h 3776662"/>
                <a:gd name="connsiteX5" fmla="*/ 221457 w 273845"/>
                <a:gd name="connsiteY5" fmla="*/ 3774280 h 3776662"/>
                <a:gd name="connsiteX6" fmla="*/ 166689 w 273845"/>
                <a:gd name="connsiteY6" fmla="*/ 3776661 h 3776662"/>
                <a:gd name="connsiteX7" fmla="*/ 107157 w 273845"/>
                <a:gd name="connsiteY7" fmla="*/ 3774280 h 3776662"/>
                <a:gd name="connsiteX8" fmla="*/ 57151 w 273845"/>
                <a:gd name="connsiteY8" fmla="*/ 3776661 h 3776662"/>
                <a:gd name="connsiteX9" fmla="*/ 0 w 273845"/>
                <a:gd name="connsiteY9" fmla="*/ 3776662 h 3776662"/>
                <a:gd name="connsiteX10" fmla="*/ 1 w 273845"/>
                <a:gd name="connsiteY10" fmla="*/ 3609974 h 3776662"/>
                <a:gd name="connsiteX11" fmla="*/ 0 w 273845"/>
                <a:gd name="connsiteY11" fmla="*/ 0 h 3776662"/>
                <a:gd name="connsiteX0" fmla="*/ 0 w 273845"/>
                <a:gd name="connsiteY0" fmla="*/ 0 h 3776662"/>
                <a:gd name="connsiteX1" fmla="*/ 272825 w 273845"/>
                <a:gd name="connsiteY1" fmla="*/ 0 h 3776662"/>
                <a:gd name="connsiteX2" fmla="*/ 273845 w 273845"/>
                <a:gd name="connsiteY2" fmla="*/ 3581399 h 3776662"/>
                <a:gd name="connsiteX3" fmla="*/ 252414 w 273845"/>
                <a:gd name="connsiteY3" fmla="*/ 3776661 h 3776662"/>
                <a:gd name="connsiteX4" fmla="*/ 221457 w 273845"/>
                <a:gd name="connsiteY4" fmla="*/ 3774280 h 3776662"/>
                <a:gd name="connsiteX5" fmla="*/ 166689 w 273845"/>
                <a:gd name="connsiteY5" fmla="*/ 3776661 h 3776662"/>
                <a:gd name="connsiteX6" fmla="*/ 107157 w 273845"/>
                <a:gd name="connsiteY6" fmla="*/ 3774280 h 3776662"/>
                <a:gd name="connsiteX7" fmla="*/ 57151 w 273845"/>
                <a:gd name="connsiteY7" fmla="*/ 3776661 h 3776662"/>
                <a:gd name="connsiteX8" fmla="*/ 0 w 273845"/>
                <a:gd name="connsiteY8" fmla="*/ 3776662 h 3776662"/>
                <a:gd name="connsiteX9" fmla="*/ 1 w 273845"/>
                <a:gd name="connsiteY9" fmla="*/ 3609974 h 3776662"/>
                <a:gd name="connsiteX10" fmla="*/ 0 w 273845"/>
                <a:gd name="connsiteY10" fmla="*/ 0 h 3776662"/>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7157 w 273845"/>
                <a:gd name="connsiteY6" fmla="*/ 3774280 h 3776661"/>
                <a:gd name="connsiteX7" fmla="*/ 57151 w 273845"/>
                <a:gd name="connsiteY7" fmla="*/ 3776661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4776 w 273845"/>
                <a:gd name="connsiteY6" fmla="*/ 3664743 h 3776661"/>
                <a:gd name="connsiteX7" fmla="*/ 57151 w 273845"/>
                <a:gd name="connsiteY7" fmla="*/ 3776661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0032 w 273845"/>
                <a:gd name="connsiteY3" fmla="*/ 3695699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94"/>
                <a:gd name="connsiteY0" fmla="*/ 0 h 3776859"/>
                <a:gd name="connsiteX1" fmla="*/ 272825 w 273894"/>
                <a:gd name="connsiteY1" fmla="*/ 0 h 3776859"/>
                <a:gd name="connsiteX2" fmla="*/ 273845 w 273894"/>
                <a:gd name="connsiteY2" fmla="*/ 3581399 h 3776859"/>
                <a:gd name="connsiteX3" fmla="*/ 247651 w 273894"/>
                <a:gd name="connsiteY3" fmla="*/ 3702843 h 3776859"/>
                <a:gd name="connsiteX4" fmla="*/ 223839 w 273894"/>
                <a:gd name="connsiteY4" fmla="*/ 3631404 h 3776859"/>
                <a:gd name="connsiteX5" fmla="*/ 166689 w 273894"/>
                <a:gd name="connsiteY5" fmla="*/ 3776661 h 3776859"/>
                <a:gd name="connsiteX6" fmla="*/ 104776 w 273894"/>
                <a:gd name="connsiteY6" fmla="*/ 3664743 h 3776859"/>
                <a:gd name="connsiteX7" fmla="*/ 57151 w 273894"/>
                <a:gd name="connsiteY7" fmla="*/ 3750467 h 3776859"/>
                <a:gd name="connsiteX8" fmla="*/ 1 w 273894"/>
                <a:gd name="connsiteY8" fmla="*/ 3609974 h 3776859"/>
                <a:gd name="connsiteX9" fmla="*/ 0 w 273894"/>
                <a:gd name="connsiteY9" fmla="*/ 0 h 3776859"/>
                <a:gd name="connsiteX0" fmla="*/ 0 w 273894"/>
                <a:gd name="connsiteY0" fmla="*/ 0 h 3776859"/>
                <a:gd name="connsiteX1" fmla="*/ 272825 w 273894"/>
                <a:gd name="connsiteY1" fmla="*/ 0 h 3776859"/>
                <a:gd name="connsiteX2" fmla="*/ 273845 w 273894"/>
                <a:gd name="connsiteY2" fmla="*/ 3581399 h 3776859"/>
                <a:gd name="connsiteX3" fmla="*/ 247651 w 273894"/>
                <a:gd name="connsiteY3" fmla="*/ 3702843 h 3776859"/>
                <a:gd name="connsiteX4" fmla="*/ 223839 w 273894"/>
                <a:gd name="connsiteY4" fmla="*/ 3631404 h 3776859"/>
                <a:gd name="connsiteX5" fmla="*/ 166689 w 273894"/>
                <a:gd name="connsiteY5" fmla="*/ 3776661 h 3776859"/>
                <a:gd name="connsiteX6" fmla="*/ 104776 w 273894"/>
                <a:gd name="connsiteY6" fmla="*/ 3664743 h 3776859"/>
                <a:gd name="connsiteX7" fmla="*/ 57151 w 273894"/>
                <a:gd name="connsiteY7" fmla="*/ 3750467 h 3776859"/>
                <a:gd name="connsiteX8" fmla="*/ 1 w 273894"/>
                <a:gd name="connsiteY8" fmla="*/ 3609974 h 3776859"/>
                <a:gd name="connsiteX9" fmla="*/ 0 w 273894"/>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52414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52414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3845" h="3776859">
                  <a:moveTo>
                    <a:pt x="0" y="0"/>
                  </a:moveTo>
                  <a:lnTo>
                    <a:pt x="272825" y="0"/>
                  </a:lnTo>
                  <a:lnTo>
                    <a:pt x="273845" y="3581399"/>
                  </a:lnTo>
                  <a:cubicBezTo>
                    <a:pt x="269876" y="3659980"/>
                    <a:pt x="258763" y="3688555"/>
                    <a:pt x="245270" y="3702843"/>
                  </a:cubicBezTo>
                  <a:cubicBezTo>
                    <a:pt x="228204" y="3675061"/>
                    <a:pt x="236936" y="3619101"/>
                    <a:pt x="223839" y="3631404"/>
                  </a:cubicBezTo>
                  <a:cubicBezTo>
                    <a:pt x="210742" y="3643707"/>
                    <a:pt x="186533" y="3771105"/>
                    <a:pt x="166689" y="3776661"/>
                  </a:cubicBezTo>
                  <a:cubicBezTo>
                    <a:pt x="146845" y="3782217"/>
                    <a:pt x="123032" y="3669109"/>
                    <a:pt x="104776" y="3664743"/>
                  </a:cubicBezTo>
                  <a:cubicBezTo>
                    <a:pt x="86520" y="3660377"/>
                    <a:pt x="74614" y="3759595"/>
                    <a:pt x="57151" y="3750467"/>
                  </a:cubicBezTo>
                  <a:cubicBezTo>
                    <a:pt x="28576" y="3725068"/>
                    <a:pt x="9527" y="3661568"/>
                    <a:pt x="1" y="3609974"/>
                  </a:cubicBezTo>
                  <a:cubicBezTo>
                    <a:pt x="1" y="2406649"/>
                    <a:pt x="0" y="1203325"/>
                    <a:pt x="0" y="0"/>
                  </a:cubicBezTo>
                  <a:close/>
                </a:path>
              </a:pathLst>
            </a:custGeom>
            <a:gradFill flip="none" rotWithShape="1">
              <a:gsLst>
                <a:gs pos="83000">
                  <a:srgbClr val="C87B14"/>
                </a:gs>
                <a:gs pos="82000">
                  <a:srgbClr val="FF9F0B">
                    <a:lumMod val="90000"/>
                  </a:srgbClr>
                </a:gs>
                <a:gs pos="34000">
                  <a:srgbClr val="FEA30A">
                    <a:lumMod val="90000"/>
                  </a:srgbClr>
                </a:gs>
                <a:gs pos="0">
                  <a:srgbClr val="B87B00">
                    <a:lumMod val="90000"/>
                    <a:lumOff val="10000"/>
                  </a:srgbClr>
                </a:gs>
                <a:gs pos="33000">
                  <a:srgbClr val="BD7C04">
                    <a:lumMod val="100000"/>
                  </a:srgbClr>
                </a:gs>
                <a:gs pos="100000">
                  <a:srgbClr val="BC7908"/>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6" name="Rectangle 85"/>
            <p:cNvSpPr/>
            <p:nvPr/>
          </p:nvSpPr>
          <p:spPr>
            <a:xfrm>
              <a:off x="1374772" y="1413207"/>
              <a:ext cx="272827" cy="249023"/>
            </a:xfrm>
            <a:prstGeom prst="rect">
              <a:avLst/>
            </a:prstGeom>
            <a:gradFill flip="none" rotWithShape="1">
              <a:gsLst>
                <a:gs pos="0">
                  <a:schemeClr val="bg1">
                    <a:lumMod val="75000"/>
                  </a:schemeClr>
                </a:gs>
                <a:gs pos="27000">
                  <a:srgbClr val="F2F2F2">
                    <a:lumMod val="0"/>
                    <a:lumOff val="100000"/>
                  </a:srgbClr>
                </a:gs>
                <a:gs pos="100000">
                  <a:schemeClr val="bg1">
                    <a:lumMod val="50000"/>
                  </a:schemeClr>
                </a:gs>
              </a:gsLst>
              <a:lin ang="108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7" name="Rectangle 86"/>
            <p:cNvSpPr/>
            <p:nvPr/>
          </p:nvSpPr>
          <p:spPr>
            <a:xfrm>
              <a:off x="1374772" y="1300164"/>
              <a:ext cx="272826" cy="109067"/>
            </a:xfrm>
            <a:prstGeom prst="rect">
              <a:avLst/>
            </a:prstGeom>
            <a:gradFill flip="none" rotWithShape="1">
              <a:gsLst>
                <a:gs pos="16000">
                  <a:srgbClr val="B24349"/>
                </a:gs>
                <a:gs pos="52000">
                  <a:srgbClr val="FFB3C7">
                    <a:lumMod val="84000"/>
                  </a:srgbClr>
                </a:gs>
                <a:gs pos="100000">
                  <a:srgbClr val="CC7190">
                    <a:lumMod val="84000"/>
                  </a:srgbClr>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8" name="Freeform 87"/>
            <p:cNvSpPr/>
            <p:nvPr/>
          </p:nvSpPr>
          <p:spPr>
            <a:xfrm rot="5400000">
              <a:off x="1396885" y="6595638"/>
              <a:ext cx="228600" cy="73152"/>
            </a:xfrm>
            <a:custGeom>
              <a:avLst/>
              <a:gdLst>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544" h="70612">
                  <a:moveTo>
                    <a:pt x="0" y="35306"/>
                  </a:moveTo>
                  <a:cubicBezTo>
                    <a:pt x="1521" y="15316"/>
                    <a:pt x="12805" y="4576"/>
                    <a:pt x="27685" y="0"/>
                  </a:cubicBezTo>
                  <a:lnTo>
                    <a:pt x="226544" y="35306"/>
                  </a:lnTo>
                  <a:lnTo>
                    <a:pt x="27685" y="70612"/>
                  </a:lnTo>
                  <a:cubicBezTo>
                    <a:pt x="11264" y="65009"/>
                    <a:pt x="1007" y="52726"/>
                    <a:pt x="0" y="35306"/>
                  </a:cubicBezTo>
                  <a:close/>
                </a:path>
              </a:pathLst>
            </a:custGeom>
            <a:solidFill>
              <a:srgbClr val="4C504C"/>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99" name="Straight Connector 98"/>
            <p:cNvCxnSpPr/>
            <p:nvPr/>
          </p:nvCxnSpPr>
          <p:spPr>
            <a:xfrm>
              <a:off x="1374775" y="1434156"/>
              <a:ext cx="274319"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0" name="Straight Connector 99"/>
            <p:cNvCxnSpPr/>
            <p:nvPr/>
          </p:nvCxnSpPr>
          <p:spPr>
            <a:xfrm>
              <a:off x="1374775" y="1509933"/>
              <a:ext cx="274319"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106" name="Straight Connector 105"/>
            <p:cNvCxnSpPr/>
            <p:nvPr/>
          </p:nvCxnSpPr>
          <p:spPr>
            <a:xfrm>
              <a:off x="1374775" y="1585708"/>
              <a:ext cx="274319"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grpSp>
      <p:grpSp>
        <p:nvGrpSpPr>
          <p:cNvPr id="3" name="Group 2"/>
          <p:cNvGrpSpPr/>
          <p:nvPr/>
        </p:nvGrpSpPr>
        <p:grpSpPr>
          <a:xfrm>
            <a:off x="2209800" y="1256959"/>
            <a:ext cx="5390885" cy="521495"/>
            <a:chOff x="2209800" y="1256959"/>
            <a:chExt cx="5390885" cy="521495"/>
          </a:xfrm>
        </p:grpSpPr>
        <p:sp>
          <p:nvSpPr>
            <p:cNvPr id="68" name="Trapezoid 67"/>
            <p:cNvSpPr/>
            <p:nvPr/>
          </p:nvSpPr>
          <p:spPr>
            <a:xfrm rot="16200000">
              <a:off x="1971377" y="1495383"/>
              <a:ext cx="521495" cy="44647"/>
            </a:xfrm>
            <a:prstGeom prst="trapezoid">
              <a:avLst>
                <a:gd name="adj" fmla="val 69837"/>
              </a:avLst>
            </a:prstGeom>
            <a:solidFill>
              <a:schemeClr val="accent3">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69" name="Pentagon 68"/>
            <p:cNvSpPr/>
            <p:nvPr/>
          </p:nvSpPr>
          <p:spPr>
            <a:xfrm>
              <a:off x="2209800" y="1281486"/>
              <a:ext cx="5390885" cy="455414"/>
            </a:xfrm>
            <a:prstGeom prst="homePlate">
              <a:avLst>
                <a:gd name="adj" fmla="val 36274"/>
              </a:avLst>
            </a:prstGeom>
            <a:gradFill flip="none" rotWithShape="1">
              <a:gsLst>
                <a:gs pos="0">
                  <a:srgbClr val="6D6D6D"/>
                </a:gs>
                <a:gs pos="50000">
                  <a:srgbClr val="898989"/>
                </a:gs>
                <a:gs pos="100000">
                  <a:srgbClr val="9A9A9A"/>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3" name="TextBox 72"/>
            <p:cNvSpPr txBox="1"/>
            <p:nvPr/>
          </p:nvSpPr>
          <p:spPr>
            <a:xfrm>
              <a:off x="2254446" y="1312608"/>
              <a:ext cx="320922" cy="415498"/>
            </a:xfrm>
            <a:prstGeom prst="rect">
              <a:avLst/>
            </a:prstGeom>
            <a:noFill/>
            <a:effectLst/>
          </p:spPr>
          <p:txBody>
            <a:bodyPr wrap="none">
              <a:spAutoFit/>
            </a:bodyPr>
            <a:lstStyle/>
            <a:p>
              <a:pPr>
                <a:defRPr/>
              </a:pPr>
              <a:r>
                <a:rPr lang="en-US" sz="2100" b="1">
                  <a:solidFill>
                    <a:schemeClr val="bg1"/>
                  </a:solidFill>
                </a:rPr>
                <a:t>1</a:t>
              </a:r>
            </a:p>
          </p:txBody>
        </p:sp>
        <p:sp>
          <p:nvSpPr>
            <p:cNvPr id="77" name="TextBox 76"/>
            <p:cNvSpPr txBox="1"/>
            <p:nvPr/>
          </p:nvSpPr>
          <p:spPr>
            <a:xfrm>
              <a:off x="2561215" y="1359652"/>
              <a:ext cx="4963270" cy="323165"/>
            </a:xfrm>
            <a:prstGeom prst="rect">
              <a:avLst/>
            </a:prstGeom>
            <a:noFill/>
            <a:effectLst/>
          </p:spPr>
          <p:txBody>
            <a:bodyPr wrap="square">
              <a:spAutoFit/>
            </a:bodyPr>
            <a:lstStyle/>
            <a:p>
              <a:pPr>
                <a:spcAft>
                  <a:spcPts val="450"/>
                </a:spcAft>
                <a:defRPr/>
              </a:pPr>
              <a:r>
                <a:rPr lang="vi-VN" sz="1500">
                  <a:solidFill>
                    <a:schemeClr val="bg1"/>
                  </a:solidFill>
                  <a:latin typeface="Times New Roman" pitchFamily="18" charset="0"/>
                  <a:cs typeface="Times New Roman" pitchFamily="18" charset="0"/>
                </a:rPr>
                <a:t>Tìm hiểu </a:t>
              </a:r>
              <a:r>
                <a:rPr lang="en-US" sz="1500">
                  <a:solidFill>
                    <a:schemeClr val="bg1"/>
                  </a:solidFill>
                  <a:latin typeface="Times New Roman" pitchFamily="18" charset="0"/>
                  <a:cs typeface="Times New Roman" pitchFamily="18" charset="0"/>
                </a:rPr>
                <a:t>Spring MVC Framework, Hibernate và </a:t>
              </a:r>
              <a:r>
                <a:rPr lang="en-US" sz="1500" smtClean="0">
                  <a:solidFill>
                    <a:schemeClr val="bg1"/>
                  </a:solidFill>
                  <a:latin typeface="Times New Roman" pitchFamily="18" charset="0"/>
                  <a:cs typeface="Times New Roman" pitchFamily="18" charset="0"/>
                </a:rPr>
                <a:t>Maven</a:t>
              </a:r>
              <a:endParaRPr lang="en-US" sz="1500">
                <a:solidFill>
                  <a:schemeClr val="bg1"/>
                </a:solidFill>
              </a:endParaRPr>
            </a:p>
          </p:txBody>
        </p:sp>
      </p:grpSp>
      <p:grpSp>
        <p:nvGrpSpPr>
          <p:cNvPr id="7" name="Group 6"/>
          <p:cNvGrpSpPr/>
          <p:nvPr/>
        </p:nvGrpSpPr>
        <p:grpSpPr>
          <a:xfrm>
            <a:off x="2209800" y="1781283"/>
            <a:ext cx="5390885" cy="521495"/>
            <a:chOff x="2209800" y="1781283"/>
            <a:chExt cx="5390885" cy="521495"/>
          </a:xfrm>
        </p:grpSpPr>
        <p:sp>
          <p:nvSpPr>
            <p:cNvPr id="67" name="Trapezoid 66"/>
            <p:cNvSpPr/>
            <p:nvPr/>
          </p:nvSpPr>
          <p:spPr>
            <a:xfrm rot="16200000">
              <a:off x="1971377" y="2019707"/>
              <a:ext cx="521495" cy="44647"/>
            </a:xfrm>
            <a:prstGeom prst="trapezoid">
              <a:avLst>
                <a:gd name="adj" fmla="val 69837"/>
              </a:avLst>
            </a:prstGeom>
            <a:solidFill>
              <a:schemeClr val="accent4">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0" name="Pentagon 69"/>
            <p:cNvSpPr/>
            <p:nvPr/>
          </p:nvSpPr>
          <p:spPr>
            <a:xfrm>
              <a:off x="2209800" y="1813430"/>
              <a:ext cx="5390885" cy="455414"/>
            </a:xfrm>
            <a:prstGeom prst="homePlate">
              <a:avLst>
                <a:gd name="adj" fmla="val 36274"/>
              </a:avLst>
            </a:prstGeom>
            <a:gradFill flip="none" rotWithShape="1">
              <a:gsLst>
                <a:gs pos="0">
                  <a:srgbClr val="2C82C0"/>
                </a:gs>
                <a:gs pos="50000">
                  <a:srgbClr val="56A0D5"/>
                </a:gs>
                <a:gs pos="100000">
                  <a:srgbClr val="64B5EE"/>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4" name="TextBox 73"/>
            <p:cNvSpPr txBox="1"/>
            <p:nvPr/>
          </p:nvSpPr>
          <p:spPr>
            <a:xfrm>
              <a:off x="2254446" y="1844677"/>
              <a:ext cx="320922" cy="415498"/>
            </a:xfrm>
            <a:prstGeom prst="rect">
              <a:avLst/>
            </a:prstGeom>
            <a:noFill/>
            <a:effectLst/>
          </p:spPr>
          <p:txBody>
            <a:bodyPr wrap="none">
              <a:spAutoFit/>
            </a:bodyPr>
            <a:lstStyle/>
            <a:p>
              <a:pPr>
                <a:defRPr/>
              </a:pPr>
              <a:r>
                <a:rPr lang="en-US" sz="2100" b="1">
                  <a:solidFill>
                    <a:schemeClr val="bg1"/>
                  </a:solidFill>
                </a:rPr>
                <a:t>2</a:t>
              </a:r>
            </a:p>
          </p:txBody>
        </p:sp>
        <p:sp>
          <p:nvSpPr>
            <p:cNvPr id="78" name="TextBox 77"/>
            <p:cNvSpPr txBox="1"/>
            <p:nvPr/>
          </p:nvSpPr>
          <p:spPr>
            <a:xfrm>
              <a:off x="2561215" y="1871860"/>
              <a:ext cx="4836580" cy="338554"/>
            </a:xfrm>
            <a:prstGeom prst="rect">
              <a:avLst/>
            </a:prstGeom>
            <a:noFill/>
            <a:effectLst/>
          </p:spPr>
          <p:txBody>
            <a:bodyPr wrap="none">
              <a:spAutoFit/>
            </a:bodyPr>
            <a:lstStyle/>
            <a:p>
              <a:pPr>
                <a:spcBef>
                  <a:spcPts val="600"/>
                </a:spcBef>
                <a:spcAft>
                  <a:spcPts val="450"/>
                </a:spcAft>
                <a:buClr>
                  <a:schemeClr val="accent6">
                    <a:lumMod val="75000"/>
                  </a:schemeClr>
                </a:buClr>
                <a:defRPr/>
              </a:pPr>
              <a:r>
                <a:rPr lang="vi-VN" sz="1600">
                  <a:solidFill>
                    <a:schemeClr val="bg1"/>
                  </a:solidFill>
                  <a:latin typeface="Times New Roman" pitchFamily="18" charset="0"/>
                  <a:cs typeface="Times New Roman" pitchFamily="18" charset="0"/>
                </a:rPr>
                <a:t>Khảo sát thực tế, tham khảo ý kiến giáo viên hướng </a:t>
              </a:r>
              <a:r>
                <a:rPr lang="vi-VN" sz="1600" smtClean="0">
                  <a:solidFill>
                    <a:schemeClr val="bg1"/>
                  </a:solidFill>
                  <a:latin typeface="Times New Roman" pitchFamily="18" charset="0"/>
                  <a:cs typeface="Times New Roman" pitchFamily="18" charset="0"/>
                </a:rPr>
                <a:t>dẫn</a:t>
              </a:r>
              <a:endParaRPr lang="vi-VN" sz="1600">
                <a:solidFill>
                  <a:schemeClr val="bg1"/>
                </a:solidFill>
                <a:latin typeface="Times New Roman" pitchFamily="18" charset="0"/>
                <a:cs typeface="Times New Roman" pitchFamily="18" charset="0"/>
              </a:endParaRPr>
            </a:p>
          </p:txBody>
        </p:sp>
      </p:grpSp>
      <p:grpSp>
        <p:nvGrpSpPr>
          <p:cNvPr id="8" name="Group 7"/>
          <p:cNvGrpSpPr/>
          <p:nvPr/>
        </p:nvGrpSpPr>
        <p:grpSpPr>
          <a:xfrm>
            <a:off x="2209800" y="2305608"/>
            <a:ext cx="5390885" cy="521495"/>
            <a:chOff x="2209800" y="2305608"/>
            <a:chExt cx="5390885" cy="521495"/>
          </a:xfrm>
        </p:grpSpPr>
        <p:sp>
          <p:nvSpPr>
            <p:cNvPr id="64" name="Trapezoid 63"/>
            <p:cNvSpPr/>
            <p:nvPr/>
          </p:nvSpPr>
          <p:spPr>
            <a:xfrm rot="16200000">
              <a:off x="1971377" y="2544032"/>
              <a:ext cx="521495" cy="44647"/>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1" name="Pentagon 70"/>
            <p:cNvSpPr/>
            <p:nvPr/>
          </p:nvSpPr>
          <p:spPr>
            <a:xfrm>
              <a:off x="2209800" y="2337755"/>
              <a:ext cx="5390885" cy="455414"/>
            </a:xfrm>
            <a:prstGeom prst="homePlate">
              <a:avLst>
                <a:gd name="adj" fmla="val 36274"/>
              </a:avLst>
            </a:prstGeom>
            <a:gradFill flip="none" rotWithShape="1">
              <a:gsLst>
                <a:gs pos="0">
                  <a:srgbClr val="DF7E00"/>
                </a:gs>
                <a:gs pos="50000">
                  <a:srgbClr val="FF9C16"/>
                </a:gs>
                <a:gs pos="100000">
                  <a:srgbClr val="FFAC33"/>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4050"/>
            </a:p>
          </p:txBody>
        </p:sp>
        <p:sp>
          <p:nvSpPr>
            <p:cNvPr id="75" name="TextBox 74"/>
            <p:cNvSpPr txBox="1"/>
            <p:nvPr/>
          </p:nvSpPr>
          <p:spPr>
            <a:xfrm>
              <a:off x="2254446" y="2369127"/>
              <a:ext cx="320922" cy="415498"/>
            </a:xfrm>
            <a:prstGeom prst="rect">
              <a:avLst/>
            </a:prstGeom>
            <a:noFill/>
            <a:effectLst/>
          </p:spPr>
          <p:txBody>
            <a:bodyPr wrap="none">
              <a:spAutoFit/>
            </a:bodyPr>
            <a:lstStyle/>
            <a:p>
              <a:pPr>
                <a:defRPr/>
              </a:pPr>
              <a:r>
                <a:rPr lang="en-US" sz="2100" b="1">
                  <a:solidFill>
                    <a:schemeClr val="bg1"/>
                  </a:solidFill>
                </a:rPr>
                <a:t>3</a:t>
              </a:r>
            </a:p>
          </p:txBody>
        </p:sp>
        <p:sp>
          <p:nvSpPr>
            <p:cNvPr id="79" name="TextBox 78"/>
            <p:cNvSpPr txBox="1"/>
            <p:nvPr/>
          </p:nvSpPr>
          <p:spPr>
            <a:xfrm>
              <a:off x="2575368" y="2415293"/>
              <a:ext cx="2646878" cy="323165"/>
            </a:xfrm>
            <a:prstGeom prst="rect">
              <a:avLst/>
            </a:prstGeom>
            <a:noFill/>
            <a:effectLst/>
          </p:spPr>
          <p:txBody>
            <a:bodyPr wrap="none">
              <a:spAutoFit/>
            </a:bodyPr>
            <a:lstStyle/>
            <a:p>
              <a:pPr>
                <a:spcAft>
                  <a:spcPts val="450"/>
                </a:spcAft>
                <a:defRPr/>
              </a:pPr>
              <a:r>
                <a:rPr lang="vi-VN" sz="1500">
                  <a:solidFill>
                    <a:schemeClr val="bg1"/>
                  </a:solidFill>
                  <a:latin typeface="Times New Roman" pitchFamily="18" charset="0"/>
                  <a:cs typeface="Times New Roman" pitchFamily="18" charset="0"/>
                </a:rPr>
                <a:t>Xây dựng các mô hình hệ thống</a:t>
              </a:r>
              <a:endParaRPr lang="en-US" sz="1500">
                <a:solidFill>
                  <a:schemeClr val="bg1"/>
                </a:solidFill>
              </a:endParaRPr>
            </a:p>
          </p:txBody>
        </p:sp>
      </p:grpSp>
      <p:grpSp>
        <p:nvGrpSpPr>
          <p:cNvPr id="13" name="Group 12"/>
          <p:cNvGrpSpPr/>
          <p:nvPr/>
        </p:nvGrpSpPr>
        <p:grpSpPr>
          <a:xfrm>
            <a:off x="2209800" y="2837551"/>
            <a:ext cx="5390885" cy="521495"/>
            <a:chOff x="2209800" y="2837551"/>
            <a:chExt cx="5390885" cy="521495"/>
          </a:xfrm>
        </p:grpSpPr>
        <p:sp>
          <p:nvSpPr>
            <p:cNvPr id="63" name="Trapezoid 62"/>
            <p:cNvSpPr/>
            <p:nvPr/>
          </p:nvSpPr>
          <p:spPr>
            <a:xfrm rot="16200000">
              <a:off x="1971377" y="3075975"/>
              <a:ext cx="521495" cy="44647"/>
            </a:xfrm>
            <a:prstGeom prst="trapezoid">
              <a:avLst>
                <a:gd name="adj" fmla="val 69837"/>
              </a:avLst>
            </a:prstGeom>
            <a:solidFill>
              <a:schemeClr val="accent2">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2" name="Pentagon 71"/>
            <p:cNvSpPr/>
            <p:nvPr/>
          </p:nvSpPr>
          <p:spPr>
            <a:xfrm>
              <a:off x="2209800" y="2869698"/>
              <a:ext cx="5390885" cy="455414"/>
            </a:xfrm>
            <a:prstGeom prst="homePlate">
              <a:avLst>
                <a:gd name="adj" fmla="val 36274"/>
              </a:avLst>
            </a:prstGeom>
            <a:gradFill flip="none" rotWithShape="1">
              <a:gsLst>
                <a:gs pos="0">
                  <a:srgbClr val="098470"/>
                </a:gs>
                <a:gs pos="50000">
                  <a:srgbClr val="11BFA3"/>
                </a:gs>
                <a:gs pos="100000">
                  <a:srgbClr val="10E2C1"/>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6" name="TextBox 75"/>
            <p:cNvSpPr txBox="1"/>
            <p:nvPr/>
          </p:nvSpPr>
          <p:spPr>
            <a:xfrm>
              <a:off x="2254446" y="2901196"/>
              <a:ext cx="320922" cy="415498"/>
            </a:xfrm>
            <a:prstGeom prst="rect">
              <a:avLst/>
            </a:prstGeom>
            <a:noFill/>
            <a:effectLst/>
          </p:spPr>
          <p:txBody>
            <a:bodyPr wrap="none">
              <a:spAutoFit/>
            </a:bodyPr>
            <a:lstStyle/>
            <a:p>
              <a:pPr>
                <a:defRPr/>
              </a:pPr>
              <a:r>
                <a:rPr lang="en-US" sz="2100" b="1">
                  <a:solidFill>
                    <a:schemeClr val="bg1"/>
                  </a:solidFill>
                </a:rPr>
                <a:t>4</a:t>
              </a:r>
            </a:p>
          </p:txBody>
        </p:sp>
        <p:sp>
          <p:nvSpPr>
            <p:cNvPr id="83" name="TextBox 82"/>
            <p:cNvSpPr txBox="1"/>
            <p:nvPr/>
          </p:nvSpPr>
          <p:spPr>
            <a:xfrm>
              <a:off x="2561215" y="2935822"/>
              <a:ext cx="3906839" cy="323165"/>
            </a:xfrm>
            <a:prstGeom prst="rect">
              <a:avLst/>
            </a:prstGeom>
            <a:noFill/>
            <a:effectLst/>
          </p:spPr>
          <p:txBody>
            <a:bodyPr wrap="none">
              <a:spAutoFit/>
            </a:bodyPr>
            <a:lstStyle/>
            <a:p>
              <a:pPr>
                <a:spcAft>
                  <a:spcPts val="450"/>
                </a:spcAft>
                <a:defRPr/>
              </a:pPr>
              <a:r>
                <a:rPr lang="vi-VN" sz="1500">
                  <a:solidFill>
                    <a:schemeClr val="bg1"/>
                  </a:solidFill>
                  <a:latin typeface="Times New Roman" pitchFamily="18" charset="0"/>
                  <a:cs typeface="Times New Roman" pitchFamily="18" charset="0"/>
                </a:rPr>
                <a:t>Thiết kế cơ sở dữ liệu và các ràng buộc toàn vẹn</a:t>
              </a:r>
              <a:endParaRPr lang="en-US" sz="1500">
                <a:solidFill>
                  <a:schemeClr val="bg1"/>
                </a:solidFill>
              </a:endParaRPr>
            </a:p>
          </p:txBody>
        </p:sp>
      </p:grpSp>
      <p:grpSp>
        <p:nvGrpSpPr>
          <p:cNvPr id="14" name="Group 13"/>
          <p:cNvGrpSpPr/>
          <p:nvPr/>
        </p:nvGrpSpPr>
        <p:grpSpPr>
          <a:xfrm>
            <a:off x="2209800" y="3873872"/>
            <a:ext cx="5390885" cy="521495"/>
            <a:chOff x="2209800" y="3873872"/>
            <a:chExt cx="5390885" cy="521495"/>
          </a:xfrm>
        </p:grpSpPr>
        <p:sp>
          <p:nvSpPr>
            <p:cNvPr id="107" name="Trapezoid 106"/>
            <p:cNvSpPr/>
            <p:nvPr/>
          </p:nvSpPr>
          <p:spPr>
            <a:xfrm rot="16200000">
              <a:off x="1971377" y="4112296"/>
              <a:ext cx="521495" cy="44647"/>
            </a:xfrm>
            <a:prstGeom prst="trapezoid">
              <a:avLst>
                <a:gd name="adj" fmla="val 69837"/>
              </a:avLst>
            </a:prstGeom>
            <a:solidFill>
              <a:schemeClr val="accent2">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08" name="Pentagon 107"/>
            <p:cNvSpPr/>
            <p:nvPr/>
          </p:nvSpPr>
          <p:spPr>
            <a:xfrm>
              <a:off x="2209800" y="3906019"/>
              <a:ext cx="5390885" cy="455414"/>
            </a:xfrm>
            <a:prstGeom prst="homePlate">
              <a:avLst>
                <a:gd name="adj" fmla="val 36274"/>
              </a:avLst>
            </a:prstGeom>
            <a:gradFill flip="none" rotWithShape="1">
              <a:gsLst>
                <a:gs pos="0">
                  <a:schemeClr val="accent2">
                    <a:shade val="30000"/>
                    <a:satMod val="115000"/>
                    <a:lumMod val="95000"/>
                  </a:schemeClr>
                </a:gs>
                <a:gs pos="50000">
                  <a:schemeClr val="accent2">
                    <a:shade val="67500"/>
                    <a:satMod val="115000"/>
                    <a:lumMod val="95000"/>
                  </a:schemeClr>
                </a:gs>
                <a:gs pos="100000">
                  <a:schemeClr val="accent2">
                    <a:shade val="100000"/>
                    <a:satMod val="115000"/>
                    <a:lumMod val="92000"/>
                  </a:schemeClr>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09" name="TextBox 108"/>
            <p:cNvSpPr txBox="1"/>
            <p:nvPr/>
          </p:nvSpPr>
          <p:spPr>
            <a:xfrm>
              <a:off x="2254446" y="3937518"/>
              <a:ext cx="320922" cy="415498"/>
            </a:xfrm>
            <a:prstGeom prst="rect">
              <a:avLst/>
            </a:prstGeom>
            <a:noFill/>
            <a:effectLst/>
          </p:spPr>
          <p:txBody>
            <a:bodyPr wrap="none">
              <a:spAutoFit/>
            </a:bodyPr>
            <a:lstStyle/>
            <a:p>
              <a:pPr>
                <a:defRPr/>
              </a:pPr>
              <a:r>
                <a:rPr lang="en-US" sz="2100" b="1" smtClean="0">
                  <a:solidFill>
                    <a:schemeClr val="bg1"/>
                  </a:solidFill>
                </a:rPr>
                <a:t>6</a:t>
              </a:r>
              <a:endParaRPr lang="en-US" sz="2100" b="1">
                <a:solidFill>
                  <a:schemeClr val="bg1"/>
                </a:solidFill>
              </a:endParaRPr>
            </a:p>
          </p:txBody>
        </p:sp>
        <p:sp>
          <p:nvSpPr>
            <p:cNvPr id="110" name="TextBox 109"/>
            <p:cNvSpPr txBox="1"/>
            <p:nvPr/>
          </p:nvSpPr>
          <p:spPr>
            <a:xfrm>
              <a:off x="2575368" y="3984817"/>
              <a:ext cx="3491661" cy="323165"/>
            </a:xfrm>
            <a:prstGeom prst="rect">
              <a:avLst/>
            </a:prstGeom>
            <a:noFill/>
            <a:effectLst/>
          </p:spPr>
          <p:txBody>
            <a:bodyPr wrap="none">
              <a:spAutoFit/>
            </a:bodyPr>
            <a:lstStyle/>
            <a:p>
              <a:pPr>
                <a:spcAft>
                  <a:spcPts val="450"/>
                </a:spcAft>
                <a:defRPr/>
              </a:pPr>
              <a:r>
                <a:rPr lang="vi-VN" sz="1500">
                  <a:solidFill>
                    <a:schemeClr val="bg1"/>
                  </a:solidFill>
                  <a:latin typeface="Times New Roman" pitchFamily="18" charset="0"/>
                  <a:cs typeface="Times New Roman" pitchFamily="18" charset="0"/>
                </a:rPr>
                <a:t>Sử dụng hệ quản trị MySQL để lưu dữ liệu</a:t>
              </a:r>
              <a:endParaRPr lang="en-US" sz="1500">
                <a:solidFill>
                  <a:schemeClr val="bg1"/>
                </a:solidFill>
              </a:endParaRPr>
            </a:p>
          </p:txBody>
        </p:sp>
      </p:grpSp>
      <p:grpSp>
        <p:nvGrpSpPr>
          <p:cNvPr id="9" name="Group 8"/>
          <p:cNvGrpSpPr/>
          <p:nvPr/>
        </p:nvGrpSpPr>
        <p:grpSpPr>
          <a:xfrm>
            <a:off x="2209800" y="3357168"/>
            <a:ext cx="5390885" cy="521495"/>
            <a:chOff x="2209800" y="3357168"/>
            <a:chExt cx="5390885" cy="521495"/>
          </a:xfrm>
        </p:grpSpPr>
        <p:sp>
          <p:nvSpPr>
            <p:cNvPr id="111" name="Trapezoid 110"/>
            <p:cNvSpPr/>
            <p:nvPr/>
          </p:nvSpPr>
          <p:spPr>
            <a:xfrm rot="16200000">
              <a:off x="1971377" y="3595592"/>
              <a:ext cx="521495" cy="44647"/>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12" name="Pentagon 111"/>
            <p:cNvSpPr/>
            <p:nvPr/>
          </p:nvSpPr>
          <p:spPr>
            <a:xfrm>
              <a:off x="2209800" y="3389315"/>
              <a:ext cx="5390885" cy="455414"/>
            </a:xfrm>
            <a:prstGeom prst="homePlate">
              <a:avLst>
                <a:gd name="adj" fmla="val 36274"/>
              </a:avLst>
            </a:prstGeom>
            <a:gradFill flip="none" rotWithShape="1">
              <a:gsLst>
                <a:gs pos="0">
                  <a:schemeClr val="accent5">
                    <a:shade val="30000"/>
                    <a:satMod val="115000"/>
                    <a:lumMod val="80000"/>
                    <a:lumOff val="20000"/>
                  </a:schemeClr>
                </a:gs>
                <a:gs pos="50000">
                  <a:schemeClr val="accent5">
                    <a:shade val="67500"/>
                    <a:satMod val="115000"/>
                    <a:lumMod val="80000"/>
                    <a:lumOff val="20000"/>
                  </a:schemeClr>
                </a:gs>
                <a:gs pos="100000">
                  <a:schemeClr val="accent5">
                    <a:shade val="100000"/>
                    <a:satMod val="115000"/>
                    <a:lumMod val="80000"/>
                    <a:lumOff val="20000"/>
                  </a:schemeClr>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4050"/>
            </a:p>
          </p:txBody>
        </p:sp>
        <p:sp>
          <p:nvSpPr>
            <p:cNvPr id="113" name="TextBox 112"/>
            <p:cNvSpPr txBox="1"/>
            <p:nvPr/>
          </p:nvSpPr>
          <p:spPr>
            <a:xfrm>
              <a:off x="2254446" y="3420687"/>
              <a:ext cx="320922" cy="415498"/>
            </a:xfrm>
            <a:prstGeom prst="rect">
              <a:avLst/>
            </a:prstGeom>
            <a:noFill/>
            <a:effectLst/>
          </p:spPr>
          <p:txBody>
            <a:bodyPr wrap="none">
              <a:spAutoFit/>
            </a:bodyPr>
            <a:lstStyle/>
            <a:p>
              <a:pPr>
                <a:defRPr/>
              </a:pPr>
              <a:r>
                <a:rPr lang="en-US" sz="2100" b="1">
                  <a:solidFill>
                    <a:schemeClr val="bg1"/>
                  </a:solidFill>
                </a:rPr>
                <a:t>5</a:t>
              </a:r>
            </a:p>
          </p:txBody>
        </p:sp>
        <p:sp>
          <p:nvSpPr>
            <p:cNvPr id="114" name="TextBox 113"/>
            <p:cNvSpPr txBox="1"/>
            <p:nvPr/>
          </p:nvSpPr>
          <p:spPr>
            <a:xfrm>
              <a:off x="2575368" y="3453012"/>
              <a:ext cx="2263761" cy="323165"/>
            </a:xfrm>
            <a:prstGeom prst="rect">
              <a:avLst/>
            </a:prstGeom>
            <a:noFill/>
            <a:effectLst/>
          </p:spPr>
          <p:txBody>
            <a:bodyPr wrap="none">
              <a:spAutoFit/>
            </a:bodyPr>
            <a:lstStyle/>
            <a:p>
              <a:pPr>
                <a:spcAft>
                  <a:spcPts val="450"/>
                </a:spcAft>
                <a:defRPr/>
              </a:pPr>
              <a:r>
                <a:rPr lang="vi-VN" sz="1500">
                  <a:solidFill>
                    <a:schemeClr val="bg1"/>
                  </a:solidFill>
                  <a:latin typeface="Times New Roman" pitchFamily="18" charset="0"/>
                  <a:cs typeface="Times New Roman" pitchFamily="18" charset="0"/>
                </a:rPr>
                <a:t>Sử dụng Eclipse JEE Neon</a:t>
              </a:r>
              <a:endParaRPr lang="en-US" sz="1500">
                <a:solidFill>
                  <a:schemeClr val="bg1"/>
                </a:solidFill>
              </a:endParaRPr>
            </a:p>
          </p:txBody>
        </p:sp>
      </p:grpSp>
    </p:spTree>
    <p:custDataLst>
      <p:tags r:id="rId1"/>
    </p:custDataLst>
  </p:cSld>
  <p:clrMapOvr>
    <a:masterClrMapping/>
  </p:clrMapOvr>
  <p:transition spd="slow">
    <p:wheel spokes="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2"/>
                                        </p:tgtEl>
                                        <p:attrNameLst>
                                          <p:attrName>style.visibility</p:attrName>
                                        </p:attrNameLst>
                                      </p:cBhvr>
                                      <p:to>
                                        <p:strVal val="visible"/>
                                      </p:to>
                                    </p:set>
                                    <p:anim calcmode="lin" valueType="num">
                                      <p:cBhvr additive="base">
                                        <p:cTn id="7" dur="500"/>
                                        <p:tgtEl>
                                          <p:spTgt spid="62"/>
                                        </p:tgtEl>
                                        <p:attrNameLst>
                                          <p:attrName>ppt_y</p:attrName>
                                        </p:attrNameLst>
                                      </p:cBhvr>
                                      <p:tavLst>
                                        <p:tav tm="0">
                                          <p:val>
                                            <p:strVal val="#ppt_y+#ppt_h*1.125000"/>
                                          </p:val>
                                        </p:tav>
                                        <p:tav tm="100000">
                                          <p:val>
                                            <p:strVal val="#ppt_y"/>
                                          </p:val>
                                        </p:tav>
                                      </p:tavLst>
                                    </p:anim>
                                    <p:animEffect transition="in" filter="wipe(up)">
                                      <p:cBhvr>
                                        <p:cTn id="8" dur="500"/>
                                        <p:tgtEl>
                                          <p:spTgt spid="62"/>
                                        </p:tgtEl>
                                      </p:cBhvr>
                                    </p:animEffect>
                                  </p:childTnLst>
                                </p:cTn>
                              </p:par>
                              <p:par>
                                <p:cTn id="9" presetID="12" presetClass="entr" presetSubtype="4"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p:tgtEl>
                                          <p:spTgt spid="3"/>
                                        </p:tgtEl>
                                        <p:attrNameLst>
                                          <p:attrName>ppt_y</p:attrName>
                                        </p:attrNameLst>
                                      </p:cBhvr>
                                      <p:tavLst>
                                        <p:tav tm="0">
                                          <p:val>
                                            <p:strVal val="#ppt_y+#ppt_h*1.125000"/>
                                          </p:val>
                                        </p:tav>
                                        <p:tav tm="100000">
                                          <p:val>
                                            <p:strVal val="#ppt_y"/>
                                          </p:val>
                                        </p:tav>
                                      </p:tavLst>
                                    </p:anim>
                                    <p:animEffect transition="in" filter="wipe(up)">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randombar(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8" presetClass="entr" presetSubtype="12"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strips(downLeft)">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21" presetClass="entr" presetSubtype="1" fill="hold"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wheel(1)">
                                      <p:cBhvr>
                                        <p:cTn id="27" dur="10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linds(horizontal)">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5" presetClass="entr" presetSubtype="10" fill="hold"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checkerboard(across)">
                                      <p:cBhvr>
                                        <p:cTn id="3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7</a:t>
            </a:r>
            <a:endParaRPr lang="en-US"/>
          </a:p>
        </p:txBody>
      </p:sp>
      <p:cxnSp>
        <p:nvCxnSpPr>
          <p:cNvPr id="9" name="Straight Connector 8"/>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3" name="Straight Connector 12"/>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aphicFrame>
        <p:nvGraphicFramePr>
          <p:cNvPr id="15" name="Shape 361"/>
          <p:cNvGraphicFramePr/>
          <p:nvPr>
            <p:extLst>
              <p:ext uri="{D42A27DB-BD31-4B8C-83A1-F6EECF244321}">
                <p14:modId xmlns:p14="http://schemas.microsoft.com/office/powerpoint/2010/main" val="3681416401"/>
              </p:ext>
            </p:extLst>
          </p:nvPr>
        </p:nvGraphicFramePr>
        <p:xfrm>
          <a:off x="117087" y="1633761"/>
          <a:ext cx="8909823" cy="2995028"/>
        </p:xfrm>
        <a:graphic>
          <a:graphicData uri="http://schemas.openxmlformats.org/drawingml/2006/table">
            <a:tbl>
              <a:tblPr>
                <a:noFill/>
              </a:tblPr>
              <a:tblGrid>
                <a:gridCol w="685799"/>
                <a:gridCol w="1600200"/>
                <a:gridCol w="3073062"/>
                <a:gridCol w="3550762"/>
              </a:tblGrid>
              <a:tr h="415353">
                <a:tc>
                  <a:txBody>
                    <a:bodyPr/>
                    <a:lstStyle/>
                    <a:p>
                      <a:pPr lvl="0" algn="ctr">
                        <a:spcBef>
                          <a:spcPts val="0"/>
                        </a:spcBef>
                        <a:buNone/>
                      </a:pPr>
                      <a:r>
                        <a:rPr lang="en-US" sz="1200" b="1" smtClean="0">
                          <a:solidFill>
                            <a:srgbClr val="4D778A"/>
                          </a:solidFill>
                          <a:latin typeface="Arvo" panose="020B0604020202020204" charset="0"/>
                          <a:ea typeface="Muli"/>
                          <a:cs typeface="Arvo" panose="020B0604020202020204" charset="0"/>
                          <a:sym typeface="Muli"/>
                        </a:rPr>
                        <a:t>Tuần</a:t>
                      </a:r>
                      <a:endParaRPr sz="1200" b="1">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67000"/>
                      </a:srgbClr>
                    </a:solidFill>
                  </a:tcPr>
                </a:tc>
                <a:tc>
                  <a:txBody>
                    <a:bodyPr/>
                    <a:lstStyle/>
                    <a:p>
                      <a:pPr lvl="0" algn="ctr">
                        <a:spcBef>
                          <a:spcPts val="0"/>
                        </a:spcBef>
                        <a:buNone/>
                      </a:pPr>
                      <a:r>
                        <a:rPr lang="en" sz="1200" b="1" smtClean="0">
                          <a:solidFill>
                            <a:srgbClr val="4D778A"/>
                          </a:solidFill>
                          <a:latin typeface="Arvo" panose="020B0604020202020204" charset="0"/>
                          <a:ea typeface="Arvo"/>
                          <a:cs typeface="Arvo" panose="020B0604020202020204" charset="0"/>
                          <a:sym typeface="Arvo"/>
                        </a:rPr>
                        <a:t>Thời</a:t>
                      </a:r>
                      <a:r>
                        <a:rPr lang="en" sz="1200" b="1" baseline="0" smtClean="0">
                          <a:solidFill>
                            <a:srgbClr val="4D778A"/>
                          </a:solidFill>
                          <a:latin typeface="Arvo" panose="020B0604020202020204" charset="0"/>
                          <a:ea typeface="Arvo"/>
                          <a:cs typeface="Arvo" panose="020B0604020202020204" charset="0"/>
                          <a:sym typeface="Arvo"/>
                        </a:rPr>
                        <a:t> gian</a:t>
                      </a:r>
                      <a:endParaRPr lang="en" sz="1200" b="1">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67000"/>
                      </a:srgbClr>
                    </a:solidFill>
                  </a:tcPr>
                </a:tc>
                <a:tc>
                  <a:txBody>
                    <a:bodyPr/>
                    <a:lstStyle/>
                    <a:p>
                      <a:pPr lvl="0" algn="ctr">
                        <a:spcBef>
                          <a:spcPts val="0"/>
                        </a:spcBef>
                        <a:buNone/>
                      </a:pPr>
                      <a:r>
                        <a:rPr lang="en" sz="1200" b="1" smtClean="0">
                          <a:solidFill>
                            <a:srgbClr val="4D778A"/>
                          </a:solidFill>
                          <a:latin typeface="Arvo" panose="020B0604020202020204" charset="0"/>
                          <a:ea typeface="Arvo"/>
                          <a:cs typeface="Arvo" panose="020B0604020202020204" charset="0"/>
                          <a:sym typeface="Arvo"/>
                        </a:rPr>
                        <a:t>Nội</a:t>
                      </a:r>
                      <a:r>
                        <a:rPr lang="en" sz="1200" b="1" baseline="0" smtClean="0">
                          <a:solidFill>
                            <a:srgbClr val="4D778A"/>
                          </a:solidFill>
                          <a:latin typeface="Arvo" panose="020B0604020202020204" charset="0"/>
                          <a:ea typeface="Arvo"/>
                          <a:cs typeface="Arvo" panose="020B0604020202020204" charset="0"/>
                          <a:sym typeface="Arvo"/>
                        </a:rPr>
                        <a:t> dung công việc</a:t>
                      </a:r>
                      <a:endParaRPr lang="en" sz="1200" b="1">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67000"/>
                      </a:srgbClr>
                    </a:solidFill>
                  </a:tcPr>
                </a:tc>
                <a:tc>
                  <a:txBody>
                    <a:bodyPr/>
                    <a:lstStyle/>
                    <a:p>
                      <a:pPr lvl="0" algn="ctr">
                        <a:spcBef>
                          <a:spcPts val="0"/>
                        </a:spcBef>
                        <a:buNone/>
                      </a:pPr>
                      <a:r>
                        <a:rPr lang="en" sz="1200" b="1" smtClean="0">
                          <a:solidFill>
                            <a:srgbClr val="4D778A"/>
                          </a:solidFill>
                          <a:latin typeface="Arvo" panose="020B0604020202020204" charset="0"/>
                          <a:ea typeface="Arvo"/>
                          <a:cs typeface="Arvo" panose="020B0604020202020204" charset="0"/>
                          <a:sym typeface="Arvo"/>
                        </a:rPr>
                        <a:t>Kết</a:t>
                      </a:r>
                      <a:r>
                        <a:rPr lang="en" sz="1200" b="1" baseline="0" smtClean="0">
                          <a:solidFill>
                            <a:srgbClr val="4D778A"/>
                          </a:solidFill>
                          <a:latin typeface="Arvo" panose="020B0604020202020204" charset="0"/>
                          <a:ea typeface="Arvo"/>
                          <a:cs typeface="Arvo" panose="020B0604020202020204" charset="0"/>
                          <a:sym typeface="Arvo"/>
                        </a:rPr>
                        <a:t> quả cần đạt</a:t>
                      </a:r>
                      <a:endParaRPr lang="en" sz="1200" b="1">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67000"/>
                      </a:srgbClr>
                    </a:solidFill>
                  </a:tcPr>
                </a:tc>
              </a:tr>
              <a:tr h="415353">
                <a:tc>
                  <a:txBody>
                    <a:bodyPr/>
                    <a:lstStyle/>
                    <a:p>
                      <a:pPr lvl="0" algn="ctr">
                        <a:spcBef>
                          <a:spcPts val="0"/>
                        </a:spcBef>
                        <a:buNone/>
                      </a:pPr>
                      <a:r>
                        <a:rPr lang="en-US" sz="1200" b="0" smtClean="0">
                          <a:solidFill>
                            <a:srgbClr val="4D778A"/>
                          </a:solidFill>
                          <a:latin typeface="Arvo" panose="020B0604020202020204" charset="0"/>
                          <a:ea typeface="Muli"/>
                          <a:cs typeface="Arvo" panose="020B0604020202020204" charset="0"/>
                          <a:sym typeface="Muli"/>
                        </a:rPr>
                        <a:t>2 - 4</a:t>
                      </a:r>
                      <a:endParaRPr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200" b="0" smtClean="0">
                          <a:solidFill>
                            <a:srgbClr val="4D778A"/>
                          </a:solidFill>
                          <a:latin typeface="Arvo" panose="020B0604020202020204" charset="0"/>
                          <a:ea typeface="Arvo"/>
                          <a:cs typeface="Arvo" panose="020B0604020202020204" charset="0"/>
                          <a:sym typeface="Arvo"/>
                        </a:rPr>
                        <a:t>02/01 - 22/01/2017</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en-US" sz="1200" b="0" smtClean="0">
                          <a:solidFill>
                            <a:srgbClr val="4D778A"/>
                          </a:solidFill>
                          <a:latin typeface="Arvo" panose="020B0604020202020204" charset="0"/>
                          <a:ea typeface="Arvo"/>
                          <a:cs typeface="Arvo" panose="020B0604020202020204" charset="0"/>
                          <a:sym typeface="Arvo"/>
                        </a:rPr>
                        <a:t>Lập kế hoạch thực hiện luận văn</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vi-VN" sz="1200" b="0" smtClean="0">
                          <a:solidFill>
                            <a:srgbClr val="4D778A"/>
                          </a:solidFill>
                          <a:latin typeface="Arvo" panose="020B0604020202020204" charset="0"/>
                          <a:ea typeface="Arvo"/>
                          <a:cs typeface="Arvo" panose="020B0604020202020204" charset="0"/>
                          <a:sym typeface="Arvo"/>
                        </a:rPr>
                        <a:t>File Kế hoạch thực hiện luận văn hoàn chỉnh</a:t>
                      </a:r>
                    </a:p>
                  </a:txBody>
                  <a:tcPr marL="91425" marR="91425" marT="68575" marB="68575" anchor="ctr">
                    <a:lnL w="9525" cap="flat" cmpd="sng" algn="ctr">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r>
              <a:tr h="415353">
                <a:tc>
                  <a:txBody>
                    <a:bodyPr/>
                    <a:lstStyle/>
                    <a:p>
                      <a:pPr lvl="0" algn="ctr">
                        <a:spcBef>
                          <a:spcPts val="0"/>
                        </a:spcBef>
                        <a:buNone/>
                      </a:pPr>
                      <a:r>
                        <a:rPr lang="en-US" sz="1200" b="0" smtClean="0">
                          <a:solidFill>
                            <a:srgbClr val="4D778A"/>
                          </a:solidFill>
                          <a:latin typeface="Arvo" panose="020B0604020202020204" charset="0"/>
                          <a:ea typeface="Muli"/>
                          <a:cs typeface="Arvo" panose="020B0604020202020204" charset="0"/>
                          <a:sym typeface="Muli"/>
                        </a:rPr>
                        <a:t>5 - 6</a:t>
                      </a:r>
                      <a:endParaRPr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200" b="0" smtClean="0">
                          <a:solidFill>
                            <a:srgbClr val="4D778A"/>
                          </a:solidFill>
                          <a:latin typeface="Arvo" panose="020B0604020202020204" charset="0"/>
                          <a:ea typeface="Arvo"/>
                          <a:cs typeface="Arvo" panose="020B0604020202020204" charset="0"/>
                          <a:sym typeface="Arvo"/>
                        </a:rPr>
                        <a:t>23/01 - 05/02/2017</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US" sz="1200" b="0" smtClean="0">
                          <a:solidFill>
                            <a:srgbClr val="4D778A"/>
                          </a:solidFill>
                          <a:latin typeface="Arvo" panose="020B0604020202020204" charset="0"/>
                          <a:ea typeface="Arvo"/>
                          <a:cs typeface="Arvo" panose="020B0604020202020204" charset="0"/>
                          <a:sym typeface="Arvo"/>
                        </a:rPr>
                        <a:t>Viết tài liệu đặc tả yêu cầu phần mềm</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vi-VN" sz="1200" b="0" smtClean="0">
                          <a:solidFill>
                            <a:srgbClr val="4D778A"/>
                          </a:solidFill>
                          <a:latin typeface="Arvo" panose="020B0604020202020204" charset="0"/>
                          <a:ea typeface="Arvo"/>
                          <a:cs typeface="Arvo" panose="020B0604020202020204" charset="0"/>
                          <a:sym typeface="Arvo"/>
                        </a:rPr>
                        <a:t>File đặc tả yêu cầu phần mềm hoàn chỉnh</a:t>
                      </a:r>
                      <a:endParaRPr lang="en" sz="12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r>
              <a:tr h="415353">
                <a:tc>
                  <a:txBody>
                    <a:bodyPr/>
                    <a:lstStyle/>
                    <a:p>
                      <a:pPr lvl="0" algn="ctr">
                        <a:spcBef>
                          <a:spcPts val="0"/>
                        </a:spcBef>
                        <a:buNone/>
                      </a:pPr>
                      <a:r>
                        <a:rPr lang="en-US" sz="1200" b="0" smtClean="0">
                          <a:solidFill>
                            <a:srgbClr val="4D778A"/>
                          </a:solidFill>
                          <a:latin typeface="Arvo" panose="020B0604020202020204" charset="0"/>
                          <a:ea typeface="Muli"/>
                          <a:cs typeface="Arvo" panose="020B0604020202020204" charset="0"/>
                          <a:sym typeface="Muli"/>
                        </a:rPr>
                        <a:t>7 - 8</a:t>
                      </a:r>
                      <a:endParaRPr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200" b="0" smtClean="0">
                          <a:solidFill>
                            <a:srgbClr val="4D778A"/>
                          </a:solidFill>
                          <a:latin typeface="Arvo" panose="020B0604020202020204" charset="0"/>
                          <a:ea typeface="Arvo"/>
                          <a:cs typeface="Arvo" panose="020B0604020202020204" charset="0"/>
                          <a:sym typeface="Arvo"/>
                        </a:rPr>
                        <a:t>06/02 - 19/02/2017</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en-US" sz="1200" b="0" smtClean="0">
                          <a:solidFill>
                            <a:srgbClr val="4D778A"/>
                          </a:solidFill>
                          <a:latin typeface="Arvo" panose="020B0604020202020204" charset="0"/>
                          <a:ea typeface="Arvo"/>
                          <a:cs typeface="Arvo" panose="020B0604020202020204" charset="0"/>
                          <a:sym typeface="Arvo"/>
                        </a:rPr>
                        <a:t>Viết tài liệu thiết kế phần mềm</a:t>
                      </a:r>
                    </a:p>
                  </a:txBody>
                  <a:tcPr marL="91425" marR="91425" marT="68575" marB="68575" anchor="ctr">
                    <a:lnL w="9525" cap="flat" cmpd="sng" algn="ctr">
                      <a:solidFill>
                        <a:srgbClr val="CEDBE0"/>
                      </a:solidFill>
                      <a:prstDash val="solid"/>
                      <a:round/>
                      <a:headEnd type="none" w="med" len="med"/>
                      <a:tailEnd type="none" w="med" len="med"/>
                    </a:lnL>
                    <a:lnR w="9525" cap="flat" cmpd="sng" algn="ctr">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c>
                  <a:txBody>
                    <a:bodyPr/>
                    <a:lstStyle/>
                    <a:p>
                      <a:pPr lvl="0" algn="l">
                        <a:spcBef>
                          <a:spcPts val="0"/>
                        </a:spcBef>
                        <a:buNone/>
                      </a:pPr>
                      <a:r>
                        <a:rPr lang="vi-VN" sz="1200" b="0" smtClean="0">
                          <a:solidFill>
                            <a:srgbClr val="4D778A"/>
                          </a:solidFill>
                          <a:latin typeface="Arvo" panose="020B0604020202020204" charset="0"/>
                          <a:ea typeface="Arvo"/>
                          <a:cs typeface="Arvo" panose="020B0604020202020204" charset="0"/>
                          <a:sym typeface="Arvo"/>
                        </a:rPr>
                        <a:t>File tài liệu thiết kế phần mềm hoàn chỉnh</a:t>
                      </a:r>
                      <a:endParaRPr lang="en" sz="12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lgn="ctr">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0"/>
                      </a:srgbClr>
                    </a:solidFill>
                  </a:tcPr>
                </a:tc>
              </a:tr>
              <a:tr h="415353">
                <a:tc>
                  <a:txBody>
                    <a:bodyPr/>
                    <a:lstStyle/>
                    <a:p>
                      <a:pPr lvl="0" algn="ctr">
                        <a:spcBef>
                          <a:spcPts val="0"/>
                        </a:spcBef>
                        <a:buNone/>
                      </a:pPr>
                      <a:r>
                        <a:rPr lang="en-US" sz="1200" b="0" smtClean="0">
                          <a:solidFill>
                            <a:srgbClr val="4D778A"/>
                          </a:solidFill>
                          <a:latin typeface="Arvo" panose="020B0604020202020204" charset="0"/>
                          <a:ea typeface="Muli"/>
                          <a:cs typeface="Arvo" panose="020B0604020202020204" charset="0"/>
                          <a:sym typeface="Muli"/>
                        </a:rPr>
                        <a:t>9</a:t>
                      </a:r>
                      <a:r>
                        <a:rPr lang="en-US" sz="1200" b="0" baseline="0" smtClean="0">
                          <a:solidFill>
                            <a:srgbClr val="4D778A"/>
                          </a:solidFill>
                          <a:latin typeface="Arvo" panose="020B0604020202020204" charset="0"/>
                          <a:ea typeface="Muli"/>
                          <a:cs typeface="Arvo" panose="020B0604020202020204" charset="0"/>
                          <a:sym typeface="Muli"/>
                        </a:rPr>
                        <a:t> - 15</a:t>
                      </a:r>
                      <a:endParaRPr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200" b="0" smtClean="0">
                          <a:solidFill>
                            <a:srgbClr val="4D778A"/>
                          </a:solidFill>
                          <a:latin typeface="Arvo" panose="020B0604020202020204" charset="0"/>
                          <a:ea typeface="Arvo"/>
                          <a:cs typeface="Arvo" panose="020B0604020202020204" charset="0"/>
                          <a:sym typeface="Arvo"/>
                        </a:rPr>
                        <a:t>20/02 - 09/04/2017</a:t>
                      </a: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US" sz="1200" b="0" smtClean="0">
                          <a:solidFill>
                            <a:srgbClr val="4D778A"/>
                          </a:solidFill>
                          <a:latin typeface="Arvo" panose="020B0604020202020204" charset="0"/>
                          <a:ea typeface="Arvo"/>
                          <a:cs typeface="Arvo" panose="020B0604020202020204" charset="0"/>
                          <a:sym typeface="Arvo"/>
                        </a:rPr>
                        <a:t>Lập trình và viết các Unit Test Case</a:t>
                      </a: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vi-VN" sz="1200" b="0" smtClean="0">
                          <a:solidFill>
                            <a:srgbClr val="4D778A"/>
                          </a:solidFill>
                          <a:latin typeface="Arvo" panose="020B0604020202020204" charset="0"/>
                          <a:ea typeface="Arvo"/>
                          <a:cs typeface="Arvo" panose="020B0604020202020204" charset="0"/>
                          <a:sym typeface="Arvo"/>
                        </a:rPr>
                        <a:t>Chương trình hoàn chỉnh</a:t>
                      </a:r>
                      <a:endParaRPr lang="en" sz="1200" b="0">
                        <a:solidFill>
                          <a:srgbClr val="4D778A"/>
                        </a:solidFill>
                        <a:latin typeface="Arvo" panose="020B0604020202020204" charset="0"/>
                        <a:ea typeface="Arvo"/>
                        <a:cs typeface="Arvo" panose="020B0604020202020204" charset="0"/>
                        <a:sym typeface="Arvo"/>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lgn="ctr">
                      <a:solidFill>
                        <a:srgbClr val="7198A9"/>
                      </a:solidFill>
                      <a:prstDash val="solid"/>
                      <a:round/>
                      <a:headEnd type="none" w="med" len="med"/>
                      <a:tailEnd type="none" w="med" len="med"/>
                    </a:lnT>
                    <a:lnB w="9525" cap="flat" cmpd="sng">
                      <a:solidFill>
                        <a:srgbClr val="7198A9"/>
                      </a:solidFill>
                      <a:prstDash val="solid"/>
                      <a:round/>
                      <a:headEnd type="none" w="med" len="med"/>
                      <a:tailEnd type="none" w="med" len="med"/>
                    </a:lnB>
                    <a:solidFill>
                      <a:srgbClr val="CEDBE0">
                        <a:alpha val="33000"/>
                      </a:srgbClr>
                    </a:solidFill>
                  </a:tcPr>
                </a:tc>
              </a:tr>
              <a:tr h="415353">
                <a:tc>
                  <a:txBody>
                    <a:bodyPr/>
                    <a:lstStyle/>
                    <a:p>
                      <a:pPr marL="0" lvl="0" algn="ctr" rtl="0">
                        <a:spcBef>
                          <a:spcPts val="0"/>
                        </a:spcBef>
                        <a:buNone/>
                      </a:pPr>
                      <a:r>
                        <a:rPr lang="en" sz="1200" b="0" dirty="0" smtClean="0">
                          <a:solidFill>
                            <a:srgbClr val="4D778A"/>
                          </a:solidFill>
                          <a:latin typeface="Arvo" panose="020B0604020202020204" charset="0"/>
                          <a:ea typeface="Muli"/>
                          <a:cs typeface="Arvo" panose="020B0604020202020204" charset="0"/>
                          <a:sym typeface="Muli"/>
                        </a:rPr>
                        <a:t>16 - 17</a:t>
                      </a:r>
                      <a:endParaRPr lang="en" sz="1200" b="0" dirty="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7198A9"/>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0"/>
                      </a:srgbClr>
                    </a:solidFill>
                  </a:tcPr>
                </a:tc>
                <a:tc>
                  <a:txBody>
                    <a:bodyPr/>
                    <a:lstStyle/>
                    <a:p>
                      <a:pPr lvl="0" algn="ctr">
                        <a:spcBef>
                          <a:spcPts val="0"/>
                        </a:spcBef>
                        <a:buNone/>
                      </a:pPr>
                      <a:r>
                        <a:rPr lang="en" sz="1200" b="0" smtClean="0">
                          <a:solidFill>
                            <a:srgbClr val="4D778A"/>
                          </a:solidFill>
                          <a:latin typeface="Arvo" panose="020B0604020202020204" charset="0"/>
                          <a:ea typeface="Muli"/>
                          <a:cs typeface="Arvo" panose="020B0604020202020204" charset="0"/>
                          <a:sym typeface="Muli"/>
                        </a:rPr>
                        <a:t>10/04 - 23/04/2017</a:t>
                      </a: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7198A9"/>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0"/>
                      </a:srgbClr>
                    </a:solidFill>
                  </a:tcPr>
                </a:tc>
                <a:tc>
                  <a:txBody>
                    <a:bodyPr/>
                    <a:lstStyle/>
                    <a:p>
                      <a:pPr lvl="0" algn="l">
                        <a:spcBef>
                          <a:spcPts val="0"/>
                        </a:spcBef>
                        <a:buNone/>
                      </a:pPr>
                      <a:r>
                        <a:rPr lang="vi-VN" sz="1200" b="0" smtClean="0">
                          <a:solidFill>
                            <a:srgbClr val="4D778A"/>
                          </a:solidFill>
                          <a:latin typeface="Arvo" panose="020B0604020202020204" charset="0"/>
                          <a:ea typeface="Muli"/>
                          <a:cs typeface="Arvo" panose="020B0604020202020204" charset="0"/>
                          <a:sym typeface="Muli"/>
                        </a:rPr>
                        <a:t>Kiểm thử và viết tài liệu kiểm thử</a:t>
                      </a: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7198A9"/>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0"/>
                      </a:srgbClr>
                    </a:solidFill>
                  </a:tcPr>
                </a:tc>
                <a:tc>
                  <a:txBody>
                    <a:bodyPr/>
                    <a:lstStyle/>
                    <a:p>
                      <a:pPr lvl="0" algn="l">
                        <a:spcBef>
                          <a:spcPts val="0"/>
                        </a:spcBef>
                        <a:buNone/>
                      </a:pPr>
                      <a:r>
                        <a:rPr lang="vi-VN" sz="1200" b="0" smtClean="0">
                          <a:solidFill>
                            <a:srgbClr val="4D778A"/>
                          </a:solidFill>
                          <a:latin typeface="Arvo" panose="020B0604020202020204" charset="0"/>
                          <a:ea typeface="Muli"/>
                          <a:cs typeface="Arvo" panose="020B0604020202020204" charset="0"/>
                          <a:sym typeface="Muli"/>
                        </a:rPr>
                        <a:t>File Tài liệu kế hoạch kiểm thử và file các trường hợp kiểm thử</a:t>
                      </a:r>
                      <a:endParaRPr lang="en"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7198A9"/>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0"/>
                      </a:srgbClr>
                    </a:solidFill>
                  </a:tcPr>
                </a:tc>
              </a:tr>
              <a:tr h="415353">
                <a:tc>
                  <a:txBody>
                    <a:bodyPr/>
                    <a:lstStyle/>
                    <a:p>
                      <a:pPr marL="0" lvl="0" algn="ctr" rtl="0">
                        <a:spcBef>
                          <a:spcPts val="0"/>
                        </a:spcBef>
                        <a:buNone/>
                      </a:pPr>
                      <a:r>
                        <a:rPr lang="en" sz="1200" b="0" dirty="0" smtClean="0">
                          <a:solidFill>
                            <a:srgbClr val="4D778A"/>
                          </a:solidFill>
                          <a:latin typeface="Arvo" panose="020B0604020202020204" charset="0"/>
                          <a:ea typeface="Muli"/>
                          <a:cs typeface="Arvo" panose="020B0604020202020204" charset="0"/>
                          <a:sym typeface="Muli"/>
                        </a:rPr>
                        <a:t>18 - 19</a:t>
                      </a:r>
                      <a:endParaRPr lang="en" sz="1200" b="0" dirty="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33000"/>
                      </a:srgbClr>
                    </a:solidFill>
                  </a:tcPr>
                </a:tc>
                <a:tc>
                  <a:txBody>
                    <a:bodyPr/>
                    <a:lstStyle/>
                    <a:p>
                      <a:pPr lvl="0" algn="ctr">
                        <a:spcBef>
                          <a:spcPts val="0"/>
                        </a:spcBef>
                        <a:buNone/>
                      </a:pPr>
                      <a:r>
                        <a:rPr lang="en" sz="1200" b="0" smtClean="0">
                          <a:solidFill>
                            <a:srgbClr val="4D778A"/>
                          </a:solidFill>
                          <a:latin typeface="Arvo" panose="020B0604020202020204" charset="0"/>
                          <a:ea typeface="Muli"/>
                          <a:cs typeface="Arvo" panose="020B0604020202020204" charset="0"/>
                          <a:sym typeface="Muli"/>
                        </a:rPr>
                        <a:t>24/04 - 07/05/2017</a:t>
                      </a: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US" sz="1200" b="0" smtClean="0">
                          <a:solidFill>
                            <a:srgbClr val="4D778A"/>
                          </a:solidFill>
                          <a:latin typeface="Arvo" panose="020B0604020202020204" charset="0"/>
                          <a:ea typeface="Muli"/>
                          <a:cs typeface="Arvo" panose="020B0604020202020204" charset="0"/>
                          <a:sym typeface="Muli"/>
                        </a:rPr>
                        <a:t>Viết báo cáo</a:t>
                      </a:r>
                      <a:r>
                        <a:rPr lang="en-US" sz="1200" b="0" baseline="0" smtClean="0">
                          <a:solidFill>
                            <a:srgbClr val="4D778A"/>
                          </a:solidFill>
                          <a:latin typeface="Arvo" panose="020B0604020202020204" charset="0"/>
                          <a:ea typeface="Muli"/>
                          <a:cs typeface="Arvo" panose="020B0604020202020204" charset="0"/>
                          <a:sym typeface="Muli"/>
                        </a:rPr>
                        <a:t> </a:t>
                      </a:r>
                      <a:r>
                        <a:rPr lang="en-US" sz="1200" b="0" smtClean="0">
                          <a:solidFill>
                            <a:srgbClr val="4D778A"/>
                          </a:solidFill>
                          <a:latin typeface="Arvo" panose="020B0604020202020204" charset="0"/>
                          <a:ea typeface="Muli"/>
                          <a:cs typeface="Arvo" panose="020B0604020202020204" charset="0"/>
                          <a:sym typeface="Muli"/>
                        </a:rPr>
                        <a:t>luận văn</a:t>
                      </a:r>
                      <a:endParaRPr lang="en"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33000"/>
                      </a:srgbClr>
                    </a:solidFill>
                  </a:tcPr>
                </a:tc>
                <a:tc>
                  <a:txBody>
                    <a:bodyPr/>
                    <a:lstStyle/>
                    <a:p>
                      <a:pPr lvl="0" algn="l">
                        <a:spcBef>
                          <a:spcPts val="0"/>
                        </a:spcBef>
                        <a:buNone/>
                      </a:pPr>
                      <a:r>
                        <a:rPr lang="en-US" sz="1200" b="0" smtClean="0">
                          <a:solidFill>
                            <a:srgbClr val="4D778A"/>
                          </a:solidFill>
                          <a:latin typeface="Arvo" panose="020B0604020202020204" charset="0"/>
                          <a:ea typeface="Muli"/>
                          <a:cs typeface="Arvo" panose="020B0604020202020204" charset="0"/>
                          <a:sym typeface="Muli"/>
                        </a:rPr>
                        <a:t>File báo cáo và file thuyết trình</a:t>
                      </a:r>
                      <a:endParaRPr lang="en" sz="1200" b="0">
                        <a:solidFill>
                          <a:srgbClr val="4D778A"/>
                        </a:solidFill>
                        <a:latin typeface="Arvo" panose="020B0604020202020204" charset="0"/>
                        <a:ea typeface="Muli"/>
                        <a:cs typeface="Arvo" panose="020B0604020202020204" charset="0"/>
                        <a:sym typeface="Muli"/>
                      </a:endParaRPr>
                    </a:p>
                  </a:txBody>
                  <a:tcPr marL="91425" marR="91425" marT="68575" marB="68575" anchor="ctr">
                    <a:lnL w="9525" cap="flat" cmpd="sng">
                      <a:solidFill>
                        <a:srgbClr val="CEDBE0"/>
                      </a:solidFill>
                      <a:prstDash val="solid"/>
                      <a:round/>
                      <a:headEnd type="none" w="med" len="med"/>
                      <a:tailEnd type="none" w="med" len="med"/>
                    </a:lnL>
                    <a:lnR w="9525" cap="flat" cmpd="sng">
                      <a:solidFill>
                        <a:srgbClr val="CEDBE0"/>
                      </a:solidFill>
                      <a:prstDash val="solid"/>
                      <a:round/>
                      <a:headEnd type="none" w="med" len="med"/>
                      <a:tailEnd type="none" w="med" len="med"/>
                    </a:lnR>
                    <a:lnT w="9525" cap="flat" cmpd="sng">
                      <a:solidFill>
                        <a:srgbClr val="CEDBE0"/>
                      </a:solidFill>
                      <a:prstDash val="solid"/>
                      <a:round/>
                      <a:headEnd type="none" w="med" len="med"/>
                      <a:tailEnd type="none" w="med" len="med"/>
                    </a:lnT>
                    <a:lnB w="9525" cap="flat" cmpd="sng">
                      <a:solidFill>
                        <a:srgbClr val="CEDBE0"/>
                      </a:solidFill>
                      <a:prstDash val="solid"/>
                      <a:round/>
                      <a:headEnd type="none" w="med" len="med"/>
                      <a:tailEnd type="none" w="med" len="med"/>
                    </a:lnB>
                    <a:solidFill>
                      <a:srgbClr val="CEDBE0">
                        <a:alpha val="33000"/>
                      </a:srgbClr>
                    </a:solidFill>
                  </a:tcPr>
                </a:tc>
              </a:tr>
            </a:tbl>
          </a:graphicData>
        </a:graphic>
      </p:graphicFrame>
      <p:sp>
        <p:nvSpPr>
          <p:cNvPr id="22"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KẾ HOẠCH THỰC HIỆN</a:t>
            </a:r>
            <a:endParaRPr lang="en-US">
              <a:solidFill>
                <a:srgbClr val="C20483"/>
              </a:solidFill>
              <a:latin typeface="Times New Roman"/>
            </a:endParaRPr>
          </a:p>
        </p:txBody>
      </p:sp>
    </p:spTree>
    <p:custDataLst>
      <p:tags r:id="rId1"/>
    </p:custDataLst>
    <p:extLst>
      <p:ext uri="{BB962C8B-B14F-4D97-AF65-F5344CB8AC3E}">
        <p14:creationId xmlns:p14="http://schemas.microsoft.com/office/powerpoint/2010/main" val="126664801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1000" fill="hold"/>
                                        <p:tgtEl>
                                          <p:spTgt spid="15"/>
                                        </p:tgtEl>
                                        <p:attrNameLst>
                                          <p:attrName>ppt_w</p:attrName>
                                        </p:attrNameLst>
                                      </p:cBhvr>
                                      <p:tavLst>
                                        <p:tav tm="0">
                                          <p:val>
                                            <p:fltVal val="0"/>
                                          </p:val>
                                        </p:tav>
                                        <p:tav tm="100000">
                                          <p:val>
                                            <p:strVal val="#ppt_w"/>
                                          </p:val>
                                        </p:tav>
                                      </p:tavLst>
                                    </p:anim>
                                    <p:anim calcmode="lin" valueType="num">
                                      <p:cBhvr>
                                        <p:cTn id="8" dur="1000" fill="hold"/>
                                        <p:tgtEl>
                                          <p:spTgt spid="15"/>
                                        </p:tgtEl>
                                        <p:attrNameLst>
                                          <p:attrName>ppt_h</p:attrName>
                                        </p:attrNameLst>
                                      </p:cBhvr>
                                      <p:tavLst>
                                        <p:tav tm="0">
                                          <p:val>
                                            <p:fltVal val="0"/>
                                          </p:val>
                                        </p:tav>
                                        <p:tav tm="100000">
                                          <p:val>
                                            <p:strVal val="#ppt_h"/>
                                          </p:val>
                                        </p:tav>
                                      </p:tavLst>
                                    </p:anim>
                                    <p:anim calcmode="lin" valueType="num">
                                      <p:cBhvr>
                                        <p:cTn id="9" dur="1000" fill="hold"/>
                                        <p:tgtEl>
                                          <p:spTgt spid="15"/>
                                        </p:tgtEl>
                                        <p:attrNameLst>
                                          <p:attrName>style.rotation</p:attrName>
                                        </p:attrNameLst>
                                      </p:cBhvr>
                                      <p:tavLst>
                                        <p:tav tm="0">
                                          <p:val>
                                            <p:fltVal val="90"/>
                                          </p:val>
                                        </p:tav>
                                        <p:tav tm="100000">
                                          <p:val>
                                            <p:fltVal val="0"/>
                                          </p:val>
                                        </p:tav>
                                      </p:tavLst>
                                    </p:anim>
                                    <p:animEffect transition="in" filter="fade">
                                      <p:cBhvr>
                                        <p:cTn id="10"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8</a:t>
            </a:r>
            <a:endParaRPr lang="en-US"/>
          </a:p>
        </p:txBody>
      </p:sp>
      <p:grpSp>
        <p:nvGrpSpPr>
          <p:cNvPr id="14" name="Group 13"/>
          <p:cNvGrpSpPr/>
          <p:nvPr/>
        </p:nvGrpSpPr>
        <p:grpSpPr>
          <a:xfrm>
            <a:off x="3412638" y="2247056"/>
            <a:ext cx="4065678" cy="2037684"/>
            <a:chOff x="3412638" y="2247056"/>
            <a:chExt cx="4065678" cy="2037684"/>
          </a:xfrm>
        </p:grpSpPr>
        <p:sp>
          <p:nvSpPr>
            <p:cNvPr id="15" name="Freeform 14"/>
            <p:cNvSpPr/>
            <p:nvPr/>
          </p:nvSpPr>
          <p:spPr>
            <a:xfrm rot="21250921" flipH="1">
              <a:off x="3412638" y="2552553"/>
              <a:ext cx="3212647" cy="1732187"/>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prstClr val="white"/>
                </a:solidFill>
              </a:endParaRPr>
            </a:p>
          </p:txBody>
        </p:sp>
        <p:grpSp>
          <p:nvGrpSpPr>
            <p:cNvPr id="3" name="Group 2"/>
            <p:cNvGrpSpPr/>
            <p:nvPr/>
          </p:nvGrpSpPr>
          <p:grpSpPr>
            <a:xfrm>
              <a:off x="4229100" y="2247056"/>
              <a:ext cx="3249216" cy="1203722"/>
              <a:chOff x="4229100" y="2247056"/>
              <a:chExt cx="3249216" cy="1203722"/>
            </a:xfrm>
          </p:grpSpPr>
          <p:grpSp>
            <p:nvGrpSpPr>
              <p:cNvPr id="21" name="Group 7"/>
              <p:cNvGrpSpPr>
                <a:grpSpLocks/>
              </p:cNvGrpSpPr>
              <p:nvPr/>
            </p:nvGrpSpPr>
            <p:grpSpPr bwMode="auto">
              <a:xfrm flipH="1">
                <a:off x="5018485" y="2247056"/>
                <a:ext cx="2459831" cy="1203722"/>
                <a:chOff x="5187951" y="1304132"/>
                <a:chExt cx="3278980" cy="1604168"/>
              </a:xfrm>
            </p:grpSpPr>
            <p:sp>
              <p:nvSpPr>
                <p:cNvPr id="22" name="Freeform 21"/>
                <p:cNvSpPr/>
                <p:nvPr/>
              </p:nvSpPr>
              <p:spPr>
                <a:xfrm>
                  <a:off x="7949531" y="1304132"/>
                  <a:ext cx="517400" cy="1604168"/>
                </a:xfrm>
                <a:custGeom>
                  <a:avLst/>
                  <a:gdLst>
                    <a:gd name="connsiteX0" fmla="*/ 508000 w 514350"/>
                    <a:gd name="connsiteY0" fmla="*/ 0 h 1606550"/>
                    <a:gd name="connsiteX1" fmla="*/ 0 w 514350"/>
                    <a:gd name="connsiteY1" fmla="*/ 539750 h 1606550"/>
                    <a:gd name="connsiteX2" fmla="*/ 0 w 514350"/>
                    <a:gd name="connsiteY2" fmla="*/ 1606550 h 1606550"/>
                    <a:gd name="connsiteX3" fmla="*/ 514350 w 514350"/>
                    <a:gd name="connsiteY3" fmla="*/ 1085850 h 1606550"/>
                    <a:gd name="connsiteX4" fmla="*/ 508000 w 514350"/>
                    <a:gd name="connsiteY4" fmla="*/ 0 h 1606550"/>
                    <a:gd name="connsiteX0" fmla="*/ 515144 w 515676"/>
                    <a:gd name="connsiteY0" fmla="*/ 0 h 1606550"/>
                    <a:gd name="connsiteX1" fmla="*/ 0 w 515676"/>
                    <a:gd name="connsiteY1" fmla="*/ 539750 h 1606550"/>
                    <a:gd name="connsiteX2" fmla="*/ 0 w 515676"/>
                    <a:gd name="connsiteY2" fmla="*/ 1606550 h 1606550"/>
                    <a:gd name="connsiteX3" fmla="*/ 514350 w 515676"/>
                    <a:gd name="connsiteY3" fmla="*/ 1085850 h 1606550"/>
                    <a:gd name="connsiteX4" fmla="*/ 515144 w 515676"/>
                    <a:gd name="connsiteY4" fmla="*/ 0 h 1606550"/>
                    <a:gd name="connsiteX0" fmla="*/ 515144 w 516731"/>
                    <a:gd name="connsiteY0" fmla="*/ 0 h 1606550"/>
                    <a:gd name="connsiteX1" fmla="*/ 0 w 516731"/>
                    <a:gd name="connsiteY1" fmla="*/ 539750 h 1606550"/>
                    <a:gd name="connsiteX2" fmla="*/ 0 w 516731"/>
                    <a:gd name="connsiteY2" fmla="*/ 1606550 h 1606550"/>
                    <a:gd name="connsiteX3" fmla="*/ 516731 w 516731"/>
                    <a:gd name="connsiteY3" fmla="*/ 1078706 h 1606550"/>
                    <a:gd name="connsiteX4" fmla="*/ 515144 w 516731"/>
                    <a:gd name="connsiteY4" fmla="*/ 0 h 1606550"/>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5144 w 516731"/>
                    <a:gd name="connsiteY0" fmla="*/ 0 h 1611312"/>
                    <a:gd name="connsiteX1" fmla="*/ 0 w 516731"/>
                    <a:gd name="connsiteY1" fmla="*/ 544512 h 1611312"/>
                    <a:gd name="connsiteX2" fmla="*/ 0 w 516731"/>
                    <a:gd name="connsiteY2" fmla="*/ 1611312 h 1611312"/>
                    <a:gd name="connsiteX3" fmla="*/ 516731 w 516731"/>
                    <a:gd name="connsiteY3" fmla="*/ 1083468 h 1611312"/>
                    <a:gd name="connsiteX4" fmla="*/ 515144 w 516731"/>
                    <a:gd name="connsiteY4" fmla="*/ 0 h 1611312"/>
                    <a:gd name="connsiteX0" fmla="*/ 512763 w 516731"/>
                    <a:gd name="connsiteY0" fmla="*/ 0 h 1604168"/>
                    <a:gd name="connsiteX1" fmla="*/ 0 w 516731"/>
                    <a:gd name="connsiteY1" fmla="*/ 537368 h 1604168"/>
                    <a:gd name="connsiteX2" fmla="*/ 0 w 516731"/>
                    <a:gd name="connsiteY2" fmla="*/ 1604168 h 1604168"/>
                    <a:gd name="connsiteX3" fmla="*/ 516731 w 516731"/>
                    <a:gd name="connsiteY3" fmla="*/ 1076324 h 1604168"/>
                    <a:gd name="connsiteX4" fmla="*/ 512763 w 516731"/>
                    <a:gd name="connsiteY4" fmla="*/ 0 h 160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731" h="1604168">
                      <a:moveTo>
                        <a:pt x="512763" y="0"/>
                      </a:moveTo>
                      <a:lnTo>
                        <a:pt x="0" y="537368"/>
                      </a:lnTo>
                      <a:lnTo>
                        <a:pt x="0" y="1604168"/>
                      </a:lnTo>
                      <a:lnTo>
                        <a:pt x="516731" y="1076324"/>
                      </a:lnTo>
                      <a:cubicBezTo>
                        <a:pt x="514614" y="714374"/>
                        <a:pt x="514880" y="361950"/>
                        <a:pt x="512763" y="0"/>
                      </a:cubicBezTo>
                      <a:close/>
                    </a:path>
                  </a:pathLst>
                </a:custGeom>
                <a:solidFill>
                  <a:srgbClr val="3D3D3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3" name="Round Same Side Corner Rectangle 22"/>
                <p:cNvSpPr/>
                <p:nvPr/>
              </p:nvSpPr>
              <p:spPr>
                <a:xfrm rot="16200000">
                  <a:off x="6037192" y="994375"/>
                  <a:ext cx="1063099" cy="2761580"/>
                </a:xfrm>
                <a:prstGeom prst="round2SameRect">
                  <a:avLst>
                    <a:gd name="adj1" fmla="val 50000"/>
                    <a:gd name="adj2" fmla="val 0"/>
                  </a:avLst>
                </a:prstGeom>
                <a:solidFill>
                  <a:srgbClr val="50505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30" name="Rectangle 29"/>
              <p:cNvSpPr/>
              <p:nvPr/>
            </p:nvSpPr>
            <p:spPr>
              <a:xfrm>
                <a:off x="4229100" y="2248247"/>
                <a:ext cx="804863" cy="807244"/>
              </a:xfrm>
              <a:prstGeom prst="rect">
                <a:avLst/>
              </a:prstGeom>
              <a:solidFill>
                <a:srgbClr val="50505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34" name="TextBox 25"/>
              <p:cNvSpPr txBox="1">
                <a:spLocks noChangeArrowheads="1"/>
              </p:cNvSpPr>
              <p:nvPr/>
            </p:nvSpPr>
            <p:spPr bwMode="auto">
              <a:xfrm>
                <a:off x="4307682" y="2398266"/>
                <a:ext cx="678391"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9pPr>
              </a:lstStyle>
              <a:p>
                <a:pPr eaLnBrk="1" hangingPunct="1">
                  <a:spcBef>
                    <a:spcPct val="0"/>
                  </a:spcBef>
                  <a:buFontTx/>
                  <a:buNone/>
                </a:pPr>
                <a:r>
                  <a:rPr lang="en-US" altLang="en-US" sz="2700" b="1">
                    <a:solidFill>
                      <a:schemeClr val="bg1"/>
                    </a:solidFill>
                    <a:latin typeface="Verdana" panose="020B0604030504040204" pitchFamily="34" charset="0"/>
                  </a:rPr>
                  <a:t>02</a:t>
                </a:r>
              </a:p>
            </p:txBody>
          </p:sp>
          <p:sp>
            <p:nvSpPr>
              <p:cNvPr id="37" name="Rectangle 36"/>
              <p:cNvSpPr/>
              <p:nvPr/>
            </p:nvSpPr>
            <p:spPr>
              <a:xfrm>
                <a:off x="5443538" y="2743547"/>
                <a:ext cx="2000250" cy="584775"/>
              </a:xfrm>
              <a:prstGeom prst="rect">
                <a:avLst/>
              </a:prstGeom>
            </p:spPr>
            <p:txBody>
              <a:bodyPr>
                <a:spAutoFit/>
              </a:bodyPr>
              <a:lstStyle/>
              <a:p>
                <a:pPr>
                  <a:defRPr/>
                </a:pPr>
                <a:r>
                  <a:rPr lang="vi-VN" sz="1600">
                    <a:solidFill>
                      <a:schemeClr val="bg1">
                        <a:lumMod val="95000"/>
                      </a:schemeClr>
                    </a:solidFill>
                    <a:latin typeface="+mj-lt"/>
                  </a:rPr>
                  <a:t>Mô hình thiết kế phát triển chương trình</a:t>
                </a:r>
              </a:p>
            </p:txBody>
          </p:sp>
        </p:grpSp>
      </p:grpSp>
      <p:grpSp>
        <p:nvGrpSpPr>
          <p:cNvPr id="13" name="Group 12"/>
          <p:cNvGrpSpPr/>
          <p:nvPr/>
        </p:nvGrpSpPr>
        <p:grpSpPr>
          <a:xfrm>
            <a:off x="1774032" y="1442193"/>
            <a:ext cx="3953215" cy="2001099"/>
            <a:chOff x="1774032" y="1442193"/>
            <a:chExt cx="3953215" cy="2001099"/>
          </a:xfrm>
        </p:grpSpPr>
        <p:sp>
          <p:nvSpPr>
            <p:cNvPr id="17" name="Freeform 16"/>
            <p:cNvSpPr/>
            <p:nvPr/>
          </p:nvSpPr>
          <p:spPr>
            <a:xfrm rot="349079">
              <a:off x="2514600" y="1711105"/>
              <a:ext cx="3212647" cy="1732187"/>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prstClr val="white"/>
                </a:solidFill>
              </a:endParaRPr>
            </a:p>
          </p:txBody>
        </p:sp>
        <p:grpSp>
          <p:nvGrpSpPr>
            <p:cNvPr id="2" name="Group 1"/>
            <p:cNvGrpSpPr/>
            <p:nvPr/>
          </p:nvGrpSpPr>
          <p:grpSpPr>
            <a:xfrm>
              <a:off x="1774032" y="1442193"/>
              <a:ext cx="3259931" cy="1203722"/>
              <a:chOff x="1774032" y="1442193"/>
              <a:chExt cx="3259931" cy="1203722"/>
            </a:xfrm>
          </p:grpSpPr>
          <p:sp>
            <p:nvSpPr>
              <p:cNvPr id="19" name="Freeform 18"/>
              <p:cNvSpPr/>
              <p:nvPr/>
            </p:nvSpPr>
            <p:spPr>
              <a:xfrm>
                <a:off x="3845719" y="1442193"/>
                <a:ext cx="388144" cy="1203722"/>
              </a:xfrm>
              <a:custGeom>
                <a:avLst/>
                <a:gdLst>
                  <a:gd name="connsiteX0" fmla="*/ 508000 w 514350"/>
                  <a:gd name="connsiteY0" fmla="*/ 0 h 1606550"/>
                  <a:gd name="connsiteX1" fmla="*/ 0 w 514350"/>
                  <a:gd name="connsiteY1" fmla="*/ 539750 h 1606550"/>
                  <a:gd name="connsiteX2" fmla="*/ 0 w 514350"/>
                  <a:gd name="connsiteY2" fmla="*/ 1606550 h 1606550"/>
                  <a:gd name="connsiteX3" fmla="*/ 514350 w 514350"/>
                  <a:gd name="connsiteY3" fmla="*/ 1085850 h 1606550"/>
                  <a:gd name="connsiteX4" fmla="*/ 508000 w 514350"/>
                  <a:gd name="connsiteY4" fmla="*/ 0 h 1606550"/>
                  <a:gd name="connsiteX0" fmla="*/ 515144 w 515676"/>
                  <a:gd name="connsiteY0" fmla="*/ 0 h 1606550"/>
                  <a:gd name="connsiteX1" fmla="*/ 0 w 515676"/>
                  <a:gd name="connsiteY1" fmla="*/ 539750 h 1606550"/>
                  <a:gd name="connsiteX2" fmla="*/ 0 w 515676"/>
                  <a:gd name="connsiteY2" fmla="*/ 1606550 h 1606550"/>
                  <a:gd name="connsiteX3" fmla="*/ 514350 w 515676"/>
                  <a:gd name="connsiteY3" fmla="*/ 1085850 h 1606550"/>
                  <a:gd name="connsiteX4" fmla="*/ 515144 w 515676"/>
                  <a:gd name="connsiteY4" fmla="*/ 0 h 1606550"/>
                  <a:gd name="connsiteX0" fmla="*/ 515144 w 516731"/>
                  <a:gd name="connsiteY0" fmla="*/ 0 h 1606550"/>
                  <a:gd name="connsiteX1" fmla="*/ 0 w 516731"/>
                  <a:gd name="connsiteY1" fmla="*/ 539750 h 1606550"/>
                  <a:gd name="connsiteX2" fmla="*/ 0 w 516731"/>
                  <a:gd name="connsiteY2" fmla="*/ 1606550 h 1606550"/>
                  <a:gd name="connsiteX3" fmla="*/ 516731 w 516731"/>
                  <a:gd name="connsiteY3" fmla="*/ 1078706 h 1606550"/>
                  <a:gd name="connsiteX4" fmla="*/ 515144 w 516731"/>
                  <a:gd name="connsiteY4" fmla="*/ 0 h 1606550"/>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5144 w 516731"/>
                  <a:gd name="connsiteY0" fmla="*/ 0 h 1611312"/>
                  <a:gd name="connsiteX1" fmla="*/ 0 w 516731"/>
                  <a:gd name="connsiteY1" fmla="*/ 544512 h 1611312"/>
                  <a:gd name="connsiteX2" fmla="*/ 0 w 516731"/>
                  <a:gd name="connsiteY2" fmla="*/ 1611312 h 1611312"/>
                  <a:gd name="connsiteX3" fmla="*/ 516731 w 516731"/>
                  <a:gd name="connsiteY3" fmla="*/ 1083468 h 1611312"/>
                  <a:gd name="connsiteX4" fmla="*/ 515144 w 516731"/>
                  <a:gd name="connsiteY4" fmla="*/ 0 h 1611312"/>
                  <a:gd name="connsiteX0" fmla="*/ 512763 w 516731"/>
                  <a:gd name="connsiteY0" fmla="*/ 0 h 1604168"/>
                  <a:gd name="connsiteX1" fmla="*/ 0 w 516731"/>
                  <a:gd name="connsiteY1" fmla="*/ 537368 h 1604168"/>
                  <a:gd name="connsiteX2" fmla="*/ 0 w 516731"/>
                  <a:gd name="connsiteY2" fmla="*/ 1604168 h 1604168"/>
                  <a:gd name="connsiteX3" fmla="*/ 516731 w 516731"/>
                  <a:gd name="connsiteY3" fmla="*/ 1076324 h 1604168"/>
                  <a:gd name="connsiteX4" fmla="*/ 512763 w 516731"/>
                  <a:gd name="connsiteY4" fmla="*/ 0 h 160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731" h="1604168">
                    <a:moveTo>
                      <a:pt x="512763" y="0"/>
                    </a:moveTo>
                    <a:lnTo>
                      <a:pt x="0" y="537368"/>
                    </a:lnTo>
                    <a:lnTo>
                      <a:pt x="0" y="1604168"/>
                    </a:lnTo>
                    <a:lnTo>
                      <a:pt x="516731" y="1076324"/>
                    </a:lnTo>
                    <a:cubicBezTo>
                      <a:pt x="514614" y="714374"/>
                      <a:pt x="514880" y="361950"/>
                      <a:pt x="512763" y="0"/>
                    </a:cubicBezTo>
                    <a:close/>
                  </a:path>
                </a:pathLst>
              </a:custGeom>
              <a:solidFill>
                <a:srgbClr val="FF6586"/>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0" name="Round Same Side Corner Rectangle 19"/>
              <p:cNvSpPr/>
              <p:nvPr/>
            </p:nvSpPr>
            <p:spPr>
              <a:xfrm rot="16200000">
                <a:off x="2411611" y="1210617"/>
                <a:ext cx="796529" cy="2071688"/>
              </a:xfrm>
              <a:prstGeom prst="round2SameRect">
                <a:avLst>
                  <a:gd name="adj1" fmla="val 50000"/>
                  <a:gd name="adj2" fmla="val 0"/>
                </a:avLst>
              </a:prstGeom>
              <a:solidFill>
                <a:srgbClr val="FF2E5B"/>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9" name="Round Single Corner Rectangle 28"/>
              <p:cNvSpPr/>
              <p:nvPr/>
            </p:nvSpPr>
            <p:spPr>
              <a:xfrm>
                <a:off x="4229100" y="1443384"/>
                <a:ext cx="804863" cy="804863"/>
              </a:xfrm>
              <a:prstGeom prst="round1Rect">
                <a:avLst>
                  <a:gd name="adj" fmla="val 50000"/>
                </a:avLst>
              </a:prstGeom>
              <a:solidFill>
                <a:srgbClr val="FF2E5B"/>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33" name="TextBox 24"/>
              <p:cNvSpPr txBox="1">
                <a:spLocks noChangeArrowheads="1"/>
              </p:cNvSpPr>
              <p:nvPr/>
            </p:nvSpPr>
            <p:spPr bwMode="auto">
              <a:xfrm>
                <a:off x="4307682" y="1601738"/>
                <a:ext cx="678391"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9pPr>
              </a:lstStyle>
              <a:p>
                <a:pPr eaLnBrk="1" hangingPunct="1">
                  <a:spcBef>
                    <a:spcPct val="0"/>
                  </a:spcBef>
                  <a:buFontTx/>
                  <a:buNone/>
                </a:pPr>
                <a:r>
                  <a:rPr lang="en-US" altLang="en-US" sz="2700" b="1">
                    <a:solidFill>
                      <a:schemeClr val="bg1"/>
                    </a:solidFill>
                    <a:latin typeface="Verdana" panose="020B0604030504040204" pitchFamily="34" charset="0"/>
                  </a:rPr>
                  <a:t>01</a:t>
                </a:r>
              </a:p>
            </p:txBody>
          </p:sp>
          <p:sp>
            <p:nvSpPr>
              <p:cNvPr id="39" name="Rectangle 38"/>
              <p:cNvSpPr/>
              <p:nvPr/>
            </p:nvSpPr>
            <p:spPr>
              <a:xfrm>
                <a:off x="1845469" y="1955353"/>
                <a:ext cx="2000250" cy="584775"/>
              </a:xfrm>
              <a:prstGeom prst="rect">
                <a:avLst/>
              </a:prstGeom>
            </p:spPr>
            <p:txBody>
              <a:bodyPr>
                <a:spAutoFit/>
              </a:bodyPr>
              <a:lstStyle/>
              <a:p>
                <a:pPr algn="r">
                  <a:defRPr/>
                </a:pPr>
                <a:r>
                  <a:rPr lang="vi-VN" sz="1600">
                    <a:solidFill>
                      <a:schemeClr val="bg1">
                        <a:lumMod val="95000"/>
                      </a:schemeClr>
                    </a:solidFill>
                    <a:latin typeface="+mj-lt"/>
                  </a:rPr>
                  <a:t>Công cụ cài đặt chương trình</a:t>
                </a:r>
              </a:p>
            </p:txBody>
          </p:sp>
        </p:grpSp>
      </p:grpSp>
      <p:grpSp>
        <p:nvGrpSpPr>
          <p:cNvPr id="9" name="Group 8"/>
          <p:cNvGrpSpPr/>
          <p:nvPr/>
        </p:nvGrpSpPr>
        <p:grpSpPr>
          <a:xfrm>
            <a:off x="1774145" y="3049399"/>
            <a:ext cx="3953103" cy="1889687"/>
            <a:chOff x="1774145" y="3049399"/>
            <a:chExt cx="3953103" cy="1889687"/>
          </a:xfrm>
        </p:grpSpPr>
        <p:sp>
          <p:nvSpPr>
            <p:cNvPr id="16" name="Freeform 15"/>
            <p:cNvSpPr/>
            <p:nvPr/>
          </p:nvSpPr>
          <p:spPr>
            <a:xfrm rot="349079">
              <a:off x="2514601" y="3206899"/>
              <a:ext cx="3212647" cy="1732187"/>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prstClr val="white"/>
                </a:solidFill>
              </a:endParaRPr>
            </a:p>
          </p:txBody>
        </p:sp>
        <p:grpSp>
          <p:nvGrpSpPr>
            <p:cNvPr id="8" name="Group 7"/>
            <p:cNvGrpSpPr/>
            <p:nvPr/>
          </p:nvGrpSpPr>
          <p:grpSpPr>
            <a:xfrm>
              <a:off x="1774145" y="3049399"/>
              <a:ext cx="3258739" cy="1202531"/>
              <a:chOff x="1774032" y="3049538"/>
              <a:chExt cx="3258739" cy="1202531"/>
            </a:xfrm>
          </p:grpSpPr>
          <p:sp>
            <p:nvSpPr>
              <p:cNvPr id="27" name="Freeform 26"/>
              <p:cNvSpPr/>
              <p:nvPr/>
            </p:nvSpPr>
            <p:spPr>
              <a:xfrm>
                <a:off x="3845719" y="3049538"/>
                <a:ext cx="388144" cy="1202531"/>
              </a:xfrm>
              <a:custGeom>
                <a:avLst/>
                <a:gdLst>
                  <a:gd name="connsiteX0" fmla="*/ 508000 w 514350"/>
                  <a:gd name="connsiteY0" fmla="*/ 0 h 1606550"/>
                  <a:gd name="connsiteX1" fmla="*/ 0 w 514350"/>
                  <a:gd name="connsiteY1" fmla="*/ 539750 h 1606550"/>
                  <a:gd name="connsiteX2" fmla="*/ 0 w 514350"/>
                  <a:gd name="connsiteY2" fmla="*/ 1606550 h 1606550"/>
                  <a:gd name="connsiteX3" fmla="*/ 514350 w 514350"/>
                  <a:gd name="connsiteY3" fmla="*/ 1085850 h 1606550"/>
                  <a:gd name="connsiteX4" fmla="*/ 508000 w 514350"/>
                  <a:gd name="connsiteY4" fmla="*/ 0 h 1606550"/>
                  <a:gd name="connsiteX0" fmla="*/ 515144 w 515676"/>
                  <a:gd name="connsiteY0" fmla="*/ 0 h 1606550"/>
                  <a:gd name="connsiteX1" fmla="*/ 0 w 515676"/>
                  <a:gd name="connsiteY1" fmla="*/ 539750 h 1606550"/>
                  <a:gd name="connsiteX2" fmla="*/ 0 w 515676"/>
                  <a:gd name="connsiteY2" fmla="*/ 1606550 h 1606550"/>
                  <a:gd name="connsiteX3" fmla="*/ 514350 w 515676"/>
                  <a:gd name="connsiteY3" fmla="*/ 1085850 h 1606550"/>
                  <a:gd name="connsiteX4" fmla="*/ 515144 w 515676"/>
                  <a:gd name="connsiteY4" fmla="*/ 0 h 1606550"/>
                  <a:gd name="connsiteX0" fmla="*/ 515144 w 516731"/>
                  <a:gd name="connsiteY0" fmla="*/ 0 h 1606550"/>
                  <a:gd name="connsiteX1" fmla="*/ 0 w 516731"/>
                  <a:gd name="connsiteY1" fmla="*/ 539750 h 1606550"/>
                  <a:gd name="connsiteX2" fmla="*/ 0 w 516731"/>
                  <a:gd name="connsiteY2" fmla="*/ 1606550 h 1606550"/>
                  <a:gd name="connsiteX3" fmla="*/ 516731 w 516731"/>
                  <a:gd name="connsiteY3" fmla="*/ 1078706 h 1606550"/>
                  <a:gd name="connsiteX4" fmla="*/ 515144 w 516731"/>
                  <a:gd name="connsiteY4" fmla="*/ 0 h 1606550"/>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7525 w 518057"/>
                  <a:gd name="connsiteY0" fmla="*/ 0 h 1608931"/>
                  <a:gd name="connsiteX1" fmla="*/ 0 w 518057"/>
                  <a:gd name="connsiteY1" fmla="*/ 542131 h 1608931"/>
                  <a:gd name="connsiteX2" fmla="*/ 0 w 518057"/>
                  <a:gd name="connsiteY2" fmla="*/ 1608931 h 1608931"/>
                  <a:gd name="connsiteX3" fmla="*/ 516731 w 518057"/>
                  <a:gd name="connsiteY3" fmla="*/ 1081087 h 1608931"/>
                  <a:gd name="connsiteX4" fmla="*/ 517525 w 518057"/>
                  <a:gd name="connsiteY4" fmla="*/ 0 h 1608931"/>
                  <a:gd name="connsiteX0" fmla="*/ 515144 w 516731"/>
                  <a:gd name="connsiteY0" fmla="*/ 0 h 1611312"/>
                  <a:gd name="connsiteX1" fmla="*/ 0 w 516731"/>
                  <a:gd name="connsiteY1" fmla="*/ 544512 h 1611312"/>
                  <a:gd name="connsiteX2" fmla="*/ 0 w 516731"/>
                  <a:gd name="connsiteY2" fmla="*/ 1611312 h 1611312"/>
                  <a:gd name="connsiteX3" fmla="*/ 516731 w 516731"/>
                  <a:gd name="connsiteY3" fmla="*/ 1083468 h 1611312"/>
                  <a:gd name="connsiteX4" fmla="*/ 515144 w 516731"/>
                  <a:gd name="connsiteY4" fmla="*/ 0 h 1611312"/>
                  <a:gd name="connsiteX0" fmla="*/ 512763 w 516731"/>
                  <a:gd name="connsiteY0" fmla="*/ 0 h 1604168"/>
                  <a:gd name="connsiteX1" fmla="*/ 0 w 516731"/>
                  <a:gd name="connsiteY1" fmla="*/ 537368 h 1604168"/>
                  <a:gd name="connsiteX2" fmla="*/ 0 w 516731"/>
                  <a:gd name="connsiteY2" fmla="*/ 1604168 h 1604168"/>
                  <a:gd name="connsiteX3" fmla="*/ 516731 w 516731"/>
                  <a:gd name="connsiteY3" fmla="*/ 1076324 h 1604168"/>
                  <a:gd name="connsiteX4" fmla="*/ 512763 w 516731"/>
                  <a:gd name="connsiteY4" fmla="*/ 0 h 16041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6731" h="1604168">
                    <a:moveTo>
                      <a:pt x="512763" y="0"/>
                    </a:moveTo>
                    <a:lnTo>
                      <a:pt x="0" y="537368"/>
                    </a:lnTo>
                    <a:lnTo>
                      <a:pt x="0" y="1604168"/>
                    </a:lnTo>
                    <a:lnTo>
                      <a:pt x="516731" y="1076324"/>
                    </a:lnTo>
                    <a:cubicBezTo>
                      <a:pt x="514614" y="714374"/>
                      <a:pt x="514880" y="361950"/>
                      <a:pt x="512763" y="0"/>
                    </a:cubicBezTo>
                    <a:close/>
                  </a:path>
                </a:pathLst>
              </a:custGeom>
              <a:solidFill>
                <a:srgbClr val="53C5F3"/>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8" name="Round Same Side Corner Rectangle 27"/>
              <p:cNvSpPr/>
              <p:nvPr/>
            </p:nvSpPr>
            <p:spPr>
              <a:xfrm rot="16200000">
                <a:off x="2411016" y="2817366"/>
                <a:ext cx="797719" cy="2071688"/>
              </a:xfrm>
              <a:prstGeom prst="round2SameRect">
                <a:avLst>
                  <a:gd name="adj1" fmla="val 50000"/>
                  <a:gd name="adj2" fmla="val 0"/>
                </a:avLst>
              </a:prstGeom>
              <a:solidFill>
                <a:srgbClr val="11AFE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0" name="Rectangle 39"/>
              <p:cNvSpPr/>
              <p:nvPr/>
            </p:nvSpPr>
            <p:spPr>
              <a:xfrm>
                <a:off x="1853801" y="3673294"/>
                <a:ext cx="2000250" cy="338554"/>
              </a:xfrm>
              <a:prstGeom prst="rect">
                <a:avLst/>
              </a:prstGeom>
            </p:spPr>
            <p:txBody>
              <a:bodyPr>
                <a:spAutoFit/>
              </a:bodyPr>
              <a:lstStyle/>
              <a:p>
                <a:pPr algn="r">
                  <a:defRPr/>
                </a:pPr>
                <a:r>
                  <a:rPr lang="en-US" sz="1600" err="1">
                    <a:solidFill>
                      <a:schemeClr val="bg1">
                        <a:lumMod val="95000"/>
                      </a:schemeClr>
                    </a:solidFill>
                    <a:latin typeface="Times New Roman" panose="02020603050405020304" pitchFamily="18" charset="0"/>
                    <a:cs typeface="Times New Roman" panose="02020603050405020304" pitchFamily="18" charset="0"/>
                  </a:rPr>
                  <a:t>Công</a:t>
                </a:r>
                <a:r>
                  <a:rPr lang="en-US" sz="1600">
                    <a:solidFill>
                      <a:schemeClr val="bg1">
                        <a:lumMod val="95000"/>
                      </a:schemeClr>
                    </a:solidFill>
                    <a:latin typeface="Times New Roman" panose="02020603050405020304" pitchFamily="18" charset="0"/>
                    <a:cs typeface="Times New Roman" panose="02020603050405020304" pitchFamily="18" charset="0"/>
                  </a:rPr>
                  <a:t> </a:t>
                </a:r>
                <a:r>
                  <a:rPr lang="en-US" sz="1600" err="1">
                    <a:solidFill>
                      <a:schemeClr val="bg1">
                        <a:lumMod val="95000"/>
                      </a:schemeClr>
                    </a:solidFill>
                    <a:latin typeface="Times New Roman" panose="02020603050405020304" pitchFamily="18" charset="0"/>
                    <a:cs typeface="Times New Roman" panose="02020603050405020304" pitchFamily="18" charset="0"/>
                  </a:rPr>
                  <a:t>nghệ</a:t>
                </a:r>
                <a:r>
                  <a:rPr lang="en-US" sz="1600">
                    <a:solidFill>
                      <a:schemeClr val="bg1">
                        <a:lumMod val="95000"/>
                      </a:schemeClr>
                    </a:solidFill>
                    <a:latin typeface="Times New Roman" panose="02020603050405020304" pitchFamily="18" charset="0"/>
                    <a:cs typeface="Times New Roman" panose="02020603050405020304" pitchFamily="18" charset="0"/>
                  </a:rPr>
                  <a:t> </a:t>
                </a:r>
                <a:r>
                  <a:rPr lang="en-US" sz="1600" err="1">
                    <a:solidFill>
                      <a:schemeClr val="bg1">
                        <a:lumMod val="95000"/>
                      </a:schemeClr>
                    </a:solidFill>
                    <a:latin typeface="Times New Roman" panose="02020603050405020304" pitchFamily="18" charset="0"/>
                    <a:cs typeface="Times New Roman" panose="02020603050405020304" pitchFamily="18" charset="0"/>
                  </a:rPr>
                  <a:t>kỹ</a:t>
                </a:r>
                <a:r>
                  <a:rPr lang="en-US" sz="1600">
                    <a:solidFill>
                      <a:schemeClr val="bg1">
                        <a:lumMod val="95000"/>
                      </a:schemeClr>
                    </a:solidFill>
                    <a:latin typeface="Times New Roman" panose="02020603050405020304" pitchFamily="18" charset="0"/>
                    <a:cs typeface="Times New Roman" panose="02020603050405020304" pitchFamily="18" charset="0"/>
                  </a:rPr>
                  <a:t> </a:t>
                </a:r>
                <a:r>
                  <a:rPr lang="en-US" sz="1600" err="1">
                    <a:solidFill>
                      <a:schemeClr val="bg1">
                        <a:lumMod val="95000"/>
                      </a:schemeClr>
                    </a:solidFill>
                    <a:latin typeface="Times New Roman" panose="02020603050405020304" pitchFamily="18" charset="0"/>
                    <a:cs typeface="Times New Roman" panose="02020603050405020304" pitchFamily="18" charset="0"/>
                  </a:rPr>
                  <a:t>thuật</a:t>
                </a:r>
                <a:endParaRPr lang="en-US" sz="1600">
                  <a:solidFill>
                    <a:schemeClr val="bg1">
                      <a:lumMod val="95000"/>
                    </a:schemeClr>
                  </a:solidFill>
                  <a:latin typeface="Times New Roman" panose="02020603050405020304" pitchFamily="18" charset="0"/>
                  <a:cs typeface="Times New Roman" panose="02020603050405020304" pitchFamily="18" charset="0"/>
                </a:endParaRPr>
              </a:p>
            </p:txBody>
          </p:sp>
          <p:sp>
            <p:nvSpPr>
              <p:cNvPr id="41" name="Round Single Corner Rectangle 40"/>
              <p:cNvSpPr/>
              <p:nvPr/>
            </p:nvSpPr>
            <p:spPr>
              <a:xfrm rot="16200000" flipH="1" flipV="1">
                <a:off x="4227313" y="3055843"/>
                <a:ext cx="806054" cy="804863"/>
              </a:xfrm>
              <a:prstGeom prst="round1Rect">
                <a:avLst>
                  <a:gd name="adj" fmla="val 50000"/>
                </a:avLst>
              </a:prstGeom>
              <a:solidFill>
                <a:srgbClr val="11AFE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2" name="TextBox 26"/>
              <p:cNvSpPr txBox="1">
                <a:spLocks noChangeArrowheads="1"/>
              </p:cNvSpPr>
              <p:nvPr/>
            </p:nvSpPr>
            <p:spPr bwMode="auto">
              <a:xfrm>
                <a:off x="4307682" y="3176369"/>
                <a:ext cx="678391"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itchFamily="34" charset="0"/>
                  </a:defRPr>
                </a:lvl9pPr>
              </a:lstStyle>
              <a:p>
                <a:pPr eaLnBrk="1" hangingPunct="1">
                  <a:spcBef>
                    <a:spcPct val="0"/>
                  </a:spcBef>
                  <a:buFontTx/>
                  <a:buNone/>
                </a:pPr>
                <a:r>
                  <a:rPr lang="en-US" altLang="en-US" sz="2700" b="1">
                    <a:solidFill>
                      <a:schemeClr val="bg1"/>
                    </a:solidFill>
                    <a:latin typeface="Verdana" panose="020B0604030504040204" pitchFamily="34" charset="0"/>
                  </a:rPr>
                  <a:t>03</a:t>
                </a:r>
              </a:p>
            </p:txBody>
          </p:sp>
        </p:grpSp>
      </p:grpSp>
      <p:sp>
        <p:nvSpPr>
          <p:cNvPr id="53"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CƠ SỞ LÝ THUYẾT</a:t>
            </a:r>
            <a:endParaRPr lang="en-US">
              <a:solidFill>
                <a:srgbClr val="C20483"/>
              </a:solidFill>
              <a:latin typeface="Times New Roman"/>
            </a:endParaRPr>
          </a:p>
        </p:txBody>
      </p:sp>
      <p:cxnSp>
        <p:nvCxnSpPr>
          <p:cNvPr id="31" name="Straight Connector 3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32" name="Straight Connector 31"/>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custDataLst>
      <p:tags r:id="rId1"/>
    </p:custDataLst>
    <p:extLst>
      <p:ext uri="{BB962C8B-B14F-4D97-AF65-F5344CB8AC3E}">
        <p14:creationId xmlns:p14="http://schemas.microsoft.com/office/powerpoint/2010/main" val="81270176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diamond(in)">
                                      <p:cBhvr>
                                        <p:cTn id="7" dur="10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 calcmode="lin" valueType="num">
                                      <p:cBhvr additive="base">
                                        <p:cTn id="12" dur="500" fill="hold"/>
                                        <p:tgtEl>
                                          <p:spTgt spid="14"/>
                                        </p:tgtEl>
                                        <p:attrNameLst>
                                          <p:attrName>ppt_x</p:attrName>
                                        </p:attrNameLst>
                                      </p:cBhvr>
                                      <p:tavLst>
                                        <p:tav tm="0">
                                          <p:val>
                                            <p:strVal val="#ppt_x"/>
                                          </p:val>
                                        </p:tav>
                                        <p:tav tm="100000">
                                          <p:val>
                                            <p:strVal val="#ppt_x"/>
                                          </p:val>
                                        </p:tav>
                                      </p:tavLst>
                                    </p:anim>
                                    <p:anim calcmode="lin" valueType="num">
                                      <p:cBhvr additive="base">
                                        <p:cTn id="13" dur="500" fill="hold"/>
                                        <p:tgtEl>
                                          <p:spTgt spid="1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3" presetClass="entr" presetSubtype="16" fill="hold"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plus(in)">
                                      <p:cBhvr>
                                        <p:cTn id="18"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2217294" y="2461620"/>
            <a:ext cx="5326506" cy="951210"/>
          </a:xfrm>
          <a:prstGeom prst="roundRect">
            <a:avLst/>
          </a:prstGeom>
          <a:solidFill>
            <a:srgbClr val="EF8199"/>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9" name="Rounded Rectangle 8"/>
          <p:cNvSpPr/>
          <p:nvPr/>
        </p:nvSpPr>
        <p:spPr>
          <a:xfrm>
            <a:off x="2217294" y="3407432"/>
            <a:ext cx="5326506" cy="964770"/>
          </a:xfrm>
          <a:prstGeom prst="roundRect">
            <a:avLst/>
          </a:prstGeom>
          <a:solidFill>
            <a:srgbClr val="A6C63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5" name="Rounded Rectangle 4"/>
          <p:cNvSpPr/>
          <p:nvPr/>
        </p:nvSpPr>
        <p:spPr>
          <a:xfrm>
            <a:off x="1600200" y="1523508"/>
            <a:ext cx="5372100" cy="938112"/>
          </a:xfrm>
          <a:prstGeom prst="roundRect">
            <a:avLst/>
          </a:prstGeom>
          <a:solidFill>
            <a:srgbClr val="B265F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6" name="Oval 5"/>
          <p:cNvSpPr/>
          <p:nvPr/>
        </p:nvSpPr>
        <p:spPr>
          <a:xfrm>
            <a:off x="1690688" y="1835401"/>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1</a:t>
            </a:r>
          </a:p>
        </p:txBody>
      </p:sp>
      <p:sp>
        <p:nvSpPr>
          <p:cNvPr id="13" name="Oval 12"/>
          <p:cNvSpPr/>
          <p:nvPr/>
        </p:nvSpPr>
        <p:spPr>
          <a:xfrm>
            <a:off x="2289747" y="2769345"/>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2</a:t>
            </a:r>
          </a:p>
        </p:txBody>
      </p:sp>
      <p:sp>
        <p:nvSpPr>
          <p:cNvPr id="14" name="Oval 13"/>
          <p:cNvSpPr/>
          <p:nvPr/>
        </p:nvSpPr>
        <p:spPr>
          <a:xfrm>
            <a:off x="2289746" y="3715157"/>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3</a:t>
            </a:r>
          </a:p>
        </p:txBody>
      </p:sp>
      <p:sp>
        <p:nvSpPr>
          <p:cNvPr id="4" name="Rounded Rectangle 3"/>
          <p:cNvSpPr/>
          <p:nvPr/>
        </p:nvSpPr>
        <p:spPr>
          <a:xfrm>
            <a:off x="2676525" y="1059615"/>
            <a:ext cx="4143375" cy="3724275"/>
          </a:xfrm>
          <a:prstGeom prst="roundRect">
            <a:avLst>
              <a:gd name="adj" fmla="val 234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2" name="Isosceles Triangle 11"/>
          <p:cNvSpPr/>
          <p:nvPr/>
        </p:nvSpPr>
        <p:spPr>
          <a:xfrm rot="5400000">
            <a:off x="2668786" y="1963683"/>
            <a:ext cx="110728" cy="95250"/>
          </a:xfrm>
          <a:prstGeom prst="triangle">
            <a:avLst/>
          </a:prstGeom>
          <a:solidFill>
            <a:srgbClr val="B265F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20" name="Rectangle 19"/>
          <p:cNvSpPr/>
          <p:nvPr/>
        </p:nvSpPr>
        <p:spPr>
          <a:xfrm>
            <a:off x="2994423" y="2649517"/>
            <a:ext cx="3520678" cy="1169551"/>
          </a:xfrm>
          <a:prstGeom prst="rect">
            <a:avLst/>
          </a:prstGeom>
        </p:spPr>
        <p:txBody>
          <a:bodyPr anchor="ctr">
            <a:spAutoFit/>
          </a:bodyPr>
          <a:lstStyle/>
          <a:p>
            <a:pPr marL="171450" indent="-171450">
              <a:buFont typeface="Wingdings" panose="05000000000000000000" pitchFamily="2" charset="2"/>
              <a:buChar char="ü"/>
              <a:defRPr/>
            </a:pPr>
            <a:r>
              <a:rPr lang="vi-VN" sz="1400">
                <a:latin typeface="+mj-lt"/>
              </a:rPr>
              <a:t>Tích hợp liền mạch các công cụ bên trong.</a:t>
            </a:r>
          </a:p>
          <a:p>
            <a:pPr marL="171450" indent="-171450">
              <a:buFont typeface="Wingdings" panose="05000000000000000000" pitchFamily="2" charset="2"/>
              <a:buChar char="ü"/>
              <a:defRPr/>
            </a:pPr>
            <a:r>
              <a:rPr lang="vi-VN" sz="1400">
                <a:latin typeface="+mj-lt"/>
              </a:rPr>
              <a:t>Hỗ trợ </a:t>
            </a:r>
            <a:r>
              <a:rPr lang="vi-VN" sz="1400" smtClean="0">
                <a:latin typeface="+mj-lt"/>
              </a:rPr>
              <a:t>xây </a:t>
            </a:r>
            <a:r>
              <a:rPr lang="vi-VN" sz="1400">
                <a:latin typeface="+mj-lt"/>
              </a:rPr>
              <a:t>dựng nhiều công </a:t>
            </a:r>
            <a:r>
              <a:rPr lang="vi-VN" sz="1400" smtClean="0">
                <a:latin typeface="+mj-lt"/>
              </a:rPr>
              <a:t>cụ</a:t>
            </a:r>
            <a:r>
              <a:rPr lang="en-US" sz="1400">
                <a:latin typeface="Times New Roman" panose="02020603050405020304" pitchFamily="18" charset="0"/>
                <a:cs typeface="Times New Roman" panose="02020603050405020304" pitchFamily="18" charset="0"/>
              </a:rPr>
              <a:t> </a:t>
            </a:r>
            <a:r>
              <a:rPr lang="en-US" sz="1400" smtClean="0">
                <a:latin typeface="Times New Roman" panose="02020603050405020304" pitchFamily="18" charset="0"/>
                <a:cs typeface="Times New Roman" panose="02020603050405020304" pitchFamily="18" charset="0"/>
              </a:rPr>
              <a:t>lập trình</a:t>
            </a:r>
            <a:r>
              <a:rPr lang="vi-VN" sz="1400" smtClean="0">
                <a:latin typeface="+mj-lt"/>
              </a:rPr>
              <a:t>.</a:t>
            </a:r>
            <a:endParaRPr lang="en-US" sz="1400">
              <a:latin typeface="+mj-lt"/>
            </a:endParaRPr>
          </a:p>
          <a:p>
            <a:pPr marL="171450" indent="-171450">
              <a:buFont typeface="Wingdings" panose="05000000000000000000" pitchFamily="2" charset="2"/>
              <a:buChar char="ü"/>
              <a:defRPr/>
            </a:pPr>
            <a:r>
              <a:rPr lang="en-US" sz="1400">
                <a:latin typeface="Times New Roman" panose="02020603050405020304" pitchFamily="18" charset="0"/>
                <a:cs typeface="Times New Roman" panose="02020603050405020304" pitchFamily="18" charset="0"/>
              </a:rPr>
              <a:t>K</a:t>
            </a:r>
            <a:r>
              <a:rPr lang="en-US" sz="1400" smtClean="0">
                <a:latin typeface="Times New Roman" panose="02020603050405020304" pitchFamily="18" charset="0"/>
                <a:cs typeface="Times New Roman" panose="02020603050405020304" pitchFamily="18" charset="0"/>
              </a:rPr>
              <a:t>hông hạn chế các nhà cung cấp công cụ.</a:t>
            </a:r>
          </a:p>
          <a:p>
            <a:pPr marL="171450" indent="-171450">
              <a:buFont typeface="Wingdings" panose="05000000000000000000" pitchFamily="2" charset="2"/>
              <a:buChar char="ü"/>
              <a:defRPr/>
            </a:pPr>
            <a:r>
              <a:rPr lang="vi-VN" sz="1400">
                <a:latin typeface="Times New Roman" panose="02020603050405020304" pitchFamily="18" charset="0"/>
                <a:cs typeface="Times New Roman" panose="02020603050405020304" pitchFamily="18" charset="0"/>
              </a:rPr>
              <a:t>Hỗ trợ các công cụ </a:t>
            </a:r>
            <a:r>
              <a:rPr lang="vi-VN" sz="1400" smtClean="0">
                <a:latin typeface="Times New Roman" panose="02020603050405020304" pitchFamily="18" charset="0"/>
                <a:cs typeface="Times New Roman" panose="02020603050405020304" pitchFamily="18" charset="0"/>
              </a:rPr>
              <a:t>như</a:t>
            </a:r>
            <a:r>
              <a:rPr lang="en-US" sz="1400" smtClean="0">
                <a:latin typeface="Times New Roman" panose="02020603050405020304" pitchFamily="18" charset="0"/>
                <a:cs typeface="Times New Roman" panose="02020603050405020304" pitchFamily="18" charset="0"/>
              </a:rPr>
              <a:t>: HTML</a:t>
            </a:r>
            <a:r>
              <a:rPr lang="en-US" sz="1400">
                <a:latin typeface="Times New Roman" panose="02020603050405020304" pitchFamily="18" charset="0"/>
                <a:cs typeface="Times New Roman" panose="02020603050405020304" pitchFamily="18" charset="0"/>
              </a:rPr>
              <a:t>, Java</a:t>
            </a:r>
            <a:r>
              <a:rPr lang="en-US" sz="1400" smtClean="0">
                <a:latin typeface="Times New Roman" panose="02020603050405020304" pitchFamily="18" charset="0"/>
                <a:cs typeface="Times New Roman" panose="02020603050405020304" pitchFamily="18" charset="0"/>
              </a:rPr>
              <a:t>, </a:t>
            </a:r>
            <a:r>
              <a:rPr lang="en-US" sz="1400">
                <a:latin typeface="Times New Roman" panose="02020603050405020304" pitchFamily="18" charset="0"/>
                <a:cs typeface="Times New Roman" panose="02020603050405020304" pitchFamily="18" charset="0"/>
              </a:rPr>
              <a:t>JSP</a:t>
            </a:r>
            <a:r>
              <a:rPr lang="en-US" sz="1400" smtClean="0">
                <a:latin typeface="Times New Roman" panose="02020603050405020304" pitchFamily="18" charset="0"/>
                <a:cs typeface="Times New Roman" panose="02020603050405020304" pitchFamily="18" charset="0"/>
              </a:rPr>
              <a:t>,..)</a:t>
            </a:r>
            <a:endParaRPr lang="en-US" sz="1400">
              <a:latin typeface="Times New Roman" panose="02020603050405020304" pitchFamily="18" charset="0"/>
              <a:cs typeface="Times New Roman" panose="02020603050405020304" pitchFamily="18" charset="0"/>
            </a:endParaRPr>
          </a:p>
        </p:txBody>
      </p:sp>
      <p:grpSp>
        <p:nvGrpSpPr>
          <p:cNvPr id="2" name="Group 1"/>
          <p:cNvGrpSpPr/>
          <p:nvPr/>
        </p:nvGrpSpPr>
        <p:grpSpPr>
          <a:xfrm>
            <a:off x="3058717" y="1253688"/>
            <a:ext cx="3374231" cy="788194"/>
            <a:chOff x="3058717" y="1253688"/>
            <a:chExt cx="3374231" cy="788194"/>
          </a:xfrm>
        </p:grpSpPr>
        <p:sp>
          <p:nvSpPr>
            <p:cNvPr id="17" name="Rounded Rectangle 16"/>
            <p:cNvSpPr/>
            <p:nvPr/>
          </p:nvSpPr>
          <p:spPr>
            <a:xfrm>
              <a:off x="3058717" y="1253688"/>
              <a:ext cx="3374231" cy="788194"/>
            </a:xfrm>
            <a:prstGeom prst="roundRect">
              <a:avLst>
                <a:gd name="adj" fmla="val 8380"/>
              </a:avLst>
            </a:prstGeom>
            <a:solidFill>
              <a:srgbClr val="B265F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9" name="Oval 18"/>
            <p:cNvSpPr/>
            <p:nvPr/>
          </p:nvSpPr>
          <p:spPr>
            <a:xfrm>
              <a:off x="3246835" y="1375131"/>
              <a:ext cx="531019" cy="53101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100" b="1">
                  <a:solidFill>
                    <a:schemeClr val="bg1"/>
                  </a:solidFill>
                  <a:latin typeface="Arial" pitchFamily="34" charset="0"/>
                  <a:cs typeface="Arial" pitchFamily="34" charset="0"/>
                </a:rPr>
                <a:t>1</a:t>
              </a:r>
            </a:p>
          </p:txBody>
        </p:sp>
        <p:sp>
          <p:nvSpPr>
            <p:cNvPr id="6161" name="Rectangle 20"/>
            <p:cNvSpPr>
              <a:spLocks noChangeArrowheads="1"/>
            </p:cNvSpPr>
            <p:nvPr/>
          </p:nvSpPr>
          <p:spPr bwMode="auto">
            <a:xfrm>
              <a:off x="3886200" y="1463714"/>
              <a:ext cx="24050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sz="1800">
                  <a:solidFill>
                    <a:schemeClr val="bg1"/>
                  </a:solidFill>
                  <a:latin typeface="Times New Roman" pitchFamily="18" charset="0"/>
                  <a:cs typeface="Times New Roman" pitchFamily="18" charset="0"/>
                </a:rPr>
                <a:t>Eclipse JEE Neon</a:t>
              </a:r>
              <a:endParaRPr lang="en-US" altLang="en-US" sz="1800" b="1">
                <a:solidFill>
                  <a:schemeClr val="bg1"/>
                </a:solidFill>
                <a:latin typeface="Arial" panose="020B0604020202020204" pitchFamily="34" charset="0"/>
              </a:endParaRPr>
            </a:p>
          </p:txBody>
        </p:sp>
      </p:grpSp>
      <p:sp>
        <p:nvSpPr>
          <p:cNvPr id="6162" name="TextBox 22"/>
          <p:cNvSpPr txBox="1">
            <a:spLocks noChangeArrowheads="1"/>
          </p:cNvSpPr>
          <p:nvPr/>
        </p:nvSpPr>
        <p:spPr bwMode="auto">
          <a:xfrm>
            <a:off x="2046332" y="1866139"/>
            <a:ext cx="62269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050" smtClean="0">
                <a:solidFill>
                  <a:schemeClr val="bg1"/>
                </a:solidFill>
                <a:latin typeface="Arial" panose="020B0604020202020204" pitchFamily="34" charset="0"/>
              </a:rPr>
              <a:t>Eclipse</a:t>
            </a:r>
            <a:endParaRPr lang="en-US" altLang="en-US" sz="1050">
              <a:solidFill>
                <a:schemeClr val="bg1"/>
              </a:solidFill>
              <a:latin typeface="Arial" panose="020B0604020202020204" pitchFamily="34" charset="0"/>
            </a:endParaRPr>
          </a:p>
        </p:txBody>
      </p:sp>
      <p:pic>
        <p:nvPicPr>
          <p:cNvPr id="22" name="Picture 21"/>
          <p:cNvPicPr>
            <a:picLocks noChangeAspect="1"/>
          </p:cNvPicPr>
          <p:nvPr/>
        </p:nvPicPr>
        <p:blipFill>
          <a:blip r:embed="rId2"/>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23" name="TextBox 22"/>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28" name="TextBox 27"/>
          <p:cNvSpPr txBox="1"/>
          <p:nvPr/>
        </p:nvSpPr>
        <p:spPr>
          <a:xfrm>
            <a:off x="8610600" y="4671637"/>
            <a:ext cx="2857500" cy="373179"/>
          </a:xfrm>
          <a:prstGeom prst="rect">
            <a:avLst/>
          </a:prstGeom>
        </p:spPr>
        <p:txBody>
          <a:bodyPr vert="horz" lIns="95250" tIns="47625" rIns="95250" bIns="47625" rtlCol="0">
            <a:spAutoFit/>
          </a:bodyPr>
          <a:lstStyle/>
          <a:p>
            <a:r>
              <a:rPr lang="en-US"/>
              <a:t>9</a:t>
            </a:r>
          </a:p>
        </p:txBody>
      </p:sp>
      <p:sp>
        <p:nvSpPr>
          <p:cNvPr id="46"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CÔNG CỤ CÀI ĐẶT</a:t>
            </a:r>
            <a:endParaRPr lang="en-US">
              <a:solidFill>
                <a:srgbClr val="C20483"/>
              </a:solidFill>
              <a:latin typeface="Times New Roman"/>
            </a:endParaRPr>
          </a:p>
        </p:txBody>
      </p:sp>
      <p:cxnSp>
        <p:nvCxnSpPr>
          <p:cNvPr id="21" name="Straight Connector 2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24" name="Straight Connector 2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extLst>
      <p:ext uri="{BB962C8B-B14F-4D97-AF65-F5344CB8AC3E}">
        <p14:creationId xmlns:p14="http://schemas.microsoft.com/office/powerpoint/2010/main" val="884676654"/>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edge">
                                      <p:cBhvr>
                                        <p:cTn id="7" dur="1000"/>
                                        <p:tgtEl>
                                          <p:spTgt spid="7"/>
                                        </p:tgtEl>
                                      </p:cBhvr>
                                    </p:animEffect>
                                  </p:childTnLst>
                                </p:cTn>
                              </p:par>
                              <p:par>
                                <p:cTn id="8" presetID="2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wedge">
                                      <p:cBhvr>
                                        <p:cTn id="10" dur="1000"/>
                                        <p:tgtEl>
                                          <p:spTgt spid="9"/>
                                        </p:tgtEl>
                                      </p:cBhvr>
                                    </p:animEffect>
                                  </p:childTnLst>
                                </p:cTn>
                              </p:par>
                              <p:par>
                                <p:cTn id="11" presetID="20" presetClass="entr" presetSubtype="0"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edge">
                                      <p:cBhvr>
                                        <p:cTn id="13" dur="1000"/>
                                        <p:tgtEl>
                                          <p:spTgt spid="5"/>
                                        </p:tgtEl>
                                      </p:cBhvr>
                                    </p:animEffect>
                                  </p:childTnLst>
                                </p:cTn>
                              </p:par>
                              <p:par>
                                <p:cTn id="14" presetID="20"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edge">
                                      <p:cBhvr>
                                        <p:cTn id="16" dur="1000"/>
                                        <p:tgtEl>
                                          <p:spTgt spid="6"/>
                                        </p:tgtEl>
                                      </p:cBhvr>
                                    </p:animEffect>
                                  </p:childTnLst>
                                </p:cTn>
                              </p:par>
                              <p:par>
                                <p:cTn id="17" presetID="2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edge">
                                      <p:cBhvr>
                                        <p:cTn id="19" dur="1000"/>
                                        <p:tgtEl>
                                          <p:spTgt spid="13"/>
                                        </p:tgtEl>
                                      </p:cBhvr>
                                    </p:animEffect>
                                  </p:childTnLst>
                                </p:cTn>
                              </p:par>
                              <p:par>
                                <p:cTn id="20" presetID="20"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edge">
                                      <p:cBhvr>
                                        <p:cTn id="22" dur="1000"/>
                                        <p:tgtEl>
                                          <p:spTgt spid="14"/>
                                        </p:tgtEl>
                                      </p:cBhvr>
                                    </p:animEffect>
                                  </p:childTnLst>
                                </p:cTn>
                              </p:par>
                              <p:par>
                                <p:cTn id="23" presetID="20" presetClass="entr" presetSubtype="0" fill="hold" grpId="0" nodeType="with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wedge">
                                      <p:cBhvr>
                                        <p:cTn id="25" dur="1000"/>
                                        <p:tgtEl>
                                          <p:spTgt spid="4"/>
                                        </p:tgtEl>
                                      </p:cBhvr>
                                    </p:animEffect>
                                  </p:childTnLst>
                                </p:cTn>
                              </p:par>
                              <p:par>
                                <p:cTn id="26" presetID="20" presetClass="entr" presetSubtype="0" fill="hold" grpId="0" nodeType="with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wedge">
                                      <p:cBhvr>
                                        <p:cTn id="28" dur="1000"/>
                                        <p:tgtEl>
                                          <p:spTgt spid="12"/>
                                        </p:tgtEl>
                                      </p:cBhvr>
                                    </p:animEffect>
                                  </p:childTnLst>
                                </p:cTn>
                              </p:par>
                              <p:par>
                                <p:cTn id="29" presetID="20" presetClass="entr" presetSubtype="0" fill="hold" nodeType="withEffect">
                                  <p:stCondLst>
                                    <p:cond delay="0"/>
                                  </p:stCondLst>
                                  <p:childTnLst>
                                    <p:set>
                                      <p:cBhvr>
                                        <p:cTn id="30" dur="1" fill="hold">
                                          <p:stCondLst>
                                            <p:cond delay="0"/>
                                          </p:stCondLst>
                                        </p:cTn>
                                        <p:tgtEl>
                                          <p:spTgt spid="2"/>
                                        </p:tgtEl>
                                        <p:attrNameLst>
                                          <p:attrName>style.visibility</p:attrName>
                                        </p:attrNameLst>
                                      </p:cBhvr>
                                      <p:to>
                                        <p:strVal val="visible"/>
                                      </p:to>
                                    </p:set>
                                    <p:animEffect transition="in" filter="wedge">
                                      <p:cBhvr>
                                        <p:cTn id="31" dur="1000"/>
                                        <p:tgtEl>
                                          <p:spTgt spid="2"/>
                                        </p:tgtEl>
                                      </p:cBhvr>
                                    </p:animEffect>
                                  </p:childTnLst>
                                </p:cTn>
                              </p:par>
                              <p:par>
                                <p:cTn id="32" presetID="20" presetClass="entr" presetSubtype="0" fill="hold" grpId="0" nodeType="withEffect">
                                  <p:stCondLst>
                                    <p:cond delay="0"/>
                                  </p:stCondLst>
                                  <p:childTnLst>
                                    <p:set>
                                      <p:cBhvr>
                                        <p:cTn id="33" dur="1" fill="hold">
                                          <p:stCondLst>
                                            <p:cond delay="0"/>
                                          </p:stCondLst>
                                        </p:cTn>
                                        <p:tgtEl>
                                          <p:spTgt spid="6162"/>
                                        </p:tgtEl>
                                        <p:attrNameLst>
                                          <p:attrName>style.visibility</p:attrName>
                                        </p:attrNameLst>
                                      </p:cBhvr>
                                      <p:to>
                                        <p:strVal val="visible"/>
                                      </p:to>
                                    </p:set>
                                    <p:animEffect transition="in" filter="wedge">
                                      <p:cBhvr>
                                        <p:cTn id="34" dur="1000"/>
                                        <p:tgtEl>
                                          <p:spTgt spid="6162"/>
                                        </p:tgtEl>
                                      </p:cBhvr>
                                    </p:animEffect>
                                  </p:childTnLst>
                                </p:cTn>
                              </p:par>
                            </p:childTnLst>
                          </p:cTn>
                        </p:par>
                      </p:childTnLst>
                    </p:cTn>
                  </p:par>
                  <p:par>
                    <p:cTn id="35" fill="hold">
                      <p:stCondLst>
                        <p:cond delay="indefinite"/>
                      </p:stCondLst>
                      <p:childTnLst>
                        <p:par>
                          <p:cTn id="36" fill="hold">
                            <p:stCondLst>
                              <p:cond delay="0"/>
                            </p:stCondLst>
                            <p:childTnLst>
                              <p:par>
                                <p:cTn id="37" presetID="20" presetClass="entr" presetSubtype="0" fill="hold" grpId="0" nodeType="clickEffect">
                                  <p:stCondLst>
                                    <p:cond delay="0"/>
                                  </p:stCondLst>
                                  <p:childTnLst>
                                    <p:set>
                                      <p:cBhvr>
                                        <p:cTn id="38" dur="1" fill="hold">
                                          <p:stCondLst>
                                            <p:cond delay="0"/>
                                          </p:stCondLst>
                                        </p:cTn>
                                        <p:tgtEl>
                                          <p:spTgt spid="20"/>
                                        </p:tgtEl>
                                        <p:attrNameLst>
                                          <p:attrName>style.visibility</p:attrName>
                                        </p:attrNameLst>
                                      </p:cBhvr>
                                      <p:to>
                                        <p:strVal val="visible"/>
                                      </p:to>
                                    </p:set>
                                    <p:animEffect transition="in" filter="wedge">
                                      <p:cBhvr>
                                        <p:cTn id="39"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5" grpId="0" animBg="1"/>
      <p:bldP spid="6" grpId="0" animBg="1"/>
      <p:bldP spid="13" grpId="0" animBg="1"/>
      <p:bldP spid="14" grpId="0" animBg="1"/>
      <p:bldP spid="4" grpId="0" animBg="1"/>
      <p:bldP spid="12" grpId="0" animBg="1"/>
      <p:bldP spid="20" grpId="0"/>
      <p:bldP spid="616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1600200" y="2461620"/>
            <a:ext cx="5372100" cy="951210"/>
          </a:xfrm>
          <a:prstGeom prst="roundRect">
            <a:avLst/>
          </a:prstGeom>
          <a:solidFill>
            <a:srgbClr val="EF8199"/>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9" name="Rounded Rectangle 8"/>
          <p:cNvSpPr/>
          <p:nvPr/>
        </p:nvSpPr>
        <p:spPr>
          <a:xfrm>
            <a:off x="2217294" y="3407432"/>
            <a:ext cx="5326506" cy="964770"/>
          </a:xfrm>
          <a:prstGeom prst="roundRect">
            <a:avLst/>
          </a:prstGeom>
          <a:solidFill>
            <a:srgbClr val="A6C63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5" name="Rounded Rectangle 4"/>
          <p:cNvSpPr/>
          <p:nvPr/>
        </p:nvSpPr>
        <p:spPr>
          <a:xfrm>
            <a:off x="2217294" y="1523508"/>
            <a:ext cx="5326506" cy="938112"/>
          </a:xfrm>
          <a:prstGeom prst="roundRect">
            <a:avLst/>
          </a:prstGeom>
          <a:solidFill>
            <a:srgbClr val="B265F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6" name="Oval 5"/>
          <p:cNvSpPr/>
          <p:nvPr/>
        </p:nvSpPr>
        <p:spPr>
          <a:xfrm>
            <a:off x="2289746" y="1838969"/>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1</a:t>
            </a:r>
          </a:p>
        </p:txBody>
      </p:sp>
      <p:sp>
        <p:nvSpPr>
          <p:cNvPr id="13" name="Oval 12"/>
          <p:cNvSpPr/>
          <p:nvPr/>
        </p:nvSpPr>
        <p:spPr>
          <a:xfrm>
            <a:off x="1690687" y="2754658"/>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2</a:t>
            </a:r>
          </a:p>
        </p:txBody>
      </p:sp>
      <p:sp>
        <p:nvSpPr>
          <p:cNvPr id="14" name="Oval 13"/>
          <p:cNvSpPr/>
          <p:nvPr/>
        </p:nvSpPr>
        <p:spPr>
          <a:xfrm>
            <a:off x="2289746" y="3715157"/>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3</a:t>
            </a:r>
          </a:p>
        </p:txBody>
      </p:sp>
      <p:sp>
        <p:nvSpPr>
          <p:cNvPr id="4" name="Rounded Rectangle 3"/>
          <p:cNvSpPr/>
          <p:nvPr/>
        </p:nvSpPr>
        <p:spPr>
          <a:xfrm>
            <a:off x="2676525" y="1059615"/>
            <a:ext cx="4143375" cy="3724275"/>
          </a:xfrm>
          <a:prstGeom prst="roundRect">
            <a:avLst>
              <a:gd name="adj" fmla="val 234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2" name="Isosceles Triangle 11"/>
          <p:cNvSpPr/>
          <p:nvPr/>
        </p:nvSpPr>
        <p:spPr>
          <a:xfrm rot="5400000">
            <a:off x="2668786" y="2867690"/>
            <a:ext cx="110728" cy="95250"/>
          </a:xfrm>
          <a:prstGeom prst="triangle">
            <a:avLst/>
          </a:prstGeom>
          <a:solidFill>
            <a:srgbClr val="EF819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7" name="Rounded Rectangle 16"/>
          <p:cNvSpPr/>
          <p:nvPr/>
        </p:nvSpPr>
        <p:spPr>
          <a:xfrm>
            <a:off x="3058717" y="1253688"/>
            <a:ext cx="3374231" cy="788194"/>
          </a:xfrm>
          <a:prstGeom prst="roundRect">
            <a:avLst>
              <a:gd name="adj" fmla="val 8380"/>
            </a:avLst>
          </a:prstGeom>
          <a:solidFill>
            <a:srgbClr val="EF8199"/>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9" name="Oval 18"/>
          <p:cNvSpPr/>
          <p:nvPr/>
        </p:nvSpPr>
        <p:spPr>
          <a:xfrm>
            <a:off x="3246835" y="1375131"/>
            <a:ext cx="531019" cy="53101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100" b="1">
                <a:latin typeface="Arial" pitchFamily="34" charset="0"/>
                <a:cs typeface="Arial" pitchFamily="34" charset="0"/>
              </a:rPr>
              <a:t>2</a:t>
            </a:r>
          </a:p>
        </p:txBody>
      </p:sp>
      <p:sp>
        <p:nvSpPr>
          <p:cNvPr id="20" name="Rectangle 19"/>
          <p:cNvSpPr/>
          <p:nvPr/>
        </p:nvSpPr>
        <p:spPr>
          <a:xfrm>
            <a:off x="2994423" y="2434073"/>
            <a:ext cx="3520678" cy="1600438"/>
          </a:xfrm>
          <a:prstGeom prst="rect">
            <a:avLst/>
          </a:prstGeom>
        </p:spPr>
        <p:txBody>
          <a:bodyPr anchor="ctr">
            <a:spAutoFit/>
          </a:bodyPr>
          <a:lstStyle/>
          <a:p>
            <a:pPr marL="171450" indent="-171450">
              <a:buFont typeface="Wingdings" panose="05000000000000000000" pitchFamily="2" charset="2"/>
              <a:buChar char="ü"/>
              <a:defRPr/>
            </a:pPr>
            <a:r>
              <a:rPr lang="vi-VN" sz="1400">
                <a:latin typeface="+mj-lt"/>
              </a:rPr>
              <a:t>Cho phép quản trị một hệ cơ sở dữ liệu lớn với chi phí thấp.</a:t>
            </a:r>
          </a:p>
          <a:p>
            <a:pPr marL="171450" indent="-171450">
              <a:buFont typeface="Wingdings" panose="05000000000000000000" pitchFamily="2" charset="2"/>
              <a:buChar char="ü"/>
              <a:defRPr/>
            </a:pPr>
            <a:r>
              <a:rPr lang="vi-VN" sz="1400">
                <a:latin typeface="+mj-lt"/>
              </a:rPr>
              <a:t>Tốc độ xử lý dữ liệu nhanh.</a:t>
            </a:r>
          </a:p>
          <a:p>
            <a:pPr marL="171450" indent="-171450">
              <a:buFont typeface="Wingdings" panose="05000000000000000000" pitchFamily="2" charset="2"/>
              <a:buChar char="ü"/>
              <a:defRPr/>
            </a:pPr>
            <a:r>
              <a:rPr lang="vi-VN" sz="1400">
                <a:latin typeface="+mj-lt"/>
              </a:rPr>
              <a:t>Cho phép nhiều người cùng khai thác trong một thời điểm.</a:t>
            </a:r>
          </a:p>
          <a:p>
            <a:pPr marL="171450" indent="-171450">
              <a:buFont typeface="Wingdings" panose="05000000000000000000" pitchFamily="2" charset="2"/>
              <a:buChar char="ü"/>
              <a:defRPr/>
            </a:pPr>
            <a:r>
              <a:rPr lang="vi-VN" sz="1400">
                <a:latin typeface="+mj-lt"/>
              </a:rPr>
              <a:t>Là mã nguồn mở cho phép kết nối với nhiều ngôn ngữ lập trình.</a:t>
            </a:r>
          </a:p>
        </p:txBody>
      </p:sp>
      <p:sp>
        <p:nvSpPr>
          <p:cNvPr id="6161" name="Rectangle 20"/>
          <p:cNvSpPr>
            <a:spLocks noChangeArrowheads="1"/>
          </p:cNvSpPr>
          <p:nvPr/>
        </p:nvSpPr>
        <p:spPr bwMode="auto">
          <a:xfrm>
            <a:off x="3886200" y="1325215"/>
            <a:ext cx="240506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vi-VN" sz="1800">
                <a:solidFill>
                  <a:schemeClr val="bg1"/>
                </a:solidFill>
                <a:latin typeface="Times New Roman" pitchFamily="18" charset="0"/>
                <a:cs typeface="Times New Roman" pitchFamily="18" charset="0"/>
              </a:rPr>
              <a:t>Hệ quản trị cơ sở dữ liệu </a:t>
            </a:r>
            <a:r>
              <a:rPr lang="vi-VN" sz="1800" smtClean="0">
                <a:solidFill>
                  <a:schemeClr val="bg1"/>
                </a:solidFill>
                <a:latin typeface="Times New Roman" pitchFamily="18" charset="0"/>
                <a:cs typeface="Times New Roman" pitchFamily="18" charset="0"/>
              </a:rPr>
              <a:t>MySQL</a:t>
            </a:r>
            <a:endParaRPr lang="vi-VN" sz="1800">
              <a:solidFill>
                <a:schemeClr val="bg1"/>
              </a:solidFill>
              <a:latin typeface="Times New Roman" pitchFamily="18" charset="0"/>
              <a:cs typeface="Times New Roman" pitchFamily="18" charset="0"/>
            </a:endParaRPr>
          </a:p>
        </p:txBody>
      </p:sp>
      <p:sp>
        <p:nvSpPr>
          <p:cNvPr id="6162" name="TextBox 22"/>
          <p:cNvSpPr txBox="1">
            <a:spLocks noChangeArrowheads="1"/>
          </p:cNvSpPr>
          <p:nvPr/>
        </p:nvSpPr>
        <p:spPr bwMode="auto">
          <a:xfrm>
            <a:off x="2008867" y="2794794"/>
            <a:ext cx="630193"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050" smtClean="0">
                <a:solidFill>
                  <a:schemeClr val="bg1"/>
                </a:solidFill>
                <a:latin typeface="Arial" panose="020B0604020202020204" pitchFamily="34" charset="0"/>
              </a:rPr>
              <a:t>MySQL</a:t>
            </a:r>
            <a:endParaRPr lang="en-US" altLang="en-US" sz="1050">
              <a:solidFill>
                <a:schemeClr val="bg1"/>
              </a:solidFill>
              <a:latin typeface="Arial" panose="020B0604020202020204" pitchFamily="34" charset="0"/>
            </a:endParaRPr>
          </a:p>
        </p:txBody>
      </p:sp>
      <p:pic>
        <p:nvPicPr>
          <p:cNvPr id="22" name="Picture 21"/>
          <p:cNvPicPr>
            <a:picLocks noChangeAspect="1"/>
          </p:cNvPicPr>
          <p:nvPr/>
        </p:nvPicPr>
        <p:blipFill>
          <a:blip r:embed="rId2"/>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23" name="TextBox 22"/>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28" name="TextBox 27"/>
          <p:cNvSpPr txBox="1"/>
          <p:nvPr/>
        </p:nvSpPr>
        <p:spPr>
          <a:xfrm>
            <a:off x="8610600" y="4671637"/>
            <a:ext cx="2857500" cy="373179"/>
          </a:xfrm>
          <a:prstGeom prst="rect">
            <a:avLst/>
          </a:prstGeom>
        </p:spPr>
        <p:txBody>
          <a:bodyPr vert="horz" lIns="95250" tIns="47625" rIns="95250" bIns="47625" rtlCol="0">
            <a:spAutoFit/>
          </a:bodyPr>
          <a:lstStyle/>
          <a:p>
            <a:r>
              <a:rPr lang="en-US" smtClean="0"/>
              <a:t>10</a:t>
            </a:r>
            <a:endParaRPr lang="en-US"/>
          </a:p>
        </p:txBody>
      </p:sp>
      <p:sp>
        <p:nvSpPr>
          <p:cNvPr id="46"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CÔNG CỤ CÀI ĐẶT (TT)</a:t>
            </a:r>
            <a:endParaRPr lang="en-US">
              <a:solidFill>
                <a:srgbClr val="C20483"/>
              </a:solidFill>
              <a:latin typeface="Times New Roman"/>
            </a:endParaRPr>
          </a:p>
        </p:txBody>
      </p:sp>
      <p:cxnSp>
        <p:nvCxnSpPr>
          <p:cNvPr id="21" name="Straight Connector 2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24" name="Straight Connector 2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extLst>
      <p:ext uri="{BB962C8B-B14F-4D97-AF65-F5344CB8AC3E}">
        <p14:creationId xmlns:p14="http://schemas.microsoft.com/office/powerpoint/2010/main" val="622425285"/>
      </p:ext>
    </p:ext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wipe(down)">
                                      <p:cBhvr>
                                        <p:cTn id="10" dur="500"/>
                                        <p:tgtEl>
                                          <p:spTgt spid="6"/>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162"/>
                                        </p:tgtEl>
                                        <p:attrNameLst>
                                          <p:attrName>style.visibility</p:attrName>
                                        </p:attrNameLst>
                                      </p:cBhvr>
                                      <p:to>
                                        <p:strVal val="visible"/>
                                      </p:to>
                                    </p:set>
                                    <p:animEffect transition="in" filter="wipe(down)">
                                      <p:cBhvr>
                                        <p:cTn id="13" dur="500"/>
                                        <p:tgtEl>
                                          <p:spTgt spid="6162"/>
                                        </p:tgtEl>
                                      </p:cBhvr>
                                    </p:animEffect>
                                  </p:childTnLst>
                                </p:cTn>
                              </p:par>
                              <p:par>
                                <p:cTn id="14" presetID="22" presetClass="entr" presetSubtype="4" fill="hold" grpId="0" nodeType="with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wipe(down)">
                                      <p:cBhvr>
                                        <p:cTn id="16" dur="500"/>
                                        <p:tgtEl>
                                          <p:spTgt spid="13"/>
                                        </p:tgtEl>
                                      </p:cBhvr>
                                    </p:animEffect>
                                  </p:childTnLst>
                                </p:cTn>
                              </p:par>
                              <p:par>
                                <p:cTn id="17" presetID="22" presetClass="entr" presetSubtype="4"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down)">
                                      <p:cBhvr>
                                        <p:cTn id="19" dur="500"/>
                                        <p:tgtEl>
                                          <p:spTgt spid="7"/>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wipe(down)">
                                      <p:cBhvr>
                                        <p:cTn id="22" dur="500"/>
                                        <p:tgtEl>
                                          <p:spTgt spid="9"/>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wipe(down)">
                                      <p:cBhvr>
                                        <p:cTn id="25" dur="500"/>
                                        <p:tgtEl>
                                          <p:spTgt spid="14"/>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wipe(down)">
                                      <p:cBhvr>
                                        <p:cTn id="28" dur="500"/>
                                        <p:tgtEl>
                                          <p:spTgt spid="17"/>
                                        </p:tgtEl>
                                      </p:cBhvr>
                                    </p:animEffect>
                                  </p:childTnLst>
                                </p:cTn>
                              </p:par>
                              <p:par>
                                <p:cTn id="29" presetID="22" presetClass="entr" presetSubtype="4" fill="hold" grpId="0" nodeType="withEffect">
                                  <p:stCondLst>
                                    <p:cond delay="0"/>
                                  </p:stCondLst>
                                  <p:childTnLst>
                                    <p:set>
                                      <p:cBhvr>
                                        <p:cTn id="30" dur="1" fill="hold">
                                          <p:stCondLst>
                                            <p:cond delay="0"/>
                                          </p:stCondLst>
                                        </p:cTn>
                                        <p:tgtEl>
                                          <p:spTgt spid="6161"/>
                                        </p:tgtEl>
                                        <p:attrNameLst>
                                          <p:attrName>style.visibility</p:attrName>
                                        </p:attrNameLst>
                                      </p:cBhvr>
                                      <p:to>
                                        <p:strVal val="visible"/>
                                      </p:to>
                                    </p:set>
                                    <p:animEffect transition="in" filter="wipe(down)">
                                      <p:cBhvr>
                                        <p:cTn id="31" dur="500"/>
                                        <p:tgtEl>
                                          <p:spTgt spid="6161"/>
                                        </p:tgtEl>
                                      </p:cBhvr>
                                    </p:animEffect>
                                  </p:childTnLst>
                                </p:cTn>
                              </p:par>
                              <p:par>
                                <p:cTn id="32" presetID="22" presetClass="entr" presetSubtype="4"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wipe(down)">
                                      <p:cBhvr>
                                        <p:cTn id="34" dur="500"/>
                                        <p:tgtEl>
                                          <p:spTgt spid="19"/>
                                        </p:tgtEl>
                                      </p:cBhvr>
                                    </p:animEffect>
                                  </p:childTnLst>
                                </p:cTn>
                              </p:par>
                              <p:par>
                                <p:cTn id="35" presetID="22" presetClass="entr" presetSubtype="4" fill="hold" grpId="0" nodeType="with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wipe(down)">
                                      <p:cBhvr>
                                        <p:cTn id="37" dur="500"/>
                                        <p:tgtEl>
                                          <p:spTgt spid="4"/>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wipe(down)">
                                      <p:cBhvr>
                                        <p:cTn id="40" dur="500"/>
                                        <p:tgtEl>
                                          <p:spTgt spid="12"/>
                                        </p:tgtEl>
                                      </p:cBhvr>
                                    </p:animEffect>
                                  </p:childTnLst>
                                </p:cTn>
                              </p:par>
                            </p:childTnLst>
                          </p:cTn>
                        </p:par>
                      </p:childTnLst>
                    </p:cTn>
                  </p:par>
                  <p:par>
                    <p:cTn id="41" fill="hold">
                      <p:stCondLst>
                        <p:cond delay="indefinite"/>
                      </p:stCondLst>
                      <p:childTnLst>
                        <p:par>
                          <p:cTn id="42" fill="hold">
                            <p:stCondLst>
                              <p:cond delay="0"/>
                            </p:stCondLst>
                            <p:childTnLst>
                              <p:par>
                                <p:cTn id="43" presetID="55" presetClass="entr" presetSubtype="0" fill="hold" grpId="0" nodeType="clickEffect">
                                  <p:stCondLst>
                                    <p:cond delay="0"/>
                                  </p:stCondLst>
                                  <p:childTnLst>
                                    <p:set>
                                      <p:cBhvr>
                                        <p:cTn id="44" dur="1" fill="hold">
                                          <p:stCondLst>
                                            <p:cond delay="0"/>
                                          </p:stCondLst>
                                        </p:cTn>
                                        <p:tgtEl>
                                          <p:spTgt spid="20"/>
                                        </p:tgtEl>
                                        <p:attrNameLst>
                                          <p:attrName>style.visibility</p:attrName>
                                        </p:attrNameLst>
                                      </p:cBhvr>
                                      <p:to>
                                        <p:strVal val="visible"/>
                                      </p:to>
                                    </p:set>
                                    <p:anim calcmode="lin" valueType="num">
                                      <p:cBhvr>
                                        <p:cTn id="45" dur="1000" fill="hold"/>
                                        <p:tgtEl>
                                          <p:spTgt spid="20"/>
                                        </p:tgtEl>
                                        <p:attrNameLst>
                                          <p:attrName>ppt_w</p:attrName>
                                        </p:attrNameLst>
                                      </p:cBhvr>
                                      <p:tavLst>
                                        <p:tav tm="0">
                                          <p:val>
                                            <p:strVal val="#ppt_w*0.70"/>
                                          </p:val>
                                        </p:tav>
                                        <p:tav tm="100000">
                                          <p:val>
                                            <p:strVal val="#ppt_w"/>
                                          </p:val>
                                        </p:tav>
                                      </p:tavLst>
                                    </p:anim>
                                    <p:anim calcmode="lin" valueType="num">
                                      <p:cBhvr>
                                        <p:cTn id="46" dur="1000" fill="hold"/>
                                        <p:tgtEl>
                                          <p:spTgt spid="20"/>
                                        </p:tgtEl>
                                        <p:attrNameLst>
                                          <p:attrName>ppt_h</p:attrName>
                                        </p:attrNameLst>
                                      </p:cBhvr>
                                      <p:tavLst>
                                        <p:tav tm="0">
                                          <p:val>
                                            <p:strVal val="#ppt_h"/>
                                          </p:val>
                                        </p:tav>
                                        <p:tav tm="100000">
                                          <p:val>
                                            <p:strVal val="#ppt_h"/>
                                          </p:val>
                                        </p:tav>
                                      </p:tavLst>
                                    </p:anim>
                                    <p:animEffect transition="in" filter="fade">
                                      <p:cBhvr>
                                        <p:cTn id="47"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5" grpId="0" animBg="1"/>
      <p:bldP spid="6" grpId="0" animBg="1"/>
      <p:bldP spid="13" grpId="0" animBg="1"/>
      <p:bldP spid="14" grpId="0" animBg="1"/>
      <p:bldP spid="4" grpId="0" animBg="1"/>
      <p:bldP spid="12" grpId="0" animBg="1"/>
      <p:bldP spid="17" grpId="0" animBg="1"/>
      <p:bldP spid="19" grpId="0" animBg="1"/>
      <p:bldP spid="20" grpId="0"/>
      <p:bldP spid="6161" grpId="0"/>
      <p:bldP spid="6162"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
          <p:cNvSpPr/>
          <p:nvPr/>
        </p:nvSpPr>
        <p:spPr>
          <a:xfrm>
            <a:off x="2217294" y="2461620"/>
            <a:ext cx="5326506" cy="951210"/>
          </a:xfrm>
          <a:prstGeom prst="roundRect">
            <a:avLst/>
          </a:prstGeom>
          <a:solidFill>
            <a:srgbClr val="EF8199"/>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9" name="Rounded Rectangle 8"/>
          <p:cNvSpPr/>
          <p:nvPr/>
        </p:nvSpPr>
        <p:spPr>
          <a:xfrm>
            <a:off x="1600200" y="3407432"/>
            <a:ext cx="5372100" cy="964770"/>
          </a:xfrm>
          <a:prstGeom prst="roundRect">
            <a:avLst/>
          </a:prstGeom>
          <a:solidFill>
            <a:srgbClr val="A6C63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5" name="Rounded Rectangle 4"/>
          <p:cNvSpPr/>
          <p:nvPr/>
        </p:nvSpPr>
        <p:spPr>
          <a:xfrm>
            <a:off x="2217294" y="1523508"/>
            <a:ext cx="5326506" cy="938112"/>
          </a:xfrm>
          <a:prstGeom prst="roundRect">
            <a:avLst/>
          </a:prstGeom>
          <a:solidFill>
            <a:srgbClr val="B265F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6" name="Oval 5"/>
          <p:cNvSpPr/>
          <p:nvPr/>
        </p:nvSpPr>
        <p:spPr>
          <a:xfrm>
            <a:off x="2289747" y="1839939"/>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1</a:t>
            </a:r>
          </a:p>
        </p:txBody>
      </p:sp>
      <p:sp>
        <p:nvSpPr>
          <p:cNvPr id="13" name="Oval 12"/>
          <p:cNvSpPr/>
          <p:nvPr/>
        </p:nvSpPr>
        <p:spPr>
          <a:xfrm>
            <a:off x="2289747" y="2769345"/>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2</a:t>
            </a:r>
          </a:p>
        </p:txBody>
      </p:sp>
      <p:sp>
        <p:nvSpPr>
          <p:cNvPr id="14" name="Oval 13"/>
          <p:cNvSpPr/>
          <p:nvPr/>
        </p:nvSpPr>
        <p:spPr>
          <a:xfrm>
            <a:off x="1685145" y="3720186"/>
            <a:ext cx="314325" cy="314325"/>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a:latin typeface="Arial" pitchFamily="34" charset="0"/>
                <a:cs typeface="Arial" pitchFamily="34" charset="0"/>
              </a:rPr>
              <a:t>3</a:t>
            </a:r>
          </a:p>
        </p:txBody>
      </p:sp>
      <p:sp>
        <p:nvSpPr>
          <p:cNvPr id="4" name="Rounded Rectangle 3"/>
          <p:cNvSpPr/>
          <p:nvPr/>
        </p:nvSpPr>
        <p:spPr>
          <a:xfrm>
            <a:off x="2676525" y="1059615"/>
            <a:ext cx="4143375" cy="3724275"/>
          </a:xfrm>
          <a:prstGeom prst="roundRect">
            <a:avLst>
              <a:gd name="adj" fmla="val 2345"/>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2" name="Isosceles Triangle 11"/>
          <p:cNvSpPr/>
          <p:nvPr/>
        </p:nvSpPr>
        <p:spPr>
          <a:xfrm rot="5400000">
            <a:off x="2668786" y="3844436"/>
            <a:ext cx="110728" cy="95250"/>
          </a:xfrm>
          <a:prstGeom prst="triangle">
            <a:avLst/>
          </a:prstGeom>
          <a:solidFill>
            <a:srgbClr val="A6C63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7" name="Rounded Rectangle 16"/>
          <p:cNvSpPr/>
          <p:nvPr/>
        </p:nvSpPr>
        <p:spPr>
          <a:xfrm>
            <a:off x="3058717" y="1253688"/>
            <a:ext cx="3374231" cy="788194"/>
          </a:xfrm>
          <a:prstGeom prst="roundRect">
            <a:avLst>
              <a:gd name="adj" fmla="val 8380"/>
            </a:avLst>
          </a:prstGeom>
          <a:solidFill>
            <a:srgbClr val="A6C63E"/>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b="1">
              <a:latin typeface="Arial" pitchFamily="34" charset="0"/>
              <a:cs typeface="Arial" pitchFamily="34" charset="0"/>
            </a:endParaRPr>
          </a:p>
        </p:txBody>
      </p:sp>
      <p:sp>
        <p:nvSpPr>
          <p:cNvPr id="19" name="Oval 18"/>
          <p:cNvSpPr/>
          <p:nvPr/>
        </p:nvSpPr>
        <p:spPr>
          <a:xfrm>
            <a:off x="3246835" y="1375131"/>
            <a:ext cx="531019" cy="53101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100" b="1" smtClean="0">
                <a:latin typeface="Arial" pitchFamily="34" charset="0"/>
                <a:cs typeface="Arial" pitchFamily="34" charset="0"/>
              </a:rPr>
              <a:t>3</a:t>
            </a:r>
            <a:endParaRPr lang="en-US" sz="2100" b="1">
              <a:latin typeface="Arial" pitchFamily="34" charset="0"/>
              <a:cs typeface="Arial" pitchFamily="34" charset="0"/>
            </a:endParaRPr>
          </a:p>
        </p:txBody>
      </p:sp>
      <p:sp>
        <p:nvSpPr>
          <p:cNvPr id="20" name="Rectangle 19"/>
          <p:cNvSpPr/>
          <p:nvPr/>
        </p:nvSpPr>
        <p:spPr>
          <a:xfrm>
            <a:off x="2994423" y="2972682"/>
            <a:ext cx="3520678" cy="523220"/>
          </a:xfrm>
          <a:prstGeom prst="rect">
            <a:avLst/>
          </a:prstGeom>
        </p:spPr>
        <p:txBody>
          <a:bodyPr anchor="ctr">
            <a:spAutoFit/>
          </a:bodyPr>
          <a:lstStyle/>
          <a:p>
            <a:pPr marL="171450" indent="-171450">
              <a:buFont typeface="Wingdings" panose="05000000000000000000" pitchFamily="2" charset="2"/>
              <a:buChar char="ü"/>
              <a:defRPr/>
            </a:pPr>
            <a:r>
              <a:rPr lang="vi-VN" sz="1400">
                <a:latin typeface="+mj-lt"/>
              </a:rPr>
              <a:t>Power Designer.</a:t>
            </a:r>
          </a:p>
          <a:p>
            <a:pPr marL="171450" indent="-171450">
              <a:buFont typeface="Wingdings" panose="05000000000000000000" pitchFamily="2" charset="2"/>
              <a:buChar char="ü"/>
              <a:defRPr/>
            </a:pPr>
            <a:r>
              <a:rPr lang="vi-VN" sz="1400">
                <a:latin typeface="+mj-lt"/>
              </a:rPr>
              <a:t>StarUML</a:t>
            </a:r>
            <a:r>
              <a:rPr lang="vi-VN" sz="1400" smtClean="0">
                <a:latin typeface="+mj-lt"/>
              </a:rPr>
              <a:t>.</a:t>
            </a:r>
            <a:endParaRPr lang="en-US" sz="1400" smtClean="0">
              <a:latin typeface="+mj-lt"/>
            </a:endParaRPr>
          </a:p>
        </p:txBody>
      </p:sp>
      <p:sp>
        <p:nvSpPr>
          <p:cNvPr id="6161" name="Rectangle 20"/>
          <p:cNvSpPr>
            <a:spLocks noChangeArrowheads="1"/>
          </p:cNvSpPr>
          <p:nvPr/>
        </p:nvSpPr>
        <p:spPr bwMode="auto">
          <a:xfrm>
            <a:off x="3886200" y="1463714"/>
            <a:ext cx="2405063"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sz="1800" err="1">
                <a:solidFill>
                  <a:schemeClr val="bg1"/>
                </a:solidFill>
                <a:latin typeface="Times New Roman" pitchFamily="18" charset="0"/>
                <a:cs typeface="Times New Roman" pitchFamily="18" charset="0"/>
              </a:rPr>
              <a:t>Các</a:t>
            </a:r>
            <a:r>
              <a:rPr lang="en-US" sz="1800">
                <a:solidFill>
                  <a:schemeClr val="bg1"/>
                </a:solidFill>
                <a:latin typeface="Times New Roman" pitchFamily="18" charset="0"/>
                <a:cs typeface="Times New Roman" pitchFamily="18" charset="0"/>
              </a:rPr>
              <a:t> </a:t>
            </a:r>
            <a:r>
              <a:rPr lang="en-US" sz="1800" err="1">
                <a:solidFill>
                  <a:schemeClr val="bg1"/>
                </a:solidFill>
                <a:latin typeface="Times New Roman" pitchFamily="18" charset="0"/>
                <a:cs typeface="Times New Roman" pitchFamily="18" charset="0"/>
              </a:rPr>
              <a:t>phần</a:t>
            </a:r>
            <a:r>
              <a:rPr lang="en-US" sz="1800">
                <a:solidFill>
                  <a:schemeClr val="bg1"/>
                </a:solidFill>
                <a:latin typeface="Times New Roman" pitchFamily="18" charset="0"/>
                <a:cs typeface="Times New Roman" pitchFamily="18" charset="0"/>
              </a:rPr>
              <a:t> </a:t>
            </a:r>
            <a:r>
              <a:rPr lang="en-US" sz="1800" err="1">
                <a:solidFill>
                  <a:schemeClr val="bg1"/>
                </a:solidFill>
                <a:latin typeface="Times New Roman" pitchFamily="18" charset="0"/>
                <a:cs typeface="Times New Roman" pitchFamily="18" charset="0"/>
              </a:rPr>
              <a:t>mềm</a:t>
            </a:r>
            <a:r>
              <a:rPr lang="en-US" sz="1800">
                <a:solidFill>
                  <a:schemeClr val="bg1"/>
                </a:solidFill>
                <a:latin typeface="Times New Roman" pitchFamily="18" charset="0"/>
                <a:cs typeface="Times New Roman" pitchFamily="18" charset="0"/>
              </a:rPr>
              <a:t> </a:t>
            </a:r>
            <a:r>
              <a:rPr lang="en-US" sz="1800" err="1">
                <a:solidFill>
                  <a:schemeClr val="bg1"/>
                </a:solidFill>
                <a:latin typeface="Times New Roman" pitchFamily="18" charset="0"/>
                <a:cs typeface="Times New Roman" pitchFamily="18" charset="0"/>
              </a:rPr>
              <a:t>hỗ</a:t>
            </a:r>
            <a:r>
              <a:rPr lang="en-US" sz="1800">
                <a:solidFill>
                  <a:schemeClr val="bg1"/>
                </a:solidFill>
                <a:latin typeface="Times New Roman" pitchFamily="18" charset="0"/>
                <a:cs typeface="Times New Roman" pitchFamily="18" charset="0"/>
              </a:rPr>
              <a:t> </a:t>
            </a:r>
            <a:r>
              <a:rPr lang="en-US" sz="1800" err="1">
                <a:solidFill>
                  <a:schemeClr val="bg1"/>
                </a:solidFill>
                <a:latin typeface="Times New Roman" pitchFamily="18" charset="0"/>
                <a:cs typeface="Times New Roman" pitchFamily="18" charset="0"/>
              </a:rPr>
              <a:t>trợ</a:t>
            </a:r>
            <a:endParaRPr lang="en-US" altLang="en-US" sz="1800" b="1">
              <a:solidFill>
                <a:schemeClr val="bg1"/>
              </a:solidFill>
              <a:latin typeface="Arial" panose="020B0604020202020204" pitchFamily="34" charset="0"/>
            </a:endParaRPr>
          </a:p>
        </p:txBody>
      </p:sp>
      <p:sp>
        <p:nvSpPr>
          <p:cNvPr id="6162" name="TextBox 22"/>
          <p:cNvSpPr txBox="1">
            <a:spLocks noChangeArrowheads="1"/>
          </p:cNvSpPr>
          <p:nvPr/>
        </p:nvSpPr>
        <p:spPr bwMode="auto">
          <a:xfrm>
            <a:off x="2046332" y="3754900"/>
            <a:ext cx="622698"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defRPr>
            </a:lvl9pPr>
          </a:lstStyle>
          <a:p>
            <a:pPr eaLnBrk="1" hangingPunct="1">
              <a:spcBef>
                <a:spcPct val="0"/>
              </a:spcBef>
              <a:buFontTx/>
              <a:buNone/>
            </a:pPr>
            <a:r>
              <a:rPr lang="en-US" altLang="en-US" sz="1050" err="1" smtClean="0">
                <a:solidFill>
                  <a:schemeClr val="bg1"/>
                </a:solidFill>
                <a:latin typeface="Arial" panose="020B0604020202020204" pitchFamily="34" charset="0"/>
              </a:rPr>
              <a:t>Khác</a:t>
            </a:r>
            <a:endParaRPr lang="en-US" altLang="en-US" sz="1050">
              <a:solidFill>
                <a:schemeClr val="bg1"/>
              </a:solidFill>
              <a:latin typeface="Arial" panose="020B0604020202020204" pitchFamily="34" charset="0"/>
            </a:endParaRPr>
          </a:p>
        </p:txBody>
      </p:sp>
      <p:pic>
        <p:nvPicPr>
          <p:cNvPr id="22" name="Picture 21"/>
          <p:cNvPicPr>
            <a:picLocks noChangeAspect="1"/>
          </p:cNvPicPr>
          <p:nvPr/>
        </p:nvPicPr>
        <p:blipFill>
          <a:blip r:embed="rId2"/>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23" name="TextBox 22"/>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28" name="TextBox 27"/>
          <p:cNvSpPr txBox="1"/>
          <p:nvPr/>
        </p:nvSpPr>
        <p:spPr>
          <a:xfrm>
            <a:off x="8610600" y="4671637"/>
            <a:ext cx="2857500" cy="373179"/>
          </a:xfrm>
          <a:prstGeom prst="rect">
            <a:avLst/>
          </a:prstGeom>
        </p:spPr>
        <p:txBody>
          <a:bodyPr vert="horz" lIns="95250" tIns="47625" rIns="95250" bIns="47625" rtlCol="0">
            <a:spAutoFit/>
          </a:bodyPr>
          <a:lstStyle/>
          <a:p>
            <a:r>
              <a:rPr lang="en-US" smtClean="0"/>
              <a:t>11</a:t>
            </a:r>
            <a:endParaRPr lang="en-US"/>
          </a:p>
        </p:txBody>
      </p:sp>
      <p:sp>
        <p:nvSpPr>
          <p:cNvPr id="46"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CÔNG CỤ CÀI ĐẶT (TT)</a:t>
            </a:r>
            <a:endParaRPr lang="en-US">
              <a:solidFill>
                <a:srgbClr val="C20483"/>
              </a:solidFill>
              <a:latin typeface="Times New Roman"/>
            </a:endParaRPr>
          </a:p>
        </p:txBody>
      </p:sp>
      <p:cxnSp>
        <p:nvCxnSpPr>
          <p:cNvPr id="21" name="Straight Connector 2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24" name="Straight Connector 2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extLst>
      <p:ext uri="{BB962C8B-B14F-4D97-AF65-F5344CB8AC3E}">
        <p14:creationId xmlns:p14="http://schemas.microsoft.com/office/powerpoint/2010/main" val="22637077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6162"/>
                                        </p:tgtEl>
                                        <p:attrNameLst>
                                          <p:attrName>style.visibility</p:attrName>
                                        </p:attrNameLst>
                                      </p:cBhvr>
                                      <p:to>
                                        <p:strVal val="visible"/>
                                      </p:to>
                                    </p:set>
                                    <p:anim calcmode="lin" valueType="num">
                                      <p:cBhvr>
                                        <p:cTn id="7" dur="500" fill="hold"/>
                                        <p:tgtEl>
                                          <p:spTgt spid="6162"/>
                                        </p:tgtEl>
                                        <p:attrNameLst>
                                          <p:attrName>ppt_w</p:attrName>
                                        </p:attrNameLst>
                                      </p:cBhvr>
                                      <p:tavLst>
                                        <p:tav tm="0">
                                          <p:val>
                                            <p:fltVal val="0"/>
                                          </p:val>
                                        </p:tav>
                                        <p:tav tm="100000">
                                          <p:val>
                                            <p:strVal val="#ppt_w"/>
                                          </p:val>
                                        </p:tav>
                                      </p:tavLst>
                                    </p:anim>
                                    <p:anim calcmode="lin" valueType="num">
                                      <p:cBhvr>
                                        <p:cTn id="8" dur="500" fill="hold"/>
                                        <p:tgtEl>
                                          <p:spTgt spid="6162"/>
                                        </p:tgtEl>
                                        <p:attrNameLst>
                                          <p:attrName>ppt_h</p:attrName>
                                        </p:attrNameLst>
                                      </p:cBhvr>
                                      <p:tavLst>
                                        <p:tav tm="0">
                                          <p:val>
                                            <p:fltVal val="0"/>
                                          </p:val>
                                        </p:tav>
                                        <p:tav tm="100000">
                                          <p:val>
                                            <p:strVal val="#ppt_h"/>
                                          </p:val>
                                        </p:tav>
                                      </p:tavLst>
                                    </p:anim>
                                    <p:animEffect transition="in" filter="fade">
                                      <p:cBhvr>
                                        <p:cTn id="9" dur="500"/>
                                        <p:tgtEl>
                                          <p:spTgt spid="616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p:cTn id="12" dur="500" fill="hold"/>
                                        <p:tgtEl>
                                          <p:spTgt spid="9"/>
                                        </p:tgtEl>
                                        <p:attrNameLst>
                                          <p:attrName>ppt_w</p:attrName>
                                        </p:attrNameLst>
                                      </p:cBhvr>
                                      <p:tavLst>
                                        <p:tav tm="0">
                                          <p:val>
                                            <p:fltVal val="0"/>
                                          </p:val>
                                        </p:tav>
                                        <p:tav tm="100000">
                                          <p:val>
                                            <p:strVal val="#ppt_w"/>
                                          </p:val>
                                        </p:tav>
                                      </p:tavLst>
                                    </p:anim>
                                    <p:anim calcmode="lin" valueType="num">
                                      <p:cBhvr>
                                        <p:cTn id="13" dur="500" fill="hold"/>
                                        <p:tgtEl>
                                          <p:spTgt spid="9"/>
                                        </p:tgtEl>
                                        <p:attrNameLst>
                                          <p:attrName>ppt_h</p:attrName>
                                        </p:attrNameLst>
                                      </p:cBhvr>
                                      <p:tavLst>
                                        <p:tav tm="0">
                                          <p:val>
                                            <p:fltVal val="0"/>
                                          </p:val>
                                        </p:tav>
                                        <p:tav tm="100000">
                                          <p:val>
                                            <p:strVal val="#ppt_h"/>
                                          </p:val>
                                        </p:tav>
                                      </p:tavLst>
                                    </p:anim>
                                    <p:animEffect transition="in" filter="fade">
                                      <p:cBhvr>
                                        <p:cTn id="14" dur="500"/>
                                        <p:tgtEl>
                                          <p:spTgt spid="9"/>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500" fill="hold"/>
                                        <p:tgtEl>
                                          <p:spTgt spid="14"/>
                                        </p:tgtEl>
                                        <p:attrNameLst>
                                          <p:attrName>ppt_w</p:attrName>
                                        </p:attrNameLst>
                                      </p:cBhvr>
                                      <p:tavLst>
                                        <p:tav tm="0">
                                          <p:val>
                                            <p:fltVal val="0"/>
                                          </p:val>
                                        </p:tav>
                                        <p:tav tm="100000">
                                          <p:val>
                                            <p:strVal val="#ppt_w"/>
                                          </p:val>
                                        </p:tav>
                                      </p:tavLst>
                                    </p:anim>
                                    <p:anim calcmode="lin" valueType="num">
                                      <p:cBhvr>
                                        <p:cTn id="18" dur="500" fill="hold"/>
                                        <p:tgtEl>
                                          <p:spTgt spid="14"/>
                                        </p:tgtEl>
                                        <p:attrNameLst>
                                          <p:attrName>ppt_h</p:attrName>
                                        </p:attrNameLst>
                                      </p:cBhvr>
                                      <p:tavLst>
                                        <p:tav tm="0">
                                          <p:val>
                                            <p:fltVal val="0"/>
                                          </p:val>
                                        </p:tav>
                                        <p:tav tm="100000">
                                          <p:val>
                                            <p:strVal val="#ppt_h"/>
                                          </p:val>
                                        </p:tav>
                                      </p:tavLst>
                                    </p:anim>
                                    <p:animEffect transition="in" filter="fade">
                                      <p:cBhvr>
                                        <p:cTn id="19" dur="500"/>
                                        <p:tgtEl>
                                          <p:spTgt spid="1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6"/>
                                        </p:tgtEl>
                                        <p:attrNameLst>
                                          <p:attrName>style.visibility</p:attrName>
                                        </p:attrNameLst>
                                      </p:cBhvr>
                                      <p:to>
                                        <p:strVal val="visible"/>
                                      </p:to>
                                    </p:set>
                                    <p:anim calcmode="lin" valueType="num">
                                      <p:cBhvr>
                                        <p:cTn id="32" dur="500" fill="hold"/>
                                        <p:tgtEl>
                                          <p:spTgt spid="6"/>
                                        </p:tgtEl>
                                        <p:attrNameLst>
                                          <p:attrName>ppt_w</p:attrName>
                                        </p:attrNameLst>
                                      </p:cBhvr>
                                      <p:tavLst>
                                        <p:tav tm="0">
                                          <p:val>
                                            <p:fltVal val="0"/>
                                          </p:val>
                                        </p:tav>
                                        <p:tav tm="100000">
                                          <p:val>
                                            <p:strVal val="#ppt_w"/>
                                          </p:val>
                                        </p:tav>
                                      </p:tavLst>
                                    </p:anim>
                                    <p:anim calcmode="lin" valueType="num">
                                      <p:cBhvr>
                                        <p:cTn id="33" dur="500" fill="hold"/>
                                        <p:tgtEl>
                                          <p:spTgt spid="6"/>
                                        </p:tgtEl>
                                        <p:attrNameLst>
                                          <p:attrName>ppt_h</p:attrName>
                                        </p:attrNameLst>
                                      </p:cBhvr>
                                      <p:tavLst>
                                        <p:tav tm="0">
                                          <p:val>
                                            <p:fltVal val="0"/>
                                          </p:val>
                                        </p:tav>
                                        <p:tav tm="100000">
                                          <p:val>
                                            <p:strVal val="#ppt_h"/>
                                          </p:val>
                                        </p:tav>
                                      </p:tavLst>
                                    </p:anim>
                                    <p:animEffect transition="in" filter="fade">
                                      <p:cBhvr>
                                        <p:cTn id="34" dur="500"/>
                                        <p:tgtEl>
                                          <p:spTgt spid="6"/>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500" fill="hold"/>
                                        <p:tgtEl>
                                          <p:spTgt spid="5"/>
                                        </p:tgtEl>
                                        <p:attrNameLst>
                                          <p:attrName>ppt_w</p:attrName>
                                        </p:attrNameLst>
                                      </p:cBhvr>
                                      <p:tavLst>
                                        <p:tav tm="0">
                                          <p:val>
                                            <p:fltVal val="0"/>
                                          </p:val>
                                        </p:tav>
                                        <p:tav tm="100000">
                                          <p:val>
                                            <p:strVal val="#ppt_w"/>
                                          </p:val>
                                        </p:tav>
                                      </p:tavLst>
                                    </p:anim>
                                    <p:anim calcmode="lin" valueType="num">
                                      <p:cBhvr>
                                        <p:cTn id="38" dur="500" fill="hold"/>
                                        <p:tgtEl>
                                          <p:spTgt spid="5"/>
                                        </p:tgtEl>
                                        <p:attrNameLst>
                                          <p:attrName>ppt_h</p:attrName>
                                        </p:attrNameLst>
                                      </p:cBhvr>
                                      <p:tavLst>
                                        <p:tav tm="0">
                                          <p:val>
                                            <p:fltVal val="0"/>
                                          </p:val>
                                        </p:tav>
                                        <p:tav tm="100000">
                                          <p:val>
                                            <p:strVal val="#ppt_h"/>
                                          </p:val>
                                        </p:tav>
                                      </p:tavLst>
                                    </p:anim>
                                    <p:animEffect transition="in" filter="fade">
                                      <p:cBhvr>
                                        <p:cTn id="39" dur="500"/>
                                        <p:tgtEl>
                                          <p:spTgt spid="5"/>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p:cTn id="42" dur="500" fill="hold"/>
                                        <p:tgtEl>
                                          <p:spTgt spid="19"/>
                                        </p:tgtEl>
                                        <p:attrNameLst>
                                          <p:attrName>ppt_w</p:attrName>
                                        </p:attrNameLst>
                                      </p:cBhvr>
                                      <p:tavLst>
                                        <p:tav tm="0">
                                          <p:val>
                                            <p:fltVal val="0"/>
                                          </p:val>
                                        </p:tav>
                                        <p:tav tm="100000">
                                          <p:val>
                                            <p:strVal val="#ppt_w"/>
                                          </p:val>
                                        </p:tav>
                                      </p:tavLst>
                                    </p:anim>
                                    <p:anim calcmode="lin" valueType="num">
                                      <p:cBhvr>
                                        <p:cTn id="43" dur="500" fill="hold"/>
                                        <p:tgtEl>
                                          <p:spTgt spid="19"/>
                                        </p:tgtEl>
                                        <p:attrNameLst>
                                          <p:attrName>ppt_h</p:attrName>
                                        </p:attrNameLst>
                                      </p:cBhvr>
                                      <p:tavLst>
                                        <p:tav tm="0">
                                          <p:val>
                                            <p:fltVal val="0"/>
                                          </p:val>
                                        </p:tav>
                                        <p:tav tm="100000">
                                          <p:val>
                                            <p:strVal val="#ppt_h"/>
                                          </p:val>
                                        </p:tav>
                                      </p:tavLst>
                                    </p:anim>
                                    <p:animEffect transition="in" filter="fade">
                                      <p:cBhvr>
                                        <p:cTn id="44" dur="500"/>
                                        <p:tgtEl>
                                          <p:spTgt spid="19"/>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7"/>
                                        </p:tgtEl>
                                        <p:attrNameLst>
                                          <p:attrName>style.visibility</p:attrName>
                                        </p:attrNameLst>
                                      </p:cBhvr>
                                      <p:to>
                                        <p:strVal val="visible"/>
                                      </p:to>
                                    </p:set>
                                    <p:anim calcmode="lin" valueType="num">
                                      <p:cBhvr>
                                        <p:cTn id="47" dur="500" fill="hold"/>
                                        <p:tgtEl>
                                          <p:spTgt spid="17"/>
                                        </p:tgtEl>
                                        <p:attrNameLst>
                                          <p:attrName>ppt_w</p:attrName>
                                        </p:attrNameLst>
                                      </p:cBhvr>
                                      <p:tavLst>
                                        <p:tav tm="0">
                                          <p:val>
                                            <p:fltVal val="0"/>
                                          </p:val>
                                        </p:tav>
                                        <p:tav tm="100000">
                                          <p:val>
                                            <p:strVal val="#ppt_w"/>
                                          </p:val>
                                        </p:tav>
                                      </p:tavLst>
                                    </p:anim>
                                    <p:anim calcmode="lin" valueType="num">
                                      <p:cBhvr>
                                        <p:cTn id="48" dur="500" fill="hold"/>
                                        <p:tgtEl>
                                          <p:spTgt spid="17"/>
                                        </p:tgtEl>
                                        <p:attrNameLst>
                                          <p:attrName>ppt_h</p:attrName>
                                        </p:attrNameLst>
                                      </p:cBhvr>
                                      <p:tavLst>
                                        <p:tav tm="0">
                                          <p:val>
                                            <p:fltVal val="0"/>
                                          </p:val>
                                        </p:tav>
                                        <p:tav tm="100000">
                                          <p:val>
                                            <p:strVal val="#ppt_h"/>
                                          </p:val>
                                        </p:tav>
                                      </p:tavLst>
                                    </p:anim>
                                    <p:animEffect transition="in" filter="fade">
                                      <p:cBhvr>
                                        <p:cTn id="49" dur="500"/>
                                        <p:tgtEl>
                                          <p:spTgt spid="17"/>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6161"/>
                                        </p:tgtEl>
                                        <p:attrNameLst>
                                          <p:attrName>style.visibility</p:attrName>
                                        </p:attrNameLst>
                                      </p:cBhvr>
                                      <p:to>
                                        <p:strVal val="visible"/>
                                      </p:to>
                                    </p:set>
                                    <p:anim calcmode="lin" valueType="num">
                                      <p:cBhvr>
                                        <p:cTn id="52" dur="500" fill="hold"/>
                                        <p:tgtEl>
                                          <p:spTgt spid="6161"/>
                                        </p:tgtEl>
                                        <p:attrNameLst>
                                          <p:attrName>ppt_w</p:attrName>
                                        </p:attrNameLst>
                                      </p:cBhvr>
                                      <p:tavLst>
                                        <p:tav tm="0">
                                          <p:val>
                                            <p:fltVal val="0"/>
                                          </p:val>
                                        </p:tav>
                                        <p:tav tm="100000">
                                          <p:val>
                                            <p:strVal val="#ppt_w"/>
                                          </p:val>
                                        </p:tav>
                                      </p:tavLst>
                                    </p:anim>
                                    <p:anim calcmode="lin" valueType="num">
                                      <p:cBhvr>
                                        <p:cTn id="53" dur="500" fill="hold"/>
                                        <p:tgtEl>
                                          <p:spTgt spid="6161"/>
                                        </p:tgtEl>
                                        <p:attrNameLst>
                                          <p:attrName>ppt_h</p:attrName>
                                        </p:attrNameLst>
                                      </p:cBhvr>
                                      <p:tavLst>
                                        <p:tav tm="0">
                                          <p:val>
                                            <p:fltVal val="0"/>
                                          </p:val>
                                        </p:tav>
                                        <p:tav tm="100000">
                                          <p:val>
                                            <p:strVal val="#ppt_h"/>
                                          </p:val>
                                        </p:tav>
                                      </p:tavLst>
                                    </p:anim>
                                    <p:animEffect transition="in" filter="fade">
                                      <p:cBhvr>
                                        <p:cTn id="54" dur="500"/>
                                        <p:tgtEl>
                                          <p:spTgt spid="6161"/>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4"/>
                                        </p:tgtEl>
                                        <p:attrNameLst>
                                          <p:attrName>style.visibility</p:attrName>
                                        </p:attrNameLst>
                                      </p:cBhvr>
                                      <p:to>
                                        <p:strVal val="visible"/>
                                      </p:to>
                                    </p:set>
                                    <p:anim calcmode="lin" valueType="num">
                                      <p:cBhvr>
                                        <p:cTn id="57" dur="500" fill="hold"/>
                                        <p:tgtEl>
                                          <p:spTgt spid="4"/>
                                        </p:tgtEl>
                                        <p:attrNameLst>
                                          <p:attrName>ppt_w</p:attrName>
                                        </p:attrNameLst>
                                      </p:cBhvr>
                                      <p:tavLst>
                                        <p:tav tm="0">
                                          <p:val>
                                            <p:fltVal val="0"/>
                                          </p:val>
                                        </p:tav>
                                        <p:tav tm="100000">
                                          <p:val>
                                            <p:strVal val="#ppt_w"/>
                                          </p:val>
                                        </p:tav>
                                      </p:tavLst>
                                    </p:anim>
                                    <p:anim calcmode="lin" valueType="num">
                                      <p:cBhvr>
                                        <p:cTn id="58" dur="500" fill="hold"/>
                                        <p:tgtEl>
                                          <p:spTgt spid="4"/>
                                        </p:tgtEl>
                                        <p:attrNameLst>
                                          <p:attrName>ppt_h</p:attrName>
                                        </p:attrNameLst>
                                      </p:cBhvr>
                                      <p:tavLst>
                                        <p:tav tm="0">
                                          <p:val>
                                            <p:fltVal val="0"/>
                                          </p:val>
                                        </p:tav>
                                        <p:tav tm="100000">
                                          <p:val>
                                            <p:strVal val="#ppt_h"/>
                                          </p:val>
                                        </p:tav>
                                      </p:tavLst>
                                    </p:anim>
                                    <p:animEffect transition="in" filter="fade">
                                      <p:cBhvr>
                                        <p:cTn id="59" dur="500"/>
                                        <p:tgtEl>
                                          <p:spTgt spid="4"/>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12"/>
                                        </p:tgtEl>
                                        <p:attrNameLst>
                                          <p:attrName>style.visibility</p:attrName>
                                        </p:attrNameLst>
                                      </p:cBhvr>
                                      <p:to>
                                        <p:strVal val="visible"/>
                                      </p:to>
                                    </p:set>
                                    <p:anim calcmode="lin" valueType="num">
                                      <p:cBhvr>
                                        <p:cTn id="62" dur="500" fill="hold"/>
                                        <p:tgtEl>
                                          <p:spTgt spid="12"/>
                                        </p:tgtEl>
                                        <p:attrNameLst>
                                          <p:attrName>ppt_w</p:attrName>
                                        </p:attrNameLst>
                                      </p:cBhvr>
                                      <p:tavLst>
                                        <p:tav tm="0">
                                          <p:val>
                                            <p:fltVal val="0"/>
                                          </p:val>
                                        </p:tav>
                                        <p:tav tm="100000">
                                          <p:val>
                                            <p:strVal val="#ppt_w"/>
                                          </p:val>
                                        </p:tav>
                                      </p:tavLst>
                                    </p:anim>
                                    <p:anim calcmode="lin" valueType="num">
                                      <p:cBhvr>
                                        <p:cTn id="63" dur="500" fill="hold"/>
                                        <p:tgtEl>
                                          <p:spTgt spid="12"/>
                                        </p:tgtEl>
                                        <p:attrNameLst>
                                          <p:attrName>ppt_h</p:attrName>
                                        </p:attrNameLst>
                                      </p:cBhvr>
                                      <p:tavLst>
                                        <p:tav tm="0">
                                          <p:val>
                                            <p:fltVal val="0"/>
                                          </p:val>
                                        </p:tav>
                                        <p:tav tm="100000">
                                          <p:val>
                                            <p:strVal val="#ppt_h"/>
                                          </p:val>
                                        </p:tav>
                                      </p:tavLst>
                                    </p:anim>
                                    <p:animEffect transition="in" filter="fade">
                                      <p:cBhvr>
                                        <p:cTn id="64" dur="500"/>
                                        <p:tgtEl>
                                          <p:spTgt spid="12"/>
                                        </p:tgtEl>
                                      </p:cBhvr>
                                    </p:animEffect>
                                  </p:childTnLst>
                                </p:cTn>
                              </p:par>
                            </p:childTnLst>
                          </p:cTn>
                        </p:par>
                      </p:childTnLst>
                    </p:cTn>
                  </p:par>
                  <p:par>
                    <p:cTn id="65" fill="hold">
                      <p:stCondLst>
                        <p:cond delay="indefinite"/>
                      </p:stCondLst>
                      <p:childTnLst>
                        <p:par>
                          <p:cTn id="66" fill="hold">
                            <p:stCondLst>
                              <p:cond delay="0"/>
                            </p:stCondLst>
                            <p:childTnLst>
                              <p:par>
                                <p:cTn id="67" presetID="23" presetClass="entr" presetSubtype="16" fill="hold" grpId="0" nodeType="clickEffect">
                                  <p:stCondLst>
                                    <p:cond delay="0"/>
                                  </p:stCondLst>
                                  <p:childTnLst>
                                    <p:set>
                                      <p:cBhvr>
                                        <p:cTn id="68" dur="1" fill="hold">
                                          <p:stCondLst>
                                            <p:cond delay="0"/>
                                          </p:stCondLst>
                                        </p:cTn>
                                        <p:tgtEl>
                                          <p:spTgt spid="20"/>
                                        </p:tgtEl>
                                        <p:attrNameLst>
                                          <p:attrName>style.visibility</p:attrName>
                                        </p:attrNameLst>
                                      </p:cBhvr>
                                      <p:to>
                                        <p:strVal val="visible"/>
                                      </p:to>
                                    </p:set>
                                    <p:anim calcmode="lin" valueType="num">
                                      <p:cBhvr>
                                        <p:cTn id="69" dur="500" fill="hold"/>
                                        <p:tgtEl>
                                          <p:spTgt spid="20"/>
                                        </p:tgtEl>
                                        <p:attrNameLst>
                                          <p:attrName>ppt_w</p:attrName>
                                        </p:attrNameLst>
                                      </p:cBhvr>
                                      <p:tavLst>
                                        <p:tav tm="0">
                                          <p:val>
                                            <p:fltVal val="0"/>
                                          </p:val>
                                        </p:tav>
                                        <p:tav tm="100000">
                                          <p:val>
                                            <p:strVal val="#ppt_w"/>
                                          </p:val>
                                        </p:tav>
                                      </p:tavLst>
                                    </p:anim>
                                    <p:anim calcmode="lin" valueType="num">
                                      <p:cBhvr>
                                        <p:cTn id="70" dur="500" fill="hold"/>
                                        <p:tgtEl>
                                          <p:spTgt spid="20"/>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9" grpId="0" animBg="1"/>
      <p:bldP spid="5" grpId="0" animBg="1"/>
      <p:bldP spid="6" grpId="0" animBg="1"/>
      <p:bldP spid="13" grpId="0" animBg="1"/>
      <p:bldP spid="14" grpId="0" animBg="1"/>
      <p:bldP spid="4" grpId="0" animBg="1"/>
      <p:bldP spid="12" grpId="0" animBg="1"/>
      <p:bldP spid="17" grpId="0" animBg="1"/>
      <p:bldP spid="19" grpId="0" animBg="1"/>
      <p:bldP spid="20" grpId="0"/>
      <p:bldP spid="6161" grpId="0"/>
      <p:bldP spid="6162" grpId="0"/>
    </p:bldLst>
  </p:timing>
</p:sld>
</file>

<file path=ppt/slides/slide16.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12</a:t>
            </a:r>
            <a:endParaRPr lang="en-US"/>
          </a:p>
        </p:txBody>
      </p:sp>
      <p:sp>
        <p:nvSpPr>
          <p:cNvPr id="15" name="Title 1"/>
          <p:cNvSpPr>
            <a:spLocks noGrp="1"/>
          </p:cNvSpPr>
          <p:nvPr>
            <p:ph type="title"/>
          </p:nvPr>
        </p:nvSpPr>
        <p:spPr>
          <a:xfrm>
            <a:off x="1455900" y="193189"/>
            <a:ext cx="6769705" cy="1100302"/>
          </a:xfrm>
        </p:spPr>
        <p:txBody>
          <a:bodyPr vert="horz" rtlCol="0"/>
          <a:lstStyle/>
          <a:p>
            <a:r>
              <a:rPr lang="en-US" smtClean="0">
                <a:solidFill>
                  <a:srgbClr val="C20483"/>
                </a:solidFill>
                <a:latin typeface="Times New Roman"/>
              </a:rPr>
              <a:t>MÔ HÌNH THIẾT KẾ</a:t>
            </a:r>
            <a:endParaRPr lang="en-US">
              <a:solidFill>
                <a:srgbClr val="C20483"/>
              </a:solidFill>
              <a:latin typeface="Times New Roman"/>
            </a:endParaRPr>
          </a:p>
        </p:txBody>
      </p:sp>
      <p:pic>
        <p:nvPicPr>
          <p:cNvPr id="16" name="Picture 15"/>
          <p:cNvPicPr/>
          <p:nvPr/>
        </p:nvPicPr>
        <p:blipFill>
          <a:blip r:embed="rId4">
            <a:extLst>
              <a:ext uri="{28A0092B-C50C-407E-A947-70E740481C1C}">
                <a14:useLocalDpi xmlns:a14="http://schemas.microsoft.com/office/drawing/2010/main" val="0"/>
              </a:ext>
            </a:extLst>
          </a:blip>
          <a:stretch>
            <a:fillRect/>
          </a:stretch>
        </p:blipFill>
        <p:spPr>
          <a:xfrm>
            <a:off x="1455901" y="1181355"/>
            <a:ext cx="7078500" cy="3480586"/>
          </a:xfrm>
          <a:prstGeom prst="rect">
            <a:avLst/>
          </a:prstGeom>
        </p:spPr>
      </p:pic>
      <p:cxnSp>
        <p:nvCxnSpPr>
          <p:cNvPr id="13" name="Straight Connector 12"/>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4" name="Straight Connector 1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custDataLst>
      <p:tags r:id="rId1"/>
    </p:custData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ractur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0" presetClass="entr" presetSubtype="0" decel="10000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000" fill="hold"/>
                                        <p:tgtEl>
                                          <p:spTgt spid="16"/>
                                        </p:tgtEl>
                                        <p:attrNameLst>
                                          <p:attrName>ppt_w</p:attrName>
                                        </p:attrNameLst>
                                      </p:cBhvr>
                                      <p:tavLst>
                                        <p:tav tm="0">
                                          <p:val>
                                            <p:strVal val="#ppt_w+.3"/>
                                          </p:val>
                                        </p:tav>
                                        <p:tav tm="100000">
                                          <p:val>
                                            <p:strVal val="#ppt_w"/>
                                          </p:val>
                                        </p:tav>
                                      </p:tavLst>
                                    </p:anim>
                                    <p:anim calcmode="lin" valueType="num">
                                      <p:cBhvr>
                                        <p:cTn id="8" dur="1000" fill="hold"/>
                                        <p:tgtEl>
                                          <p:spTgt spid="16"/>
                                        </p:tgtEl>
                                        <p:attrNameLst>
                                          <p:attrName>ppt_h</p:attrName>
                                        </p:attrNameLst>
                                      </p:cBhvr>
                                      <p:tavLst>
                                        <p:tav tm="0">
                                          <p:val>
                                            <p:strVal val="#ppt_h"/>
                                          </p:val>
                                        </p:tav>
                                        <p:tav tm="100000">
                                          <p:val>
                                            <p:strVal val="#ppt_h"/>
                                          </p:val>
                                        </p:tav>
                                      </p:tavLst>
                                    </p:anim>
                                    <p:animEffect transition="in" filter="fade">
                                      <p:cBhvr>
                                        <p:cTn id="9"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13</a:t>
            </a:r>
            <a:endParaRPr lang="en-US"/>
          </a:p>
        </p:txBody>
      </p:sp>
      <p:sp>
        <p:nvSpPr>
          <p:cNvPr id="20" name="Title 1"/>
          <p:cNvSpPr>
            <a:spLocks noGrp="1"/>
          </p:cNvSpPr>
          <p:nvPr>
            <p:ph type="title"/>
          </p:nvPr>
        </p:nvSpPr>
        <p:spPr>
          <a:xfrm>
            <a:off x="1455900" y="193189"/>
            <a:ext cx="6769705" cy="1100302"/>
          </a:xfrm>
        </p:spPr>
        <p:txBody>
          <a:bodyPr vert="horz" rtlCol="0">
            <a:normAutofit/>
          </a:bodyPr>
          <a:lstStyle/>
          <a:p>
            <a:r>
              <a:rPr lang="en-US" sz="2800" smtClean="0">
                <a:solidFill>
                  <a:srgbClr val="C20483"/>
                </a:solidFill>
                <a:latin typeface="Times New Roman"/>
              </a:rPr>
              <a:t>CÔNG NGHỆ &amp; KỸ THUẬT ÁP DỤNG</a:t>
            </a:r>
            <a:endParaRPr lang="en-US" sz="2800">
              <a:solidFill>
                <a:srgbClr val="C20483"/>
              </a:solidFill>
              <a:latin typeface="Times New Roman"/>
            </a:endParaRPr>
          </a:p>
        </p:txBody>
      </p:sp>
      <p:sp>
        <p:nvSpPr>
          <p:cNvPr id="22" name="WordArt 15"/>
          <p:cNvSpPr>
            <a:spLocks noChangeArrowheads="1" noChangeShapeType="1" noTextEdit="1"/>
          </p:cNvSpPr>
          <p:nvPr/>
        </p:nvSpPr>
        <p:spPr bwMode="black">
          <a:xfrm rot="18363950">
            <a:off x="3843034" y="1159278"/>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sp>
        <p:nvSpPr>
          <p:cNvPr id="23" name="WordArt 15"/>
          <p:cNvSpPr>
            <a:spLocks noChangeArrowheads="1" noChangeShapeType="1" noTextEdit="1"/>
          </p:cNvSpPr>
          <p:nvPr/>
        </p:nvSpPr>
        <p:spPr bwMode="black">
          <a:xfrm rot="18363950">
            <a:off x="1892700" y="1159278"/>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100" b="1" kern="10">
              <a:solidFill>
                <a:srgbClr val="8C8C8C"/>
              </a:solidFill>
              <a:ea typeface="+mn-lt"/>
              <a:cs typeface="+mn-lt"/>
            </a:endParaRPr>
          </a:p>
        </p:txBody>
      </p:sp>
      <p:grpSp>
        <p:nvGrpSpPr>
          <p:cNvPr id="24" name="Group 40"/>
          <p:cNvGrpSpPr>
            <a:grpSpLocks/>
          </p:cNvGrpSpPr>
          <p:nvPr/>
        </p:nvGrpSpPr>
        <p:grpSpPr bwMode="auto">
          <a:xfrm>
            <a:off x="1543314" y="2870082"/>
            <a:ext cx="6044609" cy="350671"/>
            <a:chOff x="336150" y="3613976"/>
            <a:chExt cx="8512351" cy="508660"/>
          </a:xfrm>
        </p:grpSpPr>
        <p:sp>
          <p:nvSpPr>
            <p:cNvPr id="74" name="Rectangle 73"/>
            <p:cNvSpPr/>
            <p:nvPr/>
          </p:nvSpPr>
          <p:spPr>
            <a:xfrm>
              <a:off x="336150" y="3833388"/>
              <a:ext cx="8512351" cy="63485"/>
            </a:xfrm>
            <a:prstGeom prst="rect">
              <a:avLst/>
            </a:prstGeom>
            <a:solidFill>
              <a:srgbClr val="8C8C8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75" name="Rectangle 74"/>
            <p:cNvSpPr/>
            <p:nvPr/>
          </p:nvSpPr>
          <p:spPr>
            <a:xfrm>
              <a:off x="336150" y="3614365"/>
              <a:ext cx="90489" cy="507880"/>
            </a:xfrm>
            <a:prstGeom prst="rect">
              <a:avLst/>
            </a:prstGeom>
            <a:solidFill>
              <a:srgbClr val="8C8C8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76" name="Rectangle 75"/>
            <p:cNvSpPr/>
            <p:nvPr/>
          </p:nvSpPr>
          <p:spPr>
            <a:xfrm>
              <a:off x="8758011" y="3614365"/>
              <a:ext cx="90490" cy="507880"/>
            </a:xfrm>
            <a:prstGeom prst="rect">
              <a:avLst/>
            </a:prstGeom>
            <a:solidFill>
              <a:srgbClr val="8C8C8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36" name="WordArt 15"/>
          <p:cNvSpPr>
            <a:spLocks noChangeArrowheads="1" noChangeShapeType="1" noTextEdit="1"/>
          </p:cNvSpPr>
          <p:nvPr/>
        </p:nvSpPr>
        <p:spPr bwMode="black">
          <a:xfrm rot="18363950">
            <a:off x="5777935" y="1159278"/>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sp>
        <p:nvSpPr>
          <p:cNvPr id="37" name="WordArt 15"/>
          <p:cNvSpPr>
            <a:spLocks noChangeArrowheads="1" noChangeShapeType="1" noTextEdit="1"/>
          </p:cNvSpPr>
          <p:nvPr/>
        </p:nvSpPr>
        <p:spPr bwMode="black">
          <a:xfrm rot="18363950">
            <a:off x="2853263" y="3728802"/>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sp>
        <p:nvSpPr>
          <p:cNvPr id="38" name="WordArt 15"/>
          <p:cNvSpPr>
            <a:spLocks noChangeArrowheads="1" noChangeShapeType="1" noTextEdit="1"/>
          </p:cNvSpPr>
          <p:nvPr/>
        </p:nvSpPr>
        <p:spPr bwMode="black">
          <a:xfrm rot="18363950">
            <a:off x="4856509" y="3728802"/>
            <a:ext cx="758174" cy="750194"/>
          </a:xfrm>
          <a:prstGeom prst="rect">
            <a:avLst/>
          </a:prstGeom>
          <a:extLst>
            <a:ext uri="{91240B29-F687-4F45-9708-019B960494DF}">
              <a14:hiddenLine xmlns:a14="http://schemas.microsoft.com/office/drawing/2010/main" w="9525">
                <a:solidFill>
                  <a:srgbClr val="000000"/>
                </a:solidFill>
                <a:round/>
                <a:headEnd/>
                <a:tailEnd/>
              </a14:hiddenLine>
            </a:ext>
          </a:extLst>
        </p:spPr>
        <p:txBody>
          <a:bodyPr spcFirstLastPara="1" wrap="none" fromWordArt="1">
            <a:prstTxWarp prst="textArchUp">
              <a:avLst>
                <a:gd name="adj" fmla="val 13865964"/>
              </a:avLst>
            </a:prstTxWarp>
          </a:bodyPr>
          <a:lstStyle/>
          <a:p>
            <a:pPr algn="ctr"/>
            <a:endParaRPr lang="en-US" sz="525" b="1" kern="10">
              <a:solidFill>
                <a:srgbClr val="8C8C8C"/>
              </a:solidFill>
              <a:ea typeface="+mn-lt"/>
              <a:cs typeface="+mn-lt"/>
            </a:endParaRPr>
          </a:p>
        </p:txBody>
      </p:sp>
      <p:grpSp>
        <p:nvGrpSpPr>
          <p:cNvPr id="7" name="Group 6"/>
          <p:cNvGrpSpPr/>
          <p:nvPr/>
        </p:nvGrpSpPr>
        <p:grpSpPr>
          <a:xfrm>
            <a:off x="1976101" y="1148130"/>
            <a:ext cx="1232282" cy="1997405"/>
            <a:chOff x="1976101" y="1148130"/>
            <a:chExt cx="1232282" cy="1997405"/>
          </a:xfrm>
        </p:grpSpPr>
        <p:grpSp>
          <p:nvGrpSpPr>
            <p:cNvPr id="49" name="Group 44"/>
            <p:cNvGrpSpPr>
              <a:grpSpLocks/>
            </p:cNvGrpSpPr>
            <p:nvPr/>
          </p:nvGrpSpPr>
          <p:grpSpPr bwMode="auto">
            <a:xfrm>
              <a:off x="2491431" y="2944386"/>
              <a:ext cx="207188" cy="201149"/>
              <a:chOff x="1574932" y="3625347"/>
              <a:chExt cx="484590" cy="484589"/>
            </a:xfrm>
          </p:grpSpPr>
          <p:sp>
            <p:nvSpPr>
              <p:cNvPr id="62" name="Oval 61"/>
              <p:cNvSpPr/>
              <p:nvPr/>
            </p:nvSpPr>
            <p:spPr>
              <a:xfrm>
                <a:off x="1574807" y="3605144"/>
                <a:ext cx="485141" cy="524559"/>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63" name="Oval 62"/>
              <p:cNvSpPr/>
              <p:nvPr/>
            </p:nvSpPr>
            <p:spPr>
              <a:xfrm>
                <a:off x="1667091" y="3715855"/>
                <a:ext cx="300577" cy="303138"/>
              </a:xfrm>
              <a:prstGeom prst="ellipse">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grpSp>
          <p:nvGrpSpPr>
            <p:cNvPr id="2" name="Group 1"/>
            <p:cNvGrpSpPr/>
            <p:nvPr/>
          </p:nvGrpSpPr>
          <p:grpSpPr>
            <a:xfrm>
              <a:off x="1976101" y="1148130"/>
              <a:ext cx="1232282" cy="1844216"/>
              <a:chOff x="1976101" y="1148130"/>
              <a:chExt cx="1232282" cy="1844216"/>
            </a:xfrm>
          </p:grpSpPr>
          <p:grpSp>
            <p:nvGrpSpPr>
              <p:cNvPr id="25" name="Group 22"/>
              <p:cNvGrpSpPr>
                <a:grpSpLocks/>
              </p:cNvGrpSpPr>
              <p:nvPr/>
            </p:nvGrpSpPr>
            <p:grpSpPr bwMode="auto">
              <a:xfrm>
                <a:off x="1976101" y="1148130"/>
                <a:ext cx="1232282" cy="1196366"/>
                <a:chOff x="1816987" y="1098550"/>
                <a:chExt cx="1602488" cy="1602488"/>
              </a:xfrm>
            </p:grpSpPr>
            <p:sp>
              <p:nvSpPr>
                <p:cNvPr id="72" name="Oval 71"/>
                <p:cNvSpPr/>
                <p:nvPr/>
              </p:nvSpPr>
              <p:spPr>
                <a:xfrm>
                  <a:off x="1817114" y="1098550"/>
                  <a:ext cx="1602309" cy="1601898"/>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73" name="Donut 72"/>
                <p:cNvSpPr/>
                <p:nvPr/>
              </p:nvSpPr>
              <p:spPr>
                <a:xfrm>
                  <a:off x="1864026" y="1145449"/>
                  <a:ext cx="1508487" cy="1508100"/>
                </a:xfrm>
                <a:prstGeom prst="donut">
                  <a:avLst>
                    <a:gd name="adj" fmla="val 155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FFFFFF"/>
                    </a:solidFill>
                  </a:endParaRPr>
                </a:p>
              </p:txBody>
            </p:sp>
          </p:grpSp>
          <p:sp>
            <p:nvSpPr>
              <p:cNvPr id="26" name="Rectangle 25"/>
              <p:cNvSpPr/>
              <p:nvPr/>
            </p:nvSpPr>
            <p:spPr bwMode="auto">
              <a:xfrm>
                <a:off x="2549997" y="2337490"/>
                <a:ext cx="90185" cy="618204"/>
              </a:xfrm>
              <a:prstGeom prst="rect">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cxnSp>
            <p:nvCxnSpPr>
              <p:cNvPr id="39" name="Straight Connector 38"/>
              <p:cNvCxnSpPr/>
              <p:nvPr/>
            </p:nvCxnSpPr>
            <p:spPr bwMode="auto">
              <a:xfrm>
                <a:off x="2591708" y="2319433"/>
                <a:ext cx="3381" cy="672913"/>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4" name="TextBox 140"/>
              <p:cNvSpPr txBox="1">
                <a:spLocks noChangeArrowheads="1"/>
              </p:cNvSpPr>
              <p:nvPr/>
            </p:nvSpPr>
            <p:spPr bwMode="auto">
              <a:xfrm>
                <a:off x="2077707" y="1340926"/>
                <a:ext cx="1020123"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sz="1300" b="1">
                    <a:solidFill>
                      <a:schemeClr val="bg1"/>
                    </a:solidFill>
                    <a:latin typeface="Times New Roman" panose="02020603050405020304" pitchFamily="18" charset="0"/>
                    <a:cs typeface="Times New Roman" pitchFamily="18" charset="0"/>
                  </a:rPr>
                  <a:t>Spring MVC Framework</a:t>
                </a:r>
                <a:endParaRPr lang="en-US" altLang="en-US" sz="1300">
                  <a:solidFill>
                    <a:schemeClr val="bg1"/>
                  </a:solidFill>
                </a:endParaRPr>
              </a:p>
            </p:txBody>
          </p:sp>
        </p:grpSp>
      </p:grpSp>
      <p:grpSp>
        <p:nvGrpSpPr>
          <p:cNvPr id="9" name="Group 8"/>
          <p:cNvGrpSpPr/>
          <p:nvPr/>
        </p:nvGrpSpPr>
        <p:grpSpPr>
          <a:xfrm>
            <a:off x="3936887" y="1148130"/>
            <a:ext cx="1232282" cy="1997405"/>
            <a:chOff x="3936887" y="1148130"/>
            <a:chExt cx="1232282" cy="1997405"/>
          </a:xfrm>
        </p:grpSpPr>
        <p:grpSp>
          <p:nvGrpSpPr>
            <p:cNvPr id="27" name="Group 24"/>
            <p:cNvGrpSpPr>
              <a:grpSpLocks/>
            </p:cNvGrpSpPr>
            <p:nvPr/>
          </p:nvGrpSpPr>
          <p:grpSpPr bwMode="auto">
            <a:xfrm>
              <a:off x="3936887" y="1148130"/>
              <a:ext cx="1232282" cy="1196366"/>
              <a:chOff x="3748986" y="1098550"/>
              <a:chExt cx="1602488" cy="1602488"/>
            </a:xfrm>
          </p:grpSpPr>
          <p:sp>
            <p:nvSpPr>
              <p:cNvPr id="70" name="Oval 69"/>
              <p:cNvSpPr/>
              <p:nvPr/>
            </p:nvSpPr>
            <p:spPr>
              <a:xfrm>
                <a:off x="3748590" y="1098550"/>
                <a:ext cx="1602310" cy="1601898"/>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71" name="Donut 70"/>
              <p:cNvSpPr/>
              <p:nvPr/>
            </p:nvSpPr>
            <p:spPr>
              <a:xfrm>
                <a:off x="3795501" y="1145449"/>
                <a:ext cx="1508487" cy="1508100"/>
              </a:xfrm>
              <a:prstGeom prst="donut">
                <a:avLst>
                  <a:gd name="adj" fmla="val 155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FFFFFF"/>
                  </a:solidFill>
                </a:endParaRPr>
              </a:p>
            </p:txBody>
          </p:sp>
        </p:grpSp>
        <p:sp>
          <p:nvSpPr>
            <p:cNvPr id="28" name="Rectangle 27"/>
            <p:cNvSpPr/>
            <p:nvPr/>
          </p:nvSpPr>
          <p:spPr bwMode="auto">
            <a:xfrm>
              <a:off x="4510380" y="2337490"/>
              <a:ext cx="90185" cy="618204"/>
            </a:xfrm>
            <a:prstGeom prst="rect">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nvGrpSpPr>
            <p:cNvPr id="50" name="Group 47"/>
            <p:cNvGrpSpPr>
              <a:grpSpLocks/>
            </p:cNvGrpSpPr>
            <p:nvPr/>
          </p:nvGrpSpPr>
          <p:grpSpPr bwMode="auto">
            <a:xfrm>
              <a:off x="4452216" y="2944386"/>
              <a:ext cx="207188" cy="201149"/>
              <a:chOff x="4336218" y="3625347"/>
              <a:chExt cx="484590" cy="484589"/>
            </a:xfrm>
          </p:grpSpPr>
          <p:sp>
            <p:nvSpPr>
              <p:cNvPr id="60" name="Oval 59"/>
              <p:cNvSpPr/>
              <p:nvPr/>
            </p:nvSpPr>
            <p:spPr>
              <a:xfrm>
                <a:off x="4335153" y="3605144"/>
                <a:ext cx="485141" cy="524559"/>
              </a:xfrm>
              <a:prstGeom prst="ellipse">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61" name="Oval 60"/>
              <p:cNvSpPr/>
              <p:nvPr/>
            </p:nvSpPr>
            <p:spPr>
              <a:xfrm>
                <a:off x="4427435" y="3715855"/>
                <a:ext cx="300577" cy="303138"/>
              </a:xfrm>
              <a:prstGeom prst="ellipse">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cxnSp>
          <p:nvCxnSpPr>
            <p:cNvPr id="40" name="Straight Connector 39"/>
            <p:cNvCxnSpPr/>
            <p:nvPr/>
          </p:nvCxnSpPr>
          <p:spPr bwMode="auto">
            <a:xfrm>
              <a:off x="4553218" y="2309042"/>
              <a:ext cx="2255" cy="672913"/>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TextBox 141"/>
            <p:cNvSpPr txBox="1">
              <a:spLocks noChangeArrowheads="1"/>
            </p:cNvSpPr>
            <p:nvPr/>
          </p:nvSpPr>
          <p:spPr bwMode="auto">
            <a:xfrm>
              <a:off x="4088439" y="1540901"/>
              <a:ext cx="969092"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sz="1300" b="1">
                  <a:solidFill>
                    <a:schemeClr val="bg1"/>
                  </a:solidFill>
                  <a:latin typeface="Times New Roman" panose="02020603050405020304" pitchFamily="18" charset="0"/>
                  <a:cs typeface="Times New Roman" pitchFamily="18" charset="0"/>
                </a:rPr>
                <a:t>Hibernate</a:t>
              </a:r>
              <a:endParaRPr lang="en-US" altLang="en-US" sz="1300">
                <a:solidFill>
                  <a:schemeClr val="bg1"/>
                </a:solidFill>
              </a:endParaRPr>
            </a:p>
          </p:txBody>
        </p:sp>
      </p:grpSp>
      <p:grpSp>
        <p:nvGrpSpPr>
          <p:cNvPr id="14" name="Group 13"/>
          <p:cNvGrpSpPr/>
          <p:nvPr/>
        </p:nvGrpSpPr>
        <p:grpSpPr>
          <a:xfrm>
            <a:off x="5855108" y="1148130"/>
            <a:ext cx="1232282" cy="1997405"/>
            <a:chOff x="5855108" y="1148130"/>
            <a:chExt cx="1232282" cy="1997405"/>
          </a:xfrm>
        </p:grpSpPr>
        <p:grpSp>
          <p:nvGrpSpPr>
            <p:cNvPr id="29" name="Group 25"/>
            <p:cNvGrpSpPr>
              <a:grpSpLocks/>
            </p:cNvGrpSpPr>
            <p:nvPr/>
          </p:nvGrpSpPr>
          <p:grpSpPr bwMode="auto">
            <a:xfrm>
              <a:off x="5855108" y="1148130"/>
              <a:ext cx="1232282" cy="1196366"/>
              <a:chOff x="5715000" y="1098550"/>
              <a:chExt cx="1602488" cy="1602488"/>
            </a:xfrm>
          </p:grpSpPr>
          <p:sp>
            <p:nvSpPr>
              <p:cNvPr id="68" name="Oval 67"/>
              <p:cNvSpPr/>
              <p:nvPr/>
            </p:nvSpPr>
            <p:spPr>
              <a:xfrm>
                <a:off x="5715191" y="1098550"/>
                <a:ext cx="1602310" cy="1601898"/>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69" name="Donut 68"/>
              <p:cNvSpPr/>
              <p:nvPr/>
            </p:nvSpPr>
            <p:spPr>
              <a:xfrm>
                <a:off x="5762102" y="1145449"/>
                <a:ext cx="1508487" cy="1508100"/>
              </a:xfrm>
              <a:prstGeom prst="donut">
                <a:avLst>
                  <a:gd name="adj" fmla="val 155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FFFFFF"/>
                  </a:solidFill>
                </a:endParaRPr>
              </a:p>
            </p:txBody>
          </p:sp>
        </p:grpSp>
        <p:sp>
          <p:nvSpPr>
            <p:cNvPr id="30" name="Rectangle 29"/>
            <p:cNvSpPr/>
            <p:nvPr/>
          </p:nvSpPr>
          <p:spPr bwMode="auto">
            <a:xfrm>
              <a:off x="6429053" y="2337490"/>
              <a:ext cx="90185" cy="618204"/>
            </a:xfrm>
            <a:prstGeom prst="rect">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nvGrpSpPr>
            <p:cNvPr id="51" name="Group 83"/>
            <p:cNvGrpSpPr>
              <a:grpSpLocks/>
            </p:cNvGrpSpPr>
            <p:nvPr/>
          </p:nvGrpSpPr>
          <p:grpSpPr bwMode="auto">
            <a:xfrm>
              <a:off x="6370438" y="2944386"/>
              <a:ext cx="207188" cy="201149"/>
              <a:chOff x="7037563" y="3625347"/>
              <a:chExt cx="484590" cy="484589"/>
            </a:xfrm>
          </p:grpSpPr>
          <p:sp>
            <p:nvSpPr>
              <p:cNvPr id="58" name="Oval 57"/>
              <p:cNvSpPr/>
              <p:nvPr/>
            </p:nvSpPr>
            <p:spPr>
              <a:xfrm>
                <a:off x="7037555" y="3605144"/>
                <a:ext cx="485141" cy="524559"/>
              </a:xfrm>
              <a:prstGeom prst="ellipse">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59" name="Oval 58"/>
              <p:cNvSpPr/>
              <p:nvPr/>
            </p:nvSpPr>
            <p:spPr>
              <a:xfrm>
                <a:off x="7129836" y="3715855"/>
                <a:ext cx="300577" cy="303138"/>
              </a:xfrm>
              <a:prstGeom prst="ellipse">
                <a:avLst/>
              </a:prstGeom>
              <a:solidFill>
                <a:schemeClr val="bg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cxnSp>
          <p:nvCxnSpPr>
            <p:cNvPr id="41" name="Straight Connector 40"/>
            <p:cNvCxnSpPr/>
            <p:nvPr/>
          </p:nvCxnSpPr>
          <p:spPr bwMode="auto">
            <a:xfrm>
              <a:off x="6460372" y="2309042"/>
              <a:ext cx="3382" cy="672913"/>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6" name="TextBox 142"/>
            <p:cNvSpPr txBox="1">
              <a:spLocks noChangeArrowheads="1"/>
            </p:cNvSpPr>
            <p:nvPr/>
          </p:nvSpPr>
          <p:spPr bwMode="auto">
            <a:xfrm>
              <a:off x="6050866" y="1524975"/>
              <a:ext cx="804112"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sz="1300" b="1">
                  <a:solidFill>
                    <a:schemeClr val="bg1"/>
                  </a:solidFill>
                  <a:latin typeface="Times New Roman" panose="02020603050405020304" pitchFamily="18" charset="0"/>
                  <a:cs typeface="Times New Roman" pitchFamily="18" charset="0"/>
                </a:rPr>
                <a:t>Maven</a:t>
              </a:r>
              <a:endParaRPr lang="en-US" altLang="en-US" sz="1300">
                <a:solidFill>
                  <a:schemeClr val="bg1"/>
                </a:solidFill>
              </a:endParaRPr>
            </a:p>
          </p:txBody>
        </p:sp>
      </p:grpSp>
      <p:grpSp>
        <p:nvGrpSpPr>
          <p:cNvPr id="13" name="Group 12"/>
          <p:cNvGrpSpPr/>
          <p:nvPr/>
        </p:nvGrpSpPr>
        <p:grpSpPr>
          <a:xfrm>
            <a:off x="4920719" y="2936547"/>
            <a:ext cx="1232145" cy="1997403"/>
            <a:chOff x="4920719" y="2936547"/>
            <a:chExt cx="1232145" cy="1997403"/>
          </a:xfrm>
        </p:grpSpPr>
        <p:grpSp>
          <p:nvGrpSpPr>
            <p:cNvPr id="33" name="Group 120"/>
            <p:cNvGrpSpPr>
              <a:grpSpLocks/>
            </p:cNvGrpSpPr>
            <p:nvPr/>
          </p:nvGrpSpPr>
          <p:grpSpPr bwMode="auto">
            <a:xfrm flipV="1">
              <a:off x="4920719" y="3738025"/>
              <a:ext cx="1232145" cy="1195925"/>
              <a:chOff x="3749393" y="1098550"/>
              <a:chExt cx="1602310" cy="1601897"/>
            </a:xfrm>
          </p:grpSpPr>
          <p:sp>
            <p:nvSpPr>
              <p:cNvPr id="64" name="Oval 63"/>
              <p:cNvSpPr/>
              <p:nvPr/>
            </p:nvSpPr>
            <p:spPr>
              <a:xfrm>
                <a:off x="3749393" y="1098550"/>
                <a:ext cx="1602310" cy="1601897"/>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65" name="Donut 64"/>
              <p:cNvSpPr/>
              <p:nvPr/>
            </p:nvSpPr>
            <p:spPr>
              <a:xfrm>
                <a:off x="3796303" y="1145449"/>
                <a:ext cx="1508487" cy="1508099"/>
              </a:xfrm>
              <a:prstGeom prst="donut">
                <a:avLst>
                  <a:gd name="adj" fmla="val 155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FFFFFF"/>
                  </a:solidFill>
                </a:endParaRPr>
              </a:p>
            </p:txBody>
          </p:sp>
        </p:grpSp>
        <p:grpSp>
          <p:nvGrpSpPr>
            <p:cNvPr id="53" name="Group 81"/>
            <p:cNvGrpSpPr>
              <a:grpSpLocks/>
            </p:cNvGrpSpPr>
            <p:nvPr/>
          </p:nvGrpSpPr>
          <p:grpSpPr bwMode="auto">
            <a:xfrm>
              <a:off x="5435736" y="2936547"/>
              <a:ext cx="207188" cy="201149"/>
              <a:chOff x="5721265" y="3613976"/>
              <a:chExt cx="484590" cy="484589"/>
            </a:xfrm>
          </p:grpSpPr>
          <p:sp>
            <p:nvSpPr>
              <p:cNvPr id="54" name="Oval 53"/>
              <p:cNvSpPr/>
              <p:nvPr/>
            </p:nvSpPr>
            <p:spPr>
              <a:xfrm flipV="1">
                <a:off x="5721644" y="3594208"/>
                <a:ext cx="485141" cy="524558"/>
              </a:xfrm>
              <a:prstGeom prst="ellipse">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55" name="Oval 54"/>
              <p:cNvSpPr/>
              <p:nvPr/>
            </p:nvSpPr>
            <p:spPr>
              <a:xfrm flipV="1">
                <a:off x="5813927" y="3704919"/>
                <a:ext cx="300577" cy="303136"/>
              </a:xfrm>
              <a:prstGeom prst="ellipse">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35" name="Rectangle 34"/>
            <p:cNvSpPr/>
            <p:nvPr/>
          </p:nvSpPr>
          <p:spPr bwMode="auto">
            <a:xfrm flipV="1">
              <a:off x="5494517" y="3128573"/>
              <a:ext cx="90185" cy="616017"/>
            </a:xfrm>
            <a:prstGeom prst="rect">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cxnSp>
          <p:nvCxnSpPr>
            <p:cNvPr id="43" name="Straight Connector 42"/>
            <p:cNvCxnSpPr/>
            <p:nvPr/>
          </p:nvCxnSpPr>
          <p:spPr bwMode="auto">
            <a:xfrm flipV="1">
              <a:off x="5525837" y="3100125"/>
              <a:ext cx="3381" cy="672913"/>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7" name="TextBox 143"/>
            <p:cNvSpPr txBox="1">
              <a:spLocks noChangeArrowheads="1"/>
            </p:cNvSpPr>
            <p:nvPr/>
          </p:nvSpPr>
          <p:spPr bwMode="auto">
            <a:xfrm>
              <a:off x="4942424" y="3989516"/>
              <a:ext cx="1178541"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sz="1300" b="1">
                  <a:solidFill>
                    <a:schemeClr val="bg1"/>
                  </a:solidFill>
                  <a:latin typeface="Times New Roman" panose="02020603050405020304" pitchFamily="18" charset="0"/>
                  <a:cs typeface="Times New Roman" pitchFamily="18" charset="0"/>
                </a:rPr>
                <a:t>HTML, CSS, </a:t>
              </a:r>
              <a:r>
                <a:rPr lang="en-US" sz="1300" b="1" err="1">
                  <a:solidFill>
                    <a:schemeClr val="bg1"/>
                  </a:solidFill>
                  <a:latin typeface="Times New Roman" panose="02020603050405020304" pitchFamily="18" charset="0"/>
                  <a:cs typeface="Times New Roman" pitchFamily="18" charset="0"/>
                </a:rPr>
                <a:t>Javascript</a:t>
              </a:r>
              <a:r>
                <a:rPr lang="en-US" sz="1300" b="1">
                  <a:solidFill>
                    <a:schemeClr val="bg1"/>
                  </a:solidFill>
                  <a:latin typeface="Times New Roman" panose="02020603050405020304" pitchFamily="18" charset="0"/>
                  <a:cs typeface="Times New Roman" pitchFamily="18" charset="0"/>
                </a:rPr>
                <a:t> </a:t>
              </a:r>
              <a:r>
                <a:rPr lang="en-US" sz="1300" b="1" err="1" smtClean="0">
                  <a:solidFill>
                    <a:schemeClr val="bg1"/>
                  </a:solidFill>
                  <a:latin typeface="Times New Roman" panose="02020603050405020304" pitchFamily="18" charset="0"/>
                  <a:cs typeface="Times New Roman" pitchFamily="18" charset="0"/>
                </a:rPr>
                <a:t>và</a:t>
              </a:r>
              <a:r>
                <a:rPr lang="en-US" sz="1300" b="1" smtClean="0">
                  <a:solidFill>
                    <a:schemeClr val="bg1"/>
                  </a:solidFill>
                  <a:latin typeface="Times New Roman" panose="02020603050405020304" pitchFamily="18" charset="0"/>
                  <a:cs typeface="Times New Roman" pitchFamily="18" charset="0"/>
                </a:rPr>
                <a:t> </a:t>
              </a:r>
              <a:r>
                <a:rPr lang="en-US" sz="1300" b="1">
                  <a:solidFill>
                    <a:schemeClr val="bg1"/>
                  </a:solidFill>
                  <a:latin typeface="Times New Roman" panose="02020603050405020304" pitchFamily="18" charset="0"/>
                  <a:cs typeface="Times New Roman" pitchFamily="18" charset="0"/>
                </a:rPr>
                <a:t>Bootstrap</a:t>
              </a:r>
              <a:endParaRPr lang="en-US" altLang="en-US" sz="1300">
                <a:solidFill>
                  <a:schemeClr val="bg1"/>
                </a:solidFill>
              </a:endParaRPr>
            </a:p>
          </p:txBody>
        </p:sp>
      </p:grpSp>
      <p:grpSp>
        <p:nvGrpSpPr>
          <p:cNvPr id="8" name="Group 7"/>
          <p:cNvGrpSpPr/>
          <p:nvPr/>
        </p:nvGrpSpPr>
        <p:grpSpPr>
          <a:xfrm>
            <a:off x="2959621" y="2936547"/>
            <a:ext cx="1232282" cy="1997403"/>
            <a:chOff x="2959621" y="2936547"/>
            <a:chExt cx="1232282" cy="1997403"/>
          </a:xfrm>
        </p:grpSpPr>
        <p:grpSp>
          <p:nvGrpSpPr>
            <p:cNvPr id="31" name="Group 112"/>
            <p:cNvGrpSpPr>
              <a:grpSpLocks/>
            </p:cNvGrpSpPr>
            <p:nvPr/>
          </p:nvGrpSpPr>
          <p:grpSpPr bwMode="auto">
            <a:xfrm flipV="1">
              <a:off x="2959621" y="3737584"/>
              <a:ext cx="1232282" cy="1196366"/>
              <a:chOff x="1816987" y="1098550"/>
              <a:chExt cx="1602488" cy="1602488"/>
            </a:xfrm>
          </p:grpSpPr>
          <p:sp>
            <p:nvSpPr>
              <p:cNvPr id="66" name="Oval 65"/>
              <p:cNvSpPr/>
              <p:nvPr/>
            </p:nvSpPr>
            <p:spPr>
              <a:xfrm>
                <a:off x="1816450" y="1098550"/>
                <a:ext cx="1602309" cy="1601897"/>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67" name="Donut 66"/>
              <p:cNvSpPr/>
              <p:nvPr/>
            </p:nvSpPr>
            <p:spPr>
              <a:xfrm>
                <a:off x="1863362" y="1145449"/>
                <a:ext cx="1508487" cy="1508099"/>
              </a:xfrm>
              <a:prstGeom prst="donut">
                <a:avLst>
                  <a:gd name="adj" fmla="val 1557"/>
                </a:avLst>
              </a:prstGeom>
              <a:solidFill>
                <a:schemeClr val="bg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FFFFFF"/>
                  </a:solidFill>
                </a:endParaRPr>
              </a:p>
            </p:txBody>
          </p:sp>
        </p:grpSp>
        <p:sp>
          <p:nvSpPr>
            <p:cNvPr id="32" name="Rectangle 31"/>
            <p:cNvSpPr/>
            <p:nvPr/>
          </p:nvSpPr>
          <p:spPr bwMode="auto">
            <a:xfrm flipV="1">
              <a:off x="3534135" y="3128573"/>
              <a:ext cx="89057" cy="616017"/>
            </a:xfrm>
            <a:prstGeom prst="rect">
              <a:avLst/>
            </a:prstGeom>
            <a:solidFill>
              <a:srgbClr val="2E95C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nvGrpSpPr>
            <p:cNvPr id="52" name="Group 45"/>
            <p:cNvGrpSpPr>
              <a:grpSpLocks/>
            </p:cNvGrpSpPr>
            <p:nvPr/>
          </p:nvGrpSpPr>
          <p:grpSpPr bwMode="auto">
            <a:xfrm>
              <a:off x="3474951" y="2936547"/>
              <a:ext cx="207188" cy="201149"/>
              <a:chOff x="2959979" y="3613976"/>
              <a:chExt cx="484590" cy="484589"/>
            </a:xfrm>
          </p:grpSpPr>
          <p:sp>
            <p:nvSpPr>
              <p:cNvPr id="56" name="Oval 55"/>
              <p:cNvSpPr/>
              <p:nvPr/>
            </p:nvSpPr>
            <p:spPr>
              <a:xfrm flipV="1">
                <a:off x="2961299" y="3594208"/>
                <a:ext cx="482504" cy="524558"/>
              </a:xfrm>
              <a:prstGeom prst="ellipse">
                <a:avLst/>
              </a:prstGeom>
              <a:solidFill>
                <a:srgbClr val="2E95C0"/>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57" name="Oval 56"/>
              <p:cNvSpPr/>
              <p:nvPr/>
            </p:nvSpPr>
            <p:spPr>
              <a:xfrm flipV="1">
                <a:off x="3050945" y="3704919"/>
                <a:ext cx="303213" cy="303136"/>
              </a:xfrm>
              <a:prstGeom prst="ellipse">
                <a:avLst/>
              </a:prstGeom>
              <a:solidFill>
                <a:schemeClr val="bg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cxnSp>
          <p:nvCxnSpPr>
            <p:cNvPr id="42" name="Straight Connector 41"/>
            <p:cNvCxnSpPr/>
            <p:nvPr/>
          </p:nvCxnSpPr>
          <p:spPr bwMode="auto">
            <a:xfrm flipV="1">
              <a:off x="3575844" y="3100125"/>
              <a:ext cx="2255" cy="672913"/>
            </a:xfrm>
            <a:prstGeom prst="line">
              <a:avLst/>
            </a:prstGeom>
            <a:ln w="28575">
              <a:solidFill>
                <a:schemeClr val="bg1"/>
              </a:solidFill>
            </a:ln>
          </p:spPr>
          <p:style>
            <a:lnRef idx="1">
              <a:schemeClr val="accent1"/>
            </a:lnRef>
            <a:fillRef idx="0">
              <a:schemeClr val="accent1"/>
            </a:fillRef>
            <a:effectRef idx="0">
              <a:schemeClr val="accent1"/>
            </a:effectRef>
            <a:fontRef idx="minor">
              <a:schemeClr val="tx1"/>
            </a:fontRef>
          </p:style>
        </p:cxnSp>
        <p:sp>
          <p:nvSpPr>
            <p:cNvPr id="48" name="TextBox 144"/>
            <p:cNvSpPr txBox="1">
              <a:spLocks noChangeArrowheads="1"/>
            </p:cNvSpPr>
            <p:nvPr/>
          </p:nvSpPr>
          <p:spPr bwMode="auto">
            <a:xfrm>
              <a:off x="3176488" y="4189571"/>
              <a:ext cx="804112"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300" b="1" smtClean="0">
                  <a:solidFill>
                    <a:srgbClr val="FFFFFF"/>
                  </a:solidFill>
                  <a:latin typeface="Times New Roman" panose="02020603050405020304" pitchFamily="18" charset="0"/>
                  <a:cs typeface="Times New Roman" panose="02020603050405020304" pitchFamily="18" charset="0"/>
                </a:rPr>
                <a:t>MySQL</a:t>
              </a:r>
              <a:endParaRPr lang="en-US" altLang="en-US" sz="1300" b="1">
                <a:solidFill>
                  <a:srgbClr val="FFFFFF"/>
                </a:solidFill>
                <a:latin typeface="Times New Roman" panose="02020603050405020304" pitchFamily="18" charset="0"/>
                <a:cs typeface="Times New Roman" panose="02020603050405020304" pitchFamily="18" charset="0"/>
              </a:endParaRPr>
            </a:p>
          </p:txBody>
        </p:sp>
      </p:grpSp>
      <p:cxnSp>
        <p:nvCxnSpPr>
          <p:cNvPr id="77" name="Straight Connector 76"/>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78" name="Straight Connector 77"/>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custDataLst>
      <p:tags r:id="rId1"/>
    </p:custData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300">
        <p15:prstTrans prst="origami"/>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900" decel="100000" fill="hold"/>
                                        <p:tgtEl>
                                          <p:spTgt spid="2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4"/>
                                        </p:tgtEl>
                                        <p:attrNameLst>
                                          <p:attrName>ppt_y</p:attrName>
                                        </p:attrNameLst>
                                      </p:cBhvr>
                                      <p:tavLst>
                                        <p:tav tm="0">
                                          <p:val>
                                            <p:strVal val="#ppt_y-.03"/>
                                          </p:val>
                                        </p:tav>
                                        <p:tav tm="100000">
                                          <p:val>
                                            <p:strVal val="#ppt_y"/>
                                          </p:val>
                                        </p:tav>
                                      </p:tavLst>
                                    </p:anim>
                                  </p:childTnLst>
                                </p:cTn>
                              </p:par>
                              <p:par>
                                <p:cTn id="11" presetID="37" presetClass="entr" presetSubtype="0" fill="hold"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900" decel="100000" fill="hold"/>
                                        <p:tgtEl>
                                          <p:spTgt spid="7"/>
                                        </p:tgtEl>
                                        <p:attrNameLst>
                                          <p:attrName>ppt_y</p:attrName>
                                        </p:attrNameLst>
                                      </p:cBhvr>
                                      <p:tavLst>
                                        <p:tav tm="0">
                                          <p:val>
                                            <p:strVal val="#ppt_y+1"/>
                                          </p:val>
                                        </p:tav>
                                        <p:tav tm="100000">
                                          <p:val>
                                            <p:strVal val="#ppt_y-.03"/>
                                          </p:val>
                                        </p:tav>
                                      </p:tavLst>
                                    </p:anim>
                                    <p:anim calcmode="lin" valueType="num">
                                      <p:cBhvr>
                                        <p:cTn id="16" dur="100" accel="100000" fill="hold">
                                          <p:stCondLst>
                                            <p:cond delay="900"/>
                                          </p:stCondLst>
                                        </p:cTn>
                                        <p:tgtEl>
                                          <p:spTgt spid="7"/>
                                        </p:tgtEl>
                                        <p:attrNameLst>
                                          <p:attrName>ppt_y</p:attrName>
                                        </p:attrNameLst>
                                      </p:cBhvr>
                                      <p:tavLst>
                                        <p:tav tm="0">
                                          <p:val>
                                            <p:strVal val="#ppt_y-.03"/>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7" presetClass="entr" presetSubtype="10"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 calcmode="lin" valueType="num">
                                      <p:cBhvr>
                                        <p:cTn id="21" dur="500" fill="hold"/>
                                        <p:tgtEl>
                                          <p:spTgt spid="8"/>
                                        </p:tgtEl>
                                        <p:attrNameLst>
                                          <p:attrName>ppt_w</p:attrName>
                                        </p:attrNameLst>
                                      </p:cBhvr>
                                      <p:tavLst>
                                        <p:tav tm="0">
                                          <p:val>
                                            <p:fltVal val="0"/>
                                          </p:val>
                                        </p:tav>
                                        <p:tav tm="100000">
                                          <p:val>
                                            <p:strVal val="#ppt_w"/>
                                          </p:val>
                                        </p:tav>
                                      </p:tavLst>
                                    </p:anim>
                                    <p:anim calcmode="lin" valueType="num">
                                      <p:cBhvr>
                                        <p:cTn id="22" dur="500" fill="hold"/>
                                        <p:tgtEl>
                                          <p:spTgt spid="8"/>
                                        </p:tgtEl>
                                        <p:attrNameLst>
                                          <p:attrName>ppt_h</p:attrName>
                                        </p:attrNameLst>
                                      </p:cBhvr>
                                      <p:tavLst>
                                        <p:tav tm="0">
                                          <p:val>
                                            <p:strVal val="#ppt_h"/>
                                          </p:val>
                                        </p:tav>
                                        <p:tav tm="100000">
                                          <p:val>
                                            <p:strVal val="#ppt_h"/>
                                          </p:val>
                                        </p:tav>
                                      </p:tavLst>
                                    </p:anim>
                                  </p:childTnLst>
                                </p:cTn>
                              </p:par>
                            </p:childTnLst>
                          </p:cTn>
                        </p:par>
                      </p:childTnLst>
                    </p:cTn>
                  </p:par>
                  <p:par>
                    <p:cTn id="23" fill="hold">
                      <p:stCondLst>
                        <p:cond delay="indefinite"/>
                      </p:stCondLst>
                      <p:childTnLst>
                        <p:par>
                          <p:cTn id="24" fill="hold">
                            <p:stCondLst>
                              <p:cond delay="0"/>
                            </p:stCondLst>
                            <p:childTnLst>
                              <p:par>
                                <p:cTn id="25" presetID="47"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anim calcmode="lin" valueType="num">
                                      <p:cBhvr>
                                        <p:cTn id="28" dur="1000" fill="hold"/>
                                        <p:tgtEl>
                                          <p:spTgt spid="9"/>
                                        </p:tgtEl>
                                        <p:attrNameLst>
                                          <p:attrName>ppt_x</p:attrName>
                                        </p:attrNameLst>
                                      </p:cBhvr>
                                      <p:tavLst>
                                        <p:tav tm="0">
                                          <p:val>
                                            <p:strVal val="#ppt_x"/>
                                          </p:val>
                                        </p:tav>
                                        <p:tav tm="100000">
                                          <p:val>
                                            <p:strVal val="#ppt_x"/>
                                          </p:val>
                                        </p:tav>
                                      </p:tavLst>
                                    </p:anim>
                                    <p:anim calcmode="lin" valueType="num">
                                      <p:cBhvr>
                                        <p:cTn id="2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31" presetClass="entr" presetSubtype="0" fill="hold" nodeType="clickEffect">
                                  <p:stCondLst>
                                    <p:cond delay="0"/>
                                  </p:stCondLst>
                                  <p:childTnLst>
                                    <p:set>
                                      <p:cBhvr>
                                        <p:cTn id="33" dur="1" fill="hold">
                                          <p:stCondLst>
                                            <p:cond delay="0"/>
                                          </p:stCondLst>
                                        </p:cTn>
                                        <p:tgtEl>
                                          <p:spTgt spid="13"/>
                                        </p:tgtEl>
                                        <p:attrNameLst>
                                          <p:attrName>style.visibility</p:attrName>
                                        </p:attrNameLst>
                                      </p:cBhvr>
                                      <p:to>
                                        <p:strVal val="visible"/>
                                      </p:to>
                                    </p:set>
                                    <p:anim calcmode="lin" valueType="num">
                                      <p:cBhvr>
                                        <p:cTn id="34" dur="1000" fill="hold"/>
                                        <p:tgtEl>
                                          <p:spTgt spid="13"/>
                                        </p:tgtEl>
                                        <p:attrNameLst>
                                          <p:attrName>ppt_w</p:attrName>
                                        </p:attrNameLst>
                                      </p:cBhvr>
                                      <p:tavLst>
                                        <p:tav tm="0">
                                          <p:val>
                                            <p:fltVal val="0"/>
                                          </p:val>
                                        </p:tav>
                                        <p:tav tm="100000">
                                          <p:val>
                                            <p:strVal val="#ppt_w"/>
                                          </p:val>
                                        </p:tav>
                                      </p:tavLst>
                                    </p:anim>
                                    <p:anim calcmode="lin" valueType="num">
                                      <p:cBhvr>
                                        <p:cTn id="35" dur="1000" fill="hold"/>
                                        <p:tgtEl>
                                          <p:spTgt spid="13"/>
                                        </p:tgtEl>
                                        <p:attrNameLst>
                                          <p:attrName>ppt_h</p:attrName>
                                        </p:attrNameLst>
                                      </p:cBhvr>
                                      <p:tavLst>
                                        <p:tav tm="0">
                                          <p:val>
                                            <p:fltVal val="0"/>
                                          </p:val>
                                        </p:tav>
                                        <p:tav tm="100000">
                                          <p:val>
                                            <p:strVal val="#ppt_h"/>
                                          </p:val>
                                        </p:tav>
                                      </p:tavLst>
                                    </p:anim>
                                    <p:anim calcmode="lin" valueType="num">
                                      <p:cBhvr>
                                        <p:cTn id="36" dur="1000" fill="hold"/>
                                        <p:tgtEl>
                                          <p:spTgt spid="13"/>
                                        </p:tgtEl>
                                        <p:attrNameLst>
                                          <p:attrName>style.rotation</p:attrName>
                                        </p:attrNameLst>
                                      </p:cBhvr>
                                      <p:tavLst>
                                        <p:tav tm="0">
                                          <p:val>
                                            <p:fltVal val="90"/>
                                          </p:val>
                                        </p:tav>
                                        <p:tav tm="100000">
                                          <p:val>
                                            <p:fltVal val="0"/>
                                          </p:val>
                                        </p:tav>
                                      </p:tavLst>
                                    </p:anim>
                                    <p:animEffect transition="in" filter="fade">
                                      <p:cBhvr>
                                        <p:cTn id="37" dur="1000"/>
                                        <p:tgtEl>
                                          <p:spTgt spid="13"/>
                                        </p:tgtEl>
                                      </p:cBhvr>
                                    </p:animEffect>
                                  </p:childTnLst>
                                </p:cTn>
                              </p:par>
                            </p:childTnLst>
                          </p:cTn>
                        </p:par>
                      </p:childTnLst>
                    </p:cTn>
                  </p:par>
                  <p:par>
                    <p:cTn id="38" fill="hold">
                      <p:stCondLst>
                        <p:cond delay="indefinite"/>
                      </p:stCondLst>
                      <p:childTnLst>
                        <p:par>
                          <p:cTn id="39" fill="hold">
                            <p:stCondLst>
                              <p:cond delay="0"/>
                            </p:stCondLst>
                            <p:childTnLst>
                              <p:par>
                                <p:cTn id="40" presetID="49" presetClass="entr" presetSubtype="0" decel="100000" fill="hold" nodeType="clickEffect">
                                  <p:stCondLst>
                                    <p:cond delay="0"/>
                                  </p:stCondLst>
                                  <p:childTnLst>
                                    <p:set>
                                      <p:cBhvr>
                                        <p:cTn id="41" dur="1" fill="hold">
                                          <p:stCondLst>
                                            <p:cond delay="0"/>
                                          </p:stCondLst>
                                        </p:cTn>
                                        <p:tgtEl>
                                          <p:spTgt spid="14"/>
                                        </p:tgtEl>
                                        <p:attrNameLst>
                                          <p:attrName>style.visibility</p:attrName>
                                        </p:attrNameLst>
                                      </p:cBhvr>
                                      <p:to>
                                        <p:strVal val="visible"/>
                                      </p:to>
                                    </p:set>
                                    <p:anim calcmode="lin" valueType="num">
                                      <p:cBhvr>
                                        <p:cTn id="42" dur="500" fill="hold"/>
                                        <p:tgtEl>
                                          <p:spTgt spid="14"/>
                                        </p:tgtEl>
                                        <p:attrNameLst>
                                          <p:attrName>ppt_w</p:attrName>
                                        </p:attrNameLst>
                                      </p:cBhvr>
                                      <p:tavLst>
                                        <p:tav tm="0">
                                          <p:val>
                                            <p:fltVal val="0"/>
                                          </p:val>
                                        </p:tav>
                                        <p:tav tm="100000">
                                          <p:val>
                                            <p:strVal val="#ppt_w"/>
                                          </p:val>
                                        </p:tav>
                                      </p:tavLst>
                                    </p:anim>
                                    <p:anim calcmode="lin" valueType="num">
                                      <p:cBhvr>
                                        <p:cTn id="43" dur="500" fill="hold"/>
                                        <p:tgtEl>
                                          <p:spTgt spid="14"/>
                                        </p:tgtEl>
                                        <p:attrNameLst>
                                          <p:attrName>ppt_h</p:attrName>
                                        </p:attrNameLst>
                                      </p:cBhvr>
                                      <p:tavLst>
                                        <p:tav tm="0">
                                          <p:val>
                                            <p:fltVal val="0"/>
                                          </p:val>
                                        </p:tav>
                                        <p:tav tm="100000">
                                          <p:val>
                                            <p:strVal val="#ppt_h"/>
                                          </p:val>
                                        </p:tav>
                                      </p:tavLst>
                                    </p:anim>
                                    <p:anim calcmode="lin" valueType="num">
                                      <p:cBhvr>
                                        <p:cTn id="44" dur="500" fill="hold"/>
                                        <p:tgtEl>
                                          <p:spTgt spid="14"/>
                                        </p:tgtEl>
                                        <p:attrNameLst>
                                          <p:attrName>style.rotation</p:attrName>
                                        </p:attrNameLst>
                                      </p:cBhvr>
                                      <p:tavLst>
                                        <p:tav tm="0">
                                          <p:val>
                                            <p:fltVal val="360"/>
                                          </p:val>
                                        </p:tav>
                                        <p:tav tm="100000">
                                          <p:val>
                                            <p:fltVal val="0"/>
                                          </p:val>
                                        </p:tav>
                                      </p:tavLst>
                                    </p:anim>
                                    <p:animEffect transition="in" filter="fade">
                                      <p:cBhvr>
                                        <p:cTn id="4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14</a:t>
            </a:r>
            <a:endParaRPr lang="en-US"/>
          </a:p>
        </p:txBody>
      </p:sp>
      <p:sp>
        <p:nvSpPr>
          <p:cNvPr id="17"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SPRING MVC FRAMEWORK</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6" name="Group 5"/>
          <p:cNvGrpSpPr/>
          <p:nvPr/>
        </p:nvGrpSpPr>
        <p:grpSpPr>
          <a:xfrm>
            <a:off x="1792860" y="1148885"/>
            <a:ext cx="5009363" cy="1710886"/>
            <a:chOff x="1792860" y="1148885"/>
            <a:chExt cx="5009363" cy="1710886"/>
          </a:xfrm>
        </p:grpSpPr>
        <p:sp>
          <p:nvSpPr>
            <p:cNvPr id="43" name="Freeform 42"/>
            <p:cNvSpPr/>
            <p:nvPr/>
          </p:nvSpPr>
          <p:spPr>
            <a:xfrm>
              <a:off x="1792860" y="1825917"/>
              <a:ext cx="783431" cy="697021"/>
            </a:xfrm>
            <a:custGeom>
              <a:avLst/>
              <a:gdLst>
                <a:gd name="connsiteX0" fmla="*/ 0 w 1043940"/>
                <a:gd name="connsiteY0" fmla="*/ 0 h 1021080"/>
                <a:gd name="connsiteX1" fmla="*/ 1043940 w 1043940"/>
                <a:gd name="connsiteY1" fmla="*/ 0 h 1021080"/>
                <a:gd name="connsiteX2" fmla="*/ 1043940 w 1043940"/>
                <a:gd name="connsiteY2" fmla="*/ 1021080 h 1021080"/>
                <a:gd name="connsiteX3" fmla="*/ 7620 w 1043940"/>
                <a:gd name="connsiteY3" fmla="*/ 1021080 h 1021080"/>
                <a:gd name="connsiteX4" fmla="*/ 266700 w 1043940"/>
                <a:gd name="connsiteY4" fmla="*/ 510540 h 1021080"/>
                <a:gd name="connsiteX5" fmla="*/ 0 w 1043940"/>
                <a:gd name="connsiteY5" fmla="*/ 0 h 10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3940" h="1021080">
                  <a:moveTo>
                    <a:pt x="0" y="0"/>
                  </a:moveTo>
                  <a:lnTo>
                    <a:pt x="1043940" y="0"/>
                  </a:lnTo>
                  <a:lnTo>
                    <a:pt x="1043940" y="1021080"/>
                  </a:lnTo>
                  <a:lnTo>
                    <a:pt x="7620" y="1021080"/>
                  </a:lnTo>
                  <a:lnTo>
                    <a:pt x="266700" y="510540"/>
                  </a:lnTo>
                  <a:lnTo>
                    <a:pt x="0" y="0"/>
                  </a:lnTo>
                  <a:close/>
                </a:path>
              </a:pathLst>
            </a:custGeom>
            <a:solidFill>
              <a:srgbClr val="11AFE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7" name="Freeform 46"/>
            <p:cNvSpPr/>
            <p:nvPr/>
          </p:nvSpPr>
          <p:spPr bwMode="auto">
            <a:xfrm>
              <a:off x="2572720" y="1825917"/>
              <a:ext cx="414338" cy="1031627"/>
            </a:xfrm>
            <a:custGeom>
              <a:avLst/>
              <a:gdLst>
                <a:gd name="connsiteX0" fmla="*/ 7620 w 1013460"/>
                <a:gd name="connsiteY0" fmla="*/ 0 h 1539240"/>
                <a:gd name="connsiteX1" fmla="*/ 0 w 1013460"/>
                <a:gd name="connsiteY1" fmla="*/ 1036320 h 1539240"/>
                <a:gd name="connsiteX2" fmla="*/ 1013460 w 1013460"/>
                <a:gd name="connsiteY2" fmla="*/ 1539240 h 1539240"/>
                <a:gd name="connsiteX3" fmla="*/ 1013460 w 1013460"/>
                <a:gd name="connsiteY3" fmla="*/ 510540 h 1539240"/>
                <a:gd name="connsiteX4" fmla="*/ 7620 w 1013460"/>
                <a:gd name="connsiteY4" fmla="*/ 0 h 1539240"/>
                <a:gd name="connsiteX0" fmla="*/ 5265 w 1011105"/>
                <a:gd name="connsiteY0" fmla="*/ 0 h 1539240"/>
                <a:gd name="connsiteX1" fmla="*/ 0 w 1011105"/>
                <a:gd name="connsiteY1" fmla="*/ 1029176 h 1539240"/>
                <a:gd name="connsiteX2" fmla="*/ 1011105 w 1011105"/>
                <a:gd name="connsiteY2" fmla="*/ 1539240 h 1539240"/>
                <a:gd name="connsiteX3" fmla="*/ 1011105 w 1011105"/>
                <a:gd name="connsiteY3" fmla="*/ 510540 h 1539240"/>
                <a:gd name="connsiteX4" fmla="*/ 5265 w 1011105"/>
                <a:gd name="connsiteY4" fmla="*/ 0 h 1539240"/>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08158 h 1536858"/>
                <a:gd name="connsiteX4" fmla="*/ 0 w 1012905"/>
                <a:gd name="connsiteY4" fmla="*/ 0 h 1536858"/>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15301 h 1536858"/>
                <a:gd name="connsiteX4" fmla="*/ 0 w 1012905"/>
                <a:gd name="connsiteY4" fmla="*/ 0 h 1536858"/>
                <a:gd name="connsiteX0" fmla="*/ 555 w 1013460"/>
                <a:gd name="connsiteY0" fmla="*/ 0 h 1536858"/>
                <a:gd name="connsiteX1" fmla="*/ 0 w 1013460"/>
                <a:gd name="connsiteY1" fmla="*/ 1026794 h 1536858"/>
                <a:gd name="connsiteX2" fmla="*/ 1013460 w 1013460"/>
                <a:gd name="connsiteY2" fmla="*/ 1536858 h 1536858"/>
                <a:gd name="connsiteX3" fmla="*/ 1013460 w 1013460"/>
                <a:gd name="connsiteY3" fmla="*/ 515301 h 1536858"/>
                <a:gd name="connsiteX4" fmla="*/ 555 w 1013460"/>
                <a:gd name="connsiteY4" fmla="*/ 0 h 1536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3460" h="1536858">
                  <a:moveTo>
                    <a:pt x="555" y="0"/>
                  </a:moveTo>
                  <a:lnTo>
                    <a:pt x="0" y="1026794"/>
                  </a:lnTo>
                  <a:lnTo>
                    <a:pt x="1013460" y="1536858"/>
                  </a:lnTo>
                  <a:lnTo>
                    <a:pt x="1013460" y="515301"/>
                  </a:lnTo>
                  <a:lnTo>
                    <a:pt x="555" y="0"/>
                  </a:lnTo>
                  <a:close/>
                </a:path>
              </a:pathLst>
            </a:custGeom>
            <a:solidFill>
              <a:srgbClr val="0E90C4"/>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3" name="Freeform 52"/>
            <p:cNvSpPr/>
            <p:nvPr/>
          </p:nvSpPr>
          <p:spPr bwMode="auto">
            <a:xfrm>
              <a:off x="2987057" y="1148885"/>
              <a:ext cx="3815166" cy="1710886"/>
            </a:xfrm>
            <a:custGeom>
              <a:avLst/>
              <a:gdLst>
                <a:gd name="connsiteX0" fmla="*/ 0 w 3314700"/>
                <a:gd name="connsiteY0" fmla="*/ 1498600 h 2540000"/>
                <a:gd name="connsiteX1" fmla="*/ 0 w 3314700"/>
                <a:gd name="connsiteY1" fmla="*/ 2540000 h 2540000"/>
                <a:gd name="connsiteX2" fmla="*/ 3060700 w 3314700"/>
                <a:gd name="connsiteY2" fmla="*/ 1003300 h 2540000"/>
                <a:gd name="connsiteX3" fmla="*/ 3314700 w 3314700"/>
                <a:gd name="connsiteY3" fmla="*/ 342900 h 2540000"/>
                <a:gd name="connsiteX4" fmla="*/ 3022600 w 3314700"/>
                <a:gd name="connsiteY4" fmla="*/ 0 h 2540000"/>
                <a:gd name="connsiteX5" fmla="*/ 0 w 3314700"/>
                <a:gd name="connsiteY5" fmla="*/ 1498600 h 2540000"/>
                <a:gd name="connsiteX0" fmla="*/ 0 w 3314700"/>
                <a:gd name="connsiteY0" fmla="*/ 1498600 h 2525713"/>
                <a:gd name="connsiteX1" fmla="*/ 0 w 3314700"/>
                <a:gd name="connsiteY1" fmla="*/ 2525713 h 2525713"/>
                <a:gd name="connsiteX2" fmla="*/ 3060700 w 3314700"/>
                <a:gd name="connsiteY2" fmla="*/ 1003300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14700"/>
                <a:gd name="connsiteY0" fmla="*/ 1498600 h 2525713"/>
                <a:gd name="connsiteX1" fmla="*/ 0 w 3314700"/>
                <a:gd name="connsiteY1" fmla="*/ 2525713 h 2525713"/>
                <a:gd name="connsiteX2" fmla="*/ 3070225 w 3314700"/>
                <a:gd name="connsiteY2" fmla="*/ 993775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30575"/>
                <a:gd name="connsiteY0" fmla="*/ 1498600 h 2525713"/>
                <a:gd name="connsiteX1" fmla="*/ 0 w 3330575"/>
                <a:gd name="connsiteY1" fmla="*/ 2525713 h 2525713"/>
                <a:gd name="connsiteX2" fmla="*/ 3070225 w 3330575"/>
                <a:gd name="connsiteY2" fmla="*/ 993775 h 2525713"/>
                <a:gd name="connsiteX3" fmla="*/ 3330575 w 3330575"/>
                <a:gd name="connsiteY3" fmla="*/ 349250 h 2525713"/>
                <a:gd name="connsiteX4" fmla="*/ 3022600 w 3330575"/>
                <a:gd name="connsiteY4" fmla="*/ 0 h 2525713"/>
                <a:gd name="connsiteX5" fmla="*/ 0 w 3330575"/>
                <a:gd name="connsiteY5" fmla="*/ 1498600 h 2525713"/>
                <a:gd name="connsiteX0" fmla="*/ 0 w 3330575"/>
                <a:gd name="connsiteY0" fmla="*/ 1524000 h 2551113"/>
                <a:gd name="connsiteX1" fmla="*/ 0 w 3330575"/>
                <a:gd name="connsiteY1" fmla="*/ 2551113 h 2551113"/>
                <a:gd name="connsiteX2" fmla="*/ 3070225 w 3330575"/>
                <a:gd name="connsiteY2" fmla="*/ 1019175 h 2551113"/>
                <a:gd name="connsiteX3" fmla="*/ 3330575 w 3330575"/>
                <a:gd name="connsiteY3" fmla="*/ 374650 h 2551113"/>
                <a:gd name="connsiteX4" fmla="*/ 3070225 w 3330575"/>
                <a:gd name="connsiteY4" fmla="*/ 0 h 2551113"/>
                <a:gd name="connsiteX5" fmla="*/ 0 w 3330575"/>
                <a:gd name="connsiteY5" fmla="*/ 1524000 h 2551113"/>
                <a:gd name="connsiteX0" fmla="*/ 0 w 3330575"/>
                <a:gd name="connsiteY0" fmla="*/ 1524000 h 2551113"/>
                <a:gd name="connsiteX1" fmla="*/ 0 w 3330575"/>
                <a:gd name="connsiteY1" fmla="*/ 2551113 h 2551113"/>
                <a:gd name="connsiteX2" fmla="*/ 3070225 w 3330575"/>
                <a:gd name="connsiteY2" fmla="*/ 1028700 h 2551113"/>
                <a:gd name="connsiteX3" fmla="*/ 3330575 w 3330575"/>
                <a:gd name="connsiteY3" fmla="*/ 374650 h 2551113"/>
                <a:gd name="connsiteX4" fmla="*/ 3070225 w 3330575"/>
                <a:gd name="connsiteY4" fmla="*/ 0 h 2551113"/>
                <a:gd name="connsiteX5" fmla="*/ 0 w 3330575"/>
                <a:gd name="connsiteY5" fmla="*/ 1524000 h 255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0575" h="2551113">
                  <a:moveTo>
                    <a:pt x="0" y="1524000"/>
                  </a:moveTo>
                  <a:lnTo>
                    <a:pt x="0" y="2551113"/>
                  </a:lnTo>
                  <a:lnTo>
                    <a:pt x="3070225" y="1028700"/>
                  </a:lnTo>
                  <a:lnTo>
                    <a:pt x="3330575" y="374650"/>
                  </a:lnTo>
                  <a:lnTo>
                    <a:pt x="3070225" y="0"/>
                  </a:lnTo>
                  <a:lnTo>
                    <a:pt x="0" y="1524000"/>
                  </a:lnTo>
                  <a:close/>
                </a:path>
              </a:pathLst>
            </a:custGeom>
            <a:solidFill>
              <a:srgbClr val="3DBEF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7" name="TextBox 20"/>
            <p:cNvSpPr txBox="1">
              <a:spLocks noChangeArrowheads="1"/>
            </p:cNvSpPr>
            <p:nvPr/>
          </p:nvSpPr>
          <p:spPr bwMode="auto">
            <a:xfrm>
              <a:off x="2030762" y="1902538"/>
              <a:ext cx="4587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eaLnBrk="1" hangingPunct="1">
                <a:spcBef>
                  <a:spcPct val="0"/>
                </a:spcBef>
                <a:buFontTx/>
                <a:buNone/>
              </a:pPr>
              <a:r>
                <a:rPr lang="en-US" altLang="en-US" sz="3000" b="1">
                  <a:solidFill>
                    <a:schemeClr val="bg1"/>
                  </a:solidFill>
                  <a:latin typeface="Verdana" panose="020B0604030504040204" pitchFamily="34" charset="0"/>
                </a:rPr>
                <a:t>1</a:t>
              </a:r>
            </a:p>
          </p:txBody>
        </p:sp>
        <p:sp>
          <p:nvSpPr>
            <p:cNvPr id="61" name="Rectangle 25"/>
            <p:cNvSpPr>
              <a:spLocks noChangeArrowheads="1"/>
            </p:cNvSpPr>
            <p:nvPr/>
          </p:nvSpPr>
          <p:spPr bwMode="auto">
            <a:xfrm rot="20617490">
              <a:off x="3013620" y="1732634"/>
              <a:ext cx="318236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ctr" eaLnBrk="1" hangingPunct="1">
                <a:spcBef>
                  <a:spcPct val="0"/>
                </a:spcBef>
                <a:buFontTx/>
                <a:buNone/>
              </a:pPr>
              <a:r>
                <a:rPr lang="vi-VN" sz="1800" b="1">
                  <a:solidFill>
                    <a:schemeClr val="bg1"/>
                  </a:solidFill>
                  <a:latin typeface="Calibri Light" panose="020F0302020204030204" pitchFamily="34" charset="0"/>
                  <a:cs typeface="Calibri Light" panose="020F0302020204030204" pitchFamily="34" charset="0"/>
                </a:rPr>
                <a:t>Xác định Tempale </a:t>
              </a:r>
              <a:r>
                <a:rPr lang="vi-VN" sz="1800" b="1" smtClean="0">
                  <a:solidFill>
                    <a:schemeClr val="bg1"/>
                  </a:solidFill>
                  <a:latin typeface="Calibri Light" panose="020F0302020204030204" pitchFamily="34" charset="0"/>
                  <a:cs typeface="Calibri Light" panose="020F0302020204030204" pitchFamily="34" charset="0"/>
                </a:rPr>
                <a:t>trước</a:t>
              </a:r>
              <a:r>
                <a:rPr lang="en-US" sz="1800" b="1" smtClean="0">
                  <a:solidFill>
                    <a:schemeClr val="bg1"/>
                  </a:solidFill>
                  <a:latin typeface="Calibri Light" panose="020F0302020204030204" pitchFamily="34" charset="0"/>
                  <a:cs typeface="Calibri Light" panose="020F0302020204030204" pitchFamily="34" charset="0"/>
                </a:rPr>
                <a:t>, kiểm thử dễ dàng</a:t>
              </a:r>
              <a:endParaRPr lang="en-US" altLang="en-US" sz="1800" b="1">
                <a:solidFill>
                  <a:schemeClr val="bg1"/>
                </a:solidFill>
                <a:latin typeface="Calibri Light" panose="020F0302020204030204" pitchFamily="34" charset="0"/>
                <a:cs typeface="Calibri Light" panose="020F0302020204030204" pitchFamily="34" charset="0"/>
              </a:endParaRPr>
            </a:p>
          </p:txBody>
        </p:sp>
      </p:grpSp>
      <p:grpSp>
        <p:nvGrpSpPr>
          <p:cNvPr id="7" name="Group 6"/>
          <p:cNvGrpSpPr/>
          <p:nvPr/>
        </p:nvGrpSpPr>
        <p:grpSpPr>
          <a:xfrm>
            <a:off x="1800004" y="2003796"/>
            <a:ext cx="4396281" cy="1544801"/>
            <a:chOff x="1800004" y="2003796"/>
            <a:chExt cx="4396281" cy="1544801"/>
          </a:xfrm>
        </p:grpSpPr>
        <p:sp>
          <p:nvSpPr>
            <p:cNvPr id="44" name="Freeform 43"/>
            <p:cNvSpPr/>
            <p:nvPr/>
          </p:nvSpPr>
          <p:spPr>
            <a:xfrm>
              <a:off x="1800004" y="2527082"/>
              <a:ext cx="783431" cy="683061"/>
            </a:xfrm>
            <a:custGeom>
              <a:avLst/>
              <a:gdLst>
                <a:gd name="connsiteX0" fmla="*/ 0 w 1043940"/>
                <a:gd name="connsiteY0" fmla="*/ 0 h 1021080"/>
                <a:gd name="connsiteX1" fmla="*/ 1043940 w 1043940"/>
                <a:gd name="connsiteY1" fmla="*/ 0 h 1021080"/>
                <a:gd name="connsiteX2" fmla="*/ 1043940 w 1043940"/>
                <a:gd name="connsiteY2" fmla="*/ 1021080 h 1021080"/>
                <a:gd name="connsiteX3" fmla="*/ 7620 w 1043940"/>
                <a:gd name="connsiteY3" fmla="*/ 1021080 h 1021080"/>
                <a:gd name="connsiteX4" fmla="*/ 266700 w 1043940"/>
                <a:gd name="connsiteY4" fmla="*/ 510540 h 1021080"/>
                <a:gd name="connsiteX5" fmla="*/ 0 w 1043940"/>
                <a:gd name="connsiteY5" fmla="*/ 0 h 10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3940" h="1021080">
                  <a:moveTo>
                    <a:pt x="0" y="0"/>
                  </a:moveTo>
                  <a:lnTo>
                    <a:pt x="1043940" y="0"/>
                  </a:lnTo>
                  <a:lnTo>
                    <a:pt x="1043940" y="1021080"/>
                  </a:lnTo>
                  <a:lnTo>
                    <a:pt x="7620" y="1021080"/>
                  </a:lnTo>
                  <a:lnTo>
                    <a:pt x="266700" y="510540"/>
                  </a:lnTo>
                  <a:lnTo>
                    <a:pt x="0" y="0"/>
                  </a:lnTo>
                  <a:close/>
                </a:path>
              </a:pathLst>
            </a:custGeom>
            <a:solidFill>
              <a:srgbClr val="50505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8" name="Freeform 47"/>
            <p:cNvSpPr/>
            <p:nvPr/>
          </p:nvSpPr>
          <p:spPr bwMode="auto">
            <a:xfrm>
              <a:off x="2572720" y="2516510"/>
              <a:ext cx="415528" cy="1030560"/>
            </a:xfrm>
            <a:custGeom>
              <a:avLst/>
              <a:gdLst>
                <a:gd name="connsiteX0" fmla="*/ 7620 w 1013460"/>
                <a:gd name="connsiteY0" fmla="*/ 0 h 1539240"/>
                <a:gd name="connsiteX1" fmla="*/ 0 w 1013460"/>
                <a:gd name="connsiteY1" fmla="*/ 1036320 h 1539240"/>
                <a:gd name="connsiteX2" fmla="*/ 1013460 w 1013460"/>
                <a:gd name="connsiteY2" fmla="*/ 1539240 h 1539240"/>
                <a:gd name="connsiteX3" fmla="*/ 1013460 w 1013460"/>
                <a:gd name="connsiteY3" fmla="*/ 510540 h 1539240"/>
                <a:gd name="connsiteX4" fmla="*/ 7620 w 1013460"/>
                <a:gd name="connsiteY4" fmla="*/ 0 h 1539240"/>
                <a:gd name="connsiteX0" fmla="*/ 5265 w 1011105"/>
                <a:gd name="connsiteY0" fmla="*/ 0 h 1539240"/>
                <a:gd name="connsiteX1" fmla="*/ 0 w 1011105"/>
                <a:gd name="connsiteY1" fmla="*/ 1029176 h 1539240"/>
                <a:gd name="connsiteX2" fmla="*/ 1011105 w 1011105"/>
                <a:gd name="connsiteY2" fmla="*/ 1539240 h 1539240"/>
                <a:gd name="connsiteX3" fmla="*/ 1011105 w 1011105"/>
                <a:gd name="connsiteY3" fmla="*/ 510540 h 1539240"/>
                <a:gd name="connsiteX4" fmla="*/ 5265 w 1011105"/>
                <a:gd name="connsiteY4" fmla="*/ 0 h 1539240"/>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08158 h 1536858"/>
                <a:gd name="connsiteX4" fmla="*/ 0 w 1012905"/>
                <a:gd name="connsiteY4" fmla="*/ 0 h 1536858"/>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15301 h 1536858"/>
                <a:gd name="connsiteX4" fmla="*/ 0 w 1012905"/>
                <a:gd name="connsiteY4" fmla="*/ 0 h 1536858"/>
                <a:gd name="connsiteX0" fmla="*/ 0 w 1015259"/>
                <a:gd name="connsiteY0" fmla="*/ 0 h 1536858"/>
                <a:gd name="connsiteX1" fmla="*/ 1800 w 1015259"/>
                <a:gd name="connsiteY1" fmla="*/ 1026794 h 1536858"/>
                <a:gd name="connsiteX2" fmla="*/ 1012905 w 1015259"/>
                <a:gd name="connsiteY2" fmla="*/ 1536858 h 1536858"/>
                <a:gd name="connsiteX3" fmla="*/ 1015259 w 1015259"/>
                <a:gd name="connsiteY3" fmla="*/ 510536 h 1536858"/>
                <a:gd name="connsiteX4" fmla="*/ 0 w 1015259"/>
                <a:gd name="connsiteY4" fmla="*/ 0 h 1536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259" h="1536858">
                  <a:moveTo>
                    <a:pt x="0" y="0"/>
                  </a:moveTo>
                  <a:lnTo>
                    <a:pt x="1800" y="1026794"/>
                  </a:lnTo>
                  <a:lnTo>
                    <a:pt x="1012905" y="1536858"/>
                  </a:lnTo>
                  <a:cubicBezTo>
                    <a:pt x="1013690" y="1194751"/>
                    <a:pt x="1014474" y="852643"/>
                    <a:pt x="1015259" y="510536"/>
                  </a:cubicBezTo>
                  <a:lnTo>
                    <a:pt x="0" y="0"/>
                  </a:lnTo>
                  <a:close/>
                </a:path>
              </a:pathLst>
            </a:custGeom>
            <a:solidFill>
              <a:srgbClr val="363636"/>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4" name="Freeform 53"/>
            <p:cNvSpPr/>
            <p:nvPr/>
          </p:nvSpPr>
          <p:spPr bwMode="auto">
            <a:xfrm>
              <a:off x="2987057" y="2003796"/>
              <a:ext cx="3209228" cy="1544801"/>
            </a:xfrm>
            <a:custGeom>
              <a:avLst/>
              <a:gdLst>
                <a:gd name="connsiteX0" fmla="*/ 0 w 3314700"/>
                <a:gd name="connsiteY0" fmla="*/ 1498600 h 2540000"/>
                <a:gd name="connsiteX1" fmla="*/ 0 w 3314700"/>
                <a:gd name="connsiteY1" fmla="*/ 2540000 h 2540000"/>
                <a:gd name="connsiteX2" fmla="*/ 3060700 w 3314700"/>
                <a:gd name="connsiteY2" fmla="*/ 1003300 h 2540000"/>
                <a:gd name="connsiteX3" fmla="*/ 3314700 w 3314700"/>
                <a:gd name="connsiteY3" fmla="*/ 342900 h 2540000"/>
                <a:gd name="connsiteX4" fmla="*/ 3022600 w 3314700"/>
                <a:gd name="connsiteY4" fmla="*/ 0 h 2540000"/>
                <a:gd name="connsiteX5" fmla="*/ 0 w 3314700"/>
                <a:gd name="connsiteY5" fmla="*/ 1498600 h 2540000"/>
                <a:gd name="connsiteX0" fmla="*/ 0 w 3314700"/>
                <a:gd name="connsiteY0" fmla="*/ 1498600 h 2525713"/>
                <a:gd name="connsiteX1" fmla="*/ 0 w 3314700"/>
                <a:gd name="connsiteY1" fmla="*/ 2525713 h 2525713"/>
                <a:gd name="connsiteX2" fmla="*/ 3060700 w 3314700"/>
                <a:gd name="connsiteY2" fmla="*/ 1003300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14700"/>
                <a:gd name="connsiteY0" fmla="*/ 1498600 h 2525713"/>
                <a:gd name="connsiteX1" fmla="*/ 0 w 3314700"/>
                <a:gd name="connsiteY1" fmla="*/ 2525713 h 2525713"/>
                <a:gd name="connsiteX2" fmla="*/ 3070225 w 3314700"/>
                <a:gd name="connsiteY2" fmla="*/ 993775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30575"/>
                <a:gd name="connsiteY0" fmla="*/ 1498600 h 2525713"/>
                <a:gd name="connsiteX1" fmla="*/ 0 w 3330575"/>
                <a:gd name="connsiteY1" fmla="*/ 2525713 h 2525713"/>
                <a:gd name="connsiteX2" fmla="*/ 3070225 w 3330575"/>
                <a:gd name="connsiteY2" fmla="*/ 993775 h 2525713"/>
                <a:gd name="connsiteX3" fmla="*/ 3330575 w 3330575"/>
                <a:gd name="connsiteY3" fmla="*/ 349250 h 2525713"/>
                <a:gd name="connsiteX4" fmla="*/ 3022600 w 3330575"/>
                <a:gd name="connsiteY4" fmla="*/ 0 h 2525713"/>
                <a:gd name="connsiteX5" fmla="*/ 0 w 3330575"/>
                <a:gd name="connsiteY5" fmla="*/ 1498600 h 2525713"/>
                <a:gd name="connsiteX0" fmla="*/ 0 w 3330575"/>
                <a:gd name="connsiteY0" fmla="*/ 1524000 h 2551113"/>
                <a:gd name="connsiteX1" fmla="*/ 0 w 3330575"/>
                <a:gd name="connsiteY1" fmla="*/ 2551113 h 2551113"/>
                <a:gd name="connsiteX2" fmla="*/ 3070225 w 3330575"/>
                <a:gd name="connsiteY2" fmla="*/ 1019175 h 2551113"/>
                <a:gd name="connsiteX3" fmla="*/ 3330575 w 3330575"/>
                <a:gd name="connsiteY3" fmla="*/ 374650 h 2551113"/>
                <a:gd name="connsiteX4" fmla="*/ 3070225 w 3330575"/>
                <a:gd name="connsiteY4" fmla="*/ 0 h 2551113"/>
                <a:gd name="connsiteX5" fmla="*/ 0 w 3330575"/>
                <a:gd name="connsiteY5" fmla="*/ 1524000 h 2551113"/>
                <a:gd name="connsiteX0" fmla="*/ 0 w 3330575"/>
                <a:gd name="connsiteY0" fmla="*/ 1276350 h 2303463"/>
                <a:gd name="connsiteX1" fmla="*/ 0 w 3330575"/>
                <a:gd name="connsiteY1" fmla="*/ 2303463 h 2303463"/>
                <a:gd name="connsiteX2" fmla="*/ 3070225 w 3330575"/>
                <a:gd name="connsiteY2" fmla="*/ 771525 h 2303463"/>
                <a:gd name="connsiteX3" fmla="*/ 3330575 w 3330575"/>
                <a:gd name="connsiteY3" fmla="*/ 127000 h 2303463"/>
                <a:gd name="connsiteX4" fmla="*/ 2574925 w 3330575"/>
                <a:gd name="connsiteY4" fmla="*/ 0 h 2303463"/>
                <a:gd name="connsiteX5" fmla="*/ 0 w 3330575"/>
                <a:gd name="connsiteY5" fmla="*/ 1276350 h 2303463"/>
                <a:gd name="connsiteX0" fmla="*/ 0 w 3070225"/>
                <a:gd name="connsiteY0" fmla="*/ 1276350 h 2303463"/>
                <a:gd name="connsiteX1" fmla="*/ 0 w 3070225"/>
                <a:gd name="connsiteY1" fmla="*/ 2303463 h 2303463"/>
                <a:gd name="connsiteX2" fmla="*/ 3070225 w 3070225"/>
                <a:gd name="connsiteY2" fmla="*/ 771525 h 2303463"/>
                <a:gd name="connsiteX3" fmla="*/ 2801938 w 3070225"/>
                <a:gd name="connsiteY3" fmla="*/ 369887 h 2303463"/>
                <a:gd name="connsiteX4" fmla="*/ 2574925 w 3070225"/>
                <a:gd name="connsiteY4" fmla="*/ 0 h 2303463"/>
                <a:gd name="connsiteX5" fmla="*/ 0 w 3070225"/>
                <a:gd name="connsiteY5" fmla="*/ 1276350 h 2303463"/>
                <a:gd name="connsiteX0" fmla="*/ 0 w 2801938"/>
                <a:gd name="connsiteY0" fmla="*/ 1276350 h 2303463"/>
                <a:gd name="connsiteX1" fmla="*/ 0 w 2801938"/>
                <a:gd name="connsiteY1" fmla="*/ 2303463 h 2303463"/>
                <a:gd name="connsiteX2" fmla="*/ 2565400 w 2801938"/>
                <a:gd name="connsiteY2" fmla="*/ 1023938 h 2303463"/>
                <a:gd name="connsiteX3" fmla="*/ 2801938 w 2801938"/>
                <a:gd name="connsiteY3" fmla="*/ 369887 h 2303463"/>
                <a:gd name="connsiteX4" fmla="*/ 2574925 w 2801938"/>
                <a:gd name="connsiteY4" fmla="*/ 0 h 2303463"/>
                <a:gd name="connsiteX5" fmla="*/ 0 w 2801938"/>
                <a:gd name="connsiteY5" fmla="*/ 1276350 h 2303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01938" h="2303463">
                  <a:moveTo>
                    <a:pt x="0" y="1276350"/>
                  </a:moveTo>
                  <a:lnTo>
                    <a:pt x="0" y="2303463"/>
                  </a:lnTo>
                  <a:lnTo>
                    <a:pt x="2565400" y="1023938"/>
                  </a:lnTo>
                  <a:lnTo>
                    <a:pt x="2801938" y="369887"/>
                  </a:lnTo>
                  <a:lnTo>
                    <a:pt x="2574925" y="0"/>
                  </a:lnTo>
                  <a:lnTo>
                    <a:pt x="0" y="1276350"/>
                  </a:lnTo>
                  <a:close/>
                </a:path>
              </a:pathLst>
            </a:custGeom>
            <a:solidFill>
              <a:srgbClr val="696969"/>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8" name="TextBox 21"/>
            <p:cNvSpPr txBox="1">
              <a:spLocks noChangeArrowheads="1"/>
            </p:cNvSpPr>
            <p:nvPr/>
          </p:nvSpPr>
          <p:spPr bwMode="auto">
            <a:xfrm>
              <a:off x="2038947" y="2585378"/>
              <a:ext cx="4587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eaLnBrk="1" hangingPunct="1">
                <a:spcBef>
                  <a:spcPct val="0"/>
                </a:spcBef>
                <a:buFontTx/>
                <a:buNone/>
              </a:pPr>
              <a:r>
                <a:rPr lang="en-US" altLang="en-US" sz="3000" b="1">
                  <a:solidFill>
                    <a:schemeClr val="bg1"/>
                  </a:solidFill>
                  <a:latin typeface="Verdana" panose="020B0604030504040204" pitchFamily="34" charset="0"/>
                </a:rPr>
                <a:t>2</a:t>
              </a:r>
            </a:p>
          </p:txBody>
        </p:sp>
        <p:sp>
          <p:nvSpPr>
            <p:cNvPr id="62" name="Rectangle 28"/>
            <p:cNvSpPr>
              <a:spLocks noChangeArrowheads="1"/>
            </p:cNvSpPr>
            <p:nvPr/>
          </p:nvSpPr>
          <p:spPr bwMode="auto">
            <a:xfrm rot="20636673">
              <a:off x="2963984" y="2484374"/>
              <a:ext cx="2790825"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ctr" eaLnBrk="1" hangingPunct="1">
                <a:spcBef>
                  <a:spcPct val="0"/>
                </a:spcBef>
                <a:buFontTx/>
                <a:buNone/>
              </a:pPr>
              <a:r>
                <a:rPr lang="en-US" altLang="en-US" sz="1800" b="1">
                  <a:solidFill>
                    <a:srgbClr val="FFFFFF"/>
                  </a:solidFill>
                  <a:latin typeface="Calibri Light" panose="020F0302020204030204" pitchFamily="34" charset="0"/>
                  <a:cs typeface="Calibri Light" panose="020F0302020204030204" pitchFamily="34" charset="0"/>
                </a:rPr>
                <a:t>Dung lượng nhỏ, phát triển nhanh</a:t>
              </a:r>
            </a:p>
          </p:txBody>
        </p:sp>
      </p:grpSp>
      <p:grpSp>
        <p:nvGrpSpPr>
          <p:cNvPr id="65" name="Group 64"/>
          <p:cNvGrpSpPr/>
          <p:nvPr/>
        </p:nvGrpSpPr>
        <p:grpSpPr>
          <a:xfrm>
            <a:off x="1800004" y="2864030"/>
            <a:ext cx="3812785" cy="1372328"/>
            <a:chOff x="1800004" y="2864030"/>
            <a:chExt cx="3812785" cy="1372328"/>
          </a:xfrm>
        </p:grpSpPr>
        <p:sp>
          <p:nvSpPr>
            <p:cNvPr id="45" name="Freeform 44"/>
            <p:cNvSpPr/>
            <p:nvPr/>
          </p:nvSpPr>
          <p:spPr>
            <a:xfrm>
              <a:off x="1800004" y="3212846"/>
              <a:ext cx="783431" cy="693705"/>
            </a:xfrm>
            <a:custGeom>
              <a:avLst/>
              <a:gdLst>
                <a:gd name="connsiteX0" fmla="*/ 0 w 1043940"/>
                <a:gd name="connsiteY0" fmla="*/ 0 h 1021080"/>
                <a:gd name="connsiteX1" fmla="*/ 1043940 w 1043940"/>
                <a:gd name="connsiteY1" fmla="*/ 0 h 1021080"/>
                <a:gd name="connsiteX2" fmla="*/ 1043940 w 1043940"/>
                <a:gd name="connsiteY2" fmla="*/ 1021080 h 1021080"/>
                <a:gd name="connsiteX3" fmla="*/ 7620 w 1043940"/>
                <a:gd name="connsiteY3" fmla="*/ 1021080 h 1021080"/>
                <a:gd name="connsiteX4" fmla="*/ 266700 w 1043940"/>
                <a:gd name="connsiteY4" fmla="*/ 510540 h 1021080"/>
                <a:gd name="connsiteX5" fmla="*/ 0 w 1043940"/>
                <a:gd name="connsiteY5" fmla="*/ 0 h 10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3940" h="1021080">
                  <a:moveTo>
                    <a:pt x="0" y="0"/>
                  </a:moveTo>
                  <a:lnTo>
                    <a:pt x="1043940" y="0"/>
                  </a:lnTo>
                  <a:lnTo>
                    <a:pt x="1043940" y="1021080"/>
                  </a:lnTo>
                  <a:lnTo>
                    <a:pt x="7620" y="1021080"/>
                  </a:lnTo>
                  <a:lnTo>
                    <a:pt x="266700" y="510540"/>
                  </a:lnTo>
                  <a:lnTo>
                    <a:pt x="0" y="0"/>
                  </a:lnTo>
                  <a:close/>
                </a:path>
              </a:pathLst>
            </a:custGeom>
            <a:solidFill>
              <a:srgbClr val="FFB236"/>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9" name="Freeform 48"/>
            <p:cNvSpPr/>
            <p:nvPr/>
          </p:nvSpPr>
          <p:spPr bwMode="auto">
            <a:xfrm>
              <a:off x="2572720" y="3203905"/>
              <a:ext cx="415528" cy="1030561"/>
            </a:xfrm>
            <a:custGeom>
              <a:avLst/>
              <a:gdLst>
                <a:gd name="connsiteX0" fmla="*/ 7620 w 1013460"/>
                <a:gd name="connsiteY0" fmla="*/ 0 h 1539240"/>
                <a:gd name="connsiteX1" fmla="*/ 0 w 1013460"/>
                <a:gd name="connsiteY1" fmla="*/ 1036320 h 1539240"/>
                <a:gd name="connsiteX2" fmla="*/ 1013460 w 1013460"/>
                <a:gd name="connsiteY2" fmla="*/ 1539240 h 1539240"/>
                <a:gd name="connsiteX3" fmla="*/ 1013460 w 1013460"/>
                <a:gd name="connsiteY3" fmla="*/ 510540 h 1539240"/>
                <a:gd name="connsiteX4" fmla="*/ 7620 w 1013460"/>
                <a:gd name="connsiteY4" fmla="*/ 0 h 1539240"/>
                <a:gd name="connsiteX0" fmla="*/ 5265 w 1011105"/>
                <a:gd name="connsiteY0" fmla="*/ 0 h 1539240"/>
                <a:gd name="connsiteX1" fmla="*/ 0 w 1011105"/>
                <a:gd name="connsiteY1" fmla="*/ 1029176 h 1539240"/>
                <a:gd name="connsiteX2" fmla="*/ 1011105 w 1011105"/>
                <a:gd name="connsiteY2" fmla="*/ 1539240 h 1539240"/>
                <a:gd name="connsiteX3" fmla="*/ 1011105 w 1011105"/>
                <a:gd name="connsiteY3" fmla="*/ 510540 h 1539240"/>
                <a:gd name="connsiteX4" fmla="*/ 5265 w 1011105"/>
                <a:gd name="connsiteY4" fmla="*/ 0 h 1539240"/>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08158 h 1536858"/>
                <a:gd name="connsiteX4" fmla="*/ 0 w 1012905"/>
                <a:gd name="connsiteY4" fmla="*/ 0 h 1536858"/>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15301 h 1536858"/>
                <a:gd name="connsiteX4" fmla="*/ 0 w 1012905"/>
                <a:gd name="connsiteY4" fmla="*/ 0 h 1536858"/>
                <a:gd name="connsiteX0" fmla="*/ 0 w 1015259"/>
                <a:gd name="connsiteY0" fmla="*/ 0 h 1536858"/>
                <a:gd name="connsiteX1" fmla="*/ 1800 w 1015259"/>
                <a:gd name="connsiteY1" fmla="*/ 1026794 h 1536858"/>
                <a:gd name="connsiteX2" fmla="*/ 1012905 w 1015259"/>
                <a:gd name="connsiteY2" fmla="*/ 1536858 h 1536858"/>
                <a:gd name="connsiteX3" fmla="*/ 1015259 w 1015259"/>
                <a:gd name="connsiteY3" fmla="*/ 510536 h 1536858"/>
                <a:gd name="connsiteX4" fmla="*/ 0 w 1015259"/>
                <a:gd name="connsiteY4" fmla="*/ 0 h 1536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259" h="1536858">
                  <a:moveTo>
                    <a:pt x="0" y="0"/>
                  </a:moveTo>
                  <a:lnTo>
                    <a:pt x="1800" y="1026794"/>
                  </a:lnTo>
                  <a:lnTo>
                    <a:pt x="1012905" y="1536858"/>
                  </a:lnTo>
                  <a:cubicBezTo>
                    <a:pt x="1013690" y="1194751"/>
                    <a:pt x="1014474" y="852643"/>
                    <a:pt x="1015259" y="510536"/>
                  </a:cubicBezTo>
                  <a:lnTo>
                    <a:pt x="0" y="0"/>
                  </a:lnTo>
                  <a:close/>
                </a:path>
              </a:pathLst>
            </a:custGeom>
            <a:solidFill>
              <a:srgbClr val="EA910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5" name="Freeform 54"/>
            <p:cNvSpPr/>
            <p:nvPr/>
          </p:nvSpPr>
          <p:spPr bwMode="auto">
            <a:xfrm>
              <a:off x="2987057" y="2864030"/>
              <a:ext cx="2625732" cy="1372328"/>
            </a:xfrm>
            <a:custGeom>
              <a:avLst/>
              <a:gdLst>
                <a:gd name="connsiteX0" fmla="*/ 0 w 3314700"/>
                <a:gd name="connsiteY0" fmla="*/ 1498600 h 2540000"/>
                <a:gd name="connsiteX1" fmla="*/ 0 w 3314700"/>
                <a:gd name="connsiteY1" fmla="*/ 2540000 h 2540000"/>
                <a:gd name="connsiteX2" fmla="*/ 3060700 w 3314700"/>
                <a:gd name="connsiteY2" fmla="*/ 1003300 h 2540000"/>
                <a:gd name="connsiteX3" fmla="*/ 3314700 w 3314700"/>
                <a:gd name="connsiteY3" fmla="*/ 342900 h 2540000"/>
                <a:gd name="connsiteX4" fmla="*/ 3022600 w 3314700"/>
                <a:gd name="connsiteY4" fmla="*/ 0 h 2540000"/>
                <a:gd name="connsiteX5" fmla="*/ 0 w 3314700"/>
                <a:gd name="connsiteY5" fmla="*/ 1498600 h 2540000"/>
                <a:gd name="connsiteX0" fmla="*/ 0 w 3314700"/>
                <a:gd name="connsiteY0" fmla="*/ 1498600 h 2525713"/>
                <a:gd name="connsiteX1" fmla="*/ 0 w 3314700"/>
                <a:gd name="connsiteY1" fmla="*/ 2525713 h 2525713"/>
                <a:gd name="connsiteX2" fmla="*/ 3060700 w 3314700"/>
                <a:gd name="connsiteY2" fmla="*/ 1003300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14700"/>
                <a:gd name="connsiteY0" fmla="*/ 1498600 h 2525713"/>
                <a:gd name="connsiteX1" fmla="*/ 0 w 3314700"/>
                <a:gd name="connsiteY1" fmla="*/ 2525713 h 2525713"/>
                <a:gd name="connsiteX2" fmla="*/ 3070225 w 3314700"/>
                <a:gd name="connsiteY2" fmla="*/ 993775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30575"/>
                <a:gd name="connsiteY0" fmla="*/ 1498600 h 2525713"/>
                <a:gd name="connsiteX1" fmla="*/ 0 w 3330575"/>
                <a:gd name="connsiteY1" fmla="*/ 2525713 h 2525713"/>
                <a:gd name="connsiteX2" fmla="*/ 3070225 w 3330575"/>
                <a:gd name="connsiteY2" fmla="*/ 993775 h 2525713"/>
                <a:gd name="connsiteX3" fmla="*/ 3330575 w 3330575"/>
                <a:gd name="connsiteY3" fmla="*/ 349250 h 2525713"/>
                <a:gd name="connsiteX4" fmla="*/ 3022600 w 3330575"/>
                <a:gd name="connsiteY4" fmla="*/ 0 h 2525713"/>
                <a:gd name="connsiteX5" fmla="*/ 0 w 3330575"/>
                <a:gd name="connsiteY5" fmla="*/ 1498600 h 2525713"/>
                <a:gd name="connsiteX0" fmla="*/ 0 w 3330575"/>
                <a:gd name="connsiteY0" fmla="*/ 1524000 h 2551113"/>
                <a:gd name="connsiteX1" fmla="*/ 0 w 3330575"/>
                <a:gd name="connsiteY1" fmla="*/ 2551113 h 2551113"/>
                <a:gd name="connsiteX2" fmla="*/ 3070225 w 3330575"/>
                <a:gd name="connsiteY2" fmla="*/ 1019175 h 2551113"/>
                <a:gd name="connsiteX3" fmla="*/ 3330575 w 3330575"/>
                <a:gd name="connsiteY3" fmla="*/ 374650 h 2551113"/>
                <a:gd name="connsiteX4" fmla="*/ 3070225 w 3330575"/>
                <a:gd name="connsiteY4" fmla="*/ 0 h 2551113"/>
                <a:gd name="connsiteX5" fmla="*/ 0 w 3330575"/>
                <a:gd name="connsiteY5" fmla="*/ 1524000 h 2551113"/>
                <a:gd name="connsiteX0" fmla="*/ 0 w 3330575"/>
                <a:gd name="connsiteY0" fmla="*/ 1276350 h 2303463"/>
                <a:gd name="connsiteX1" fmla="*/ 0 w 3330575"/>
                <a:gd name="connsiteY1" fmla="*/ 2303463 h 2303463"/>
                <a:gd name="connsiteX2" fmla="*/ 3070225 w 3330575"/>
                <a:gd name="connsiteY2" fmla="*/ 771525 h 2303463"/>
                <a:gd name="connsiteX3" fmla="*/ 3330575 w 3330575"/>
                <a:gd name="connsiteY3" fmla="*/ 127000 h 2303463"/>
                <a:gd name="connsiteX4" fmla="*/ 2574925 w 3330575"/>
                <a:gd name="connsiteY4" fmla="*/ 0 h 2303463"/>
                <a:gd name="connsiteX5" fmla="*/ 0 w 3330575"/>
                <a:gd name="connsiteY5" fmla="*/ 1276350 h 2303463"/>
                <a:gd name="connsiteX0" fmla="*/ 0 w 3070225"/>
                <a:gd name="connsiteY0" fmla="*/ 1276350 h 2303463"/>
                <a:gd name="connsiteX1" fmla="*/ 0 w 3070225"/>
                <a:gd name="connsiteY1" fmla="*/ 2303463 h 2303463"/>
                <a:gd name="connsiteX2" fmla="*/ 3070225 w 3070225"/>
                <a:gd name="connsiteY2" fmla="*/ 771525 h 2303463"/>
                <a:gd name="connsiteX3" fmla="*/ 2801938 w 3070225"/>
                <a:gd name="connsiteY3" fmla="*/ 369887 h 2303463"/>
                <a:gd name="connsiteX4" fmla="*/ 2574925 w 3070225"/>
                <a:gd name="connsiteY4" fmla="*/ 0 h 2303463"/>
                <a:gd name="connsiteX5" fmla="*/ 0 w 3070225"/>
                <a:gd name="connsiteY5" fmla="*/ 1276350 h 2303463"/>
                <a:gd name="connsiteX0" fmla="*/ 0 w 2801938"/>
                <a:gd name="connsiteY0" fmla="*/ 1276350 h 2303463"/>
                <a:gd name="connsiteX1" fmla="*/ 0 w 2801938"/>
                <a:gd name="connsiteY1" fmla="*/ 2303463 h 2303463"/>
                <a:gd name="connsiteX2" fmla="*/ 2565400 w 2801938"/>
                <a:gd name="connsiteY2" fmla="*/ 1023938 h 2303463"/>
                <a:gd name="connsiteX3" fmla="*/ 2801938 w 2801938"/>
                <a:gd name="connsiteY3" fmla="*/ 369887 h 2303463"/>
                <a:gd name="connsiteX4" fmla="*/ 2574925 w 2801938"/>
                <a:gd name="connsiteY4" fmla="*/ 0 h 2303463"/>
                <a:gd name="connsiteX5" fmla="*/ 0 w 2801938"/>
                <a:gd name="connsiteY5" fmla="*/ 1276350 h 2303463"/>
                <a:gd name="connsiteX0" fmla="*/ 0 w 2801938"/>
                <a:gd name="connsiteY0" fmla="*/ 1019175 h 2046288"/>
                <a:gd name="connsiteX1" fmla="*/ 0 w 2801938"/>
                <a:gd name="connsiteY1" fmla="*/ 2046288 h 2046288"/>
                <a:gd name="connsiteX2" fmla="*/ 2565400 w 2801938"/>
                <a:gd name="connsiteY2" fmla="*/ 766763 h 2046288"/>
                <a:gd name="connsiteX3" fmla="*/ 2801938 w 2801938"/>
                <a:gd name="connsiteY3" fmla="*/ 112712 h 2046288"/>
                <a:gd name="connsiteX4" fmla="*/ 2051050 w 2801938"/>
                <a:gd name="connsiteY4" fmla="*/ 0 h 2046288"/>
                <a:gd name="connsiteX5" fmla="*/ 0 w 2801938"/>
                <a:gd name="connsiteY5" fmla="*/ 1019175 h 2046288"/>
                <a:gd name="connsiteX0" fmla="*/ 0 w 2565400"/>
                <a:gd name="connsiteY0" fmla="*/ 1019175 h 2046288"/>
                <a:gd name="connsiteX1" fmla="*/ 0 w 2565400"/>
                <a:gd name="connsiteY1" fmla="*/ 2046288 h 2046288"/>
                <a:gd name="connsiteX2" fmla="*/ 2565400 w 2565400"/>
                <a:gd name="connsiteY2" fmla="*/ 766763 h 2046288"/>
                <a:gd name="connsiteX3" fmla="*/ 2292351 w 2565400"/>
                <a:gd name="connsiteY3" fmla="*/ 355599 h 2046288"/>
                <a:gd name="connsiteX4" fmla="*/ 2051050 w 2565400"/>
                <a:gd name="connsiteY4" fmla="*/ 0 h 2046288"/>
                <a:gd name="connsiteX5" fmla="*/ 0 w 2565400"/>
                <a:gd name="connsiteY5" fmla="*/ 1019175 h 2046288"/>
                <a:gd name="connsiteX0" fmla="*/ 0 w 2292351"/>
                <a:gd name="connsiteY0" fmla="*/ 1019175 h 2046288"/>
                <a:gd name="connsiteX1" fmla="*/ 0 w 2292351"/>
                <a:gd name="connsiteY1" fmla="*/ 2046288 h 2046288"/>
                <a:gd name="connsiteX2" fmla="*/ 2046287 w 2292351"/>
                <a:gd name="connsiteY2" fmla="*/ 1033463 h 2046288"/>
                <a:gd name="connsiteX3" fmla="*/ 2292351 w 2292351"/>
                <a:gd name="connsiteY3" fmla="*/ 355599 h 2046288"/>
                <a:gd name="connsiteX4" fmla="*/ 2051050 w 2292351"/>
                <a:gd name="connsiteY4" fmla="*/ 0 h 2046288"/>
                <a:gd name="connsiteX5" fmla="*/ 0 w 2292351"/>
                <a:gd name="connsiteY5" fmla="*/ 1019175 h 2046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92351" h="2046288">
                  <a:moveTo>
                    <a:pt x="0" y="1019175"/>
                  </a:moveTo>
                  <a:lnTo>
                    <a:pt x="0" y="2046288"/>
                  </a:lnTo>
                  <a:lnTo>
                    <a:pt x="2046287" y="1033463"/>
                  </a:lnTo>
                  <a:lnTo>
                    <a:pt x="2292351" y="355599"/>
                  </a:lnTo>
                  <a:lnTo>
                    <a:pt x="2051050" y="0"/>
                  </a:lnTo>
                  <a:lnTo>
                    <a:pt x="0" y="1019175"/>
                  </a:lnTo>
                  <a:close/>
                </a:path>
              </a:pathLst>
            </a:custGeom>
            <a:solidFill>
              <a:srgbClr val="FFB743"/>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9" name="TextBox 22"/>
            <p:cNvSpPr txBox="1">
              <a:spLocks noChangeArrowheads="1"/>
            </p:cNvSpPr>
            <p:nvPr/>
          </p:nvSpPr>
          <p:spPr bwMode="auto">
            <a:xfrm>
              <a:off x="2037480" y="3282699"/>
              <a:ext cx="4587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eaLnBrk="1" hangingPunct="1">
                <a:spcBef>
                  <a:spcPct val="0"/>
                </a:spcBef>
                <a:buFontTx/>
                <a:buNone/>
              </a:pPr>
              <a:r>
                <a:rPr lang="en-US" altLang="en-US" sz="3000" b="1">
                  <a:solidFill>
                    <a:schemeClr val="bg1"/>
                  </a:solidFill>
                  <a:latin typeface="Verdana" panose="020B0604030504040204" pitchFamily="34" charset="0"/>
                </a:rPr>
                <a:t>3</a:t>
              </a:r>
            </a:p>
          </p:txBody>
        </p:sp>
        <p:sp>
          <p:nvSpPr>
            <p:cNvPr id="63" name="Rectangle 29"/>
            <p:cNvSpPr>
              <a:spLocks noChangeArrowheads="1"/>
            </p:cNvSpPr>
            <p:nvPr/>
          </p:nvSpPr>
          <p:spPr bwMode="auto">
            <a:xfrm rot="20646062">
              <a:off x="3008810" y="3360320"/>
              <a:ext cx="224909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ctr" eaLnBrk="1" hangingPunct="1">
                <a:spcBef>
                  <a:spcPct val="0"/>
                </a:spcBef>
                <a:buFontTx/>
                <a:buNone/>
              </a:pPr>
              <a:r>
                <a:rPr lang="en-US" altLang="en-US" sz="1800" b="1" dirty="0">
                  <a:solidFill>
                    <a:srgbClr val="FFFFFF"/>
                  </a:solidFill>
                  <a:latin typeface="+mj-lt"/>
                </a:rPr>
                <a:t>Hỗ trợ khai báo</a:t>
              </a:r>
            </a:p>
          </p:txBody>
        </p:sp>
      </p:grpSp>
      <p:grpSp>
        <p:nvGrpSpPr>
          <p:cNvPr id="68" name="Group 67"/>
          <p:cNvGrpSpPr/>
          <p:nvPr/>
        </p:nvGrpSpPr>
        <p:grpSpPr>
          <a:xfrm>
            <a:off x="1766963" y="3725328"/>
            <a:ext cx="3273550" cy="1905719"/>
            <a:chOff x="1766963" y="3725328"/>
            <a:chExt cx="3273550" cy="1905719"/>
          </a:xfrm>
        </p:grpSpPr>
        <p:sp>
          <p:nvSpPr>
            <p:cNvPr id="42" name="Freeform 41"/>
            <p:cNvSpPr/>
            <p:nvPr/>
          </p:nvSpPr>
          <p:spPr>
            <a:xfrm rot="21250921" flipH="1">
              <a:off x="1766963" y="4428093"/>
              <a:ext cx="1690856" cy="1002428"/>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933284 h 1709138"/>
                <a:gd name="connsiteX1" fmla="*/ 2410691 w 2410691"/>
                <a:gd name="connsiteY1" fmla="*/ 1709138 h 1709138"/>
                <a:gd name="connsiteX2" fmla="*/ 2192050 w 2410691"/>
                <a:gd name="connsiteY2" fmla="*/ 701220 h 1709138"/>
                <a:gd name="connsiteX3" fmla="*/ 1548133 w 2410691"/>
                <a:gd name="connsiteY3" fmla="*/ 60014 h 1709138"/>
                <a:gd name="connsiteX4" fmla="*/ 0 w 2410691"/>
                <a:gd name="connsiteY4" fmla="*/ 933284 h 1709138"/>
                <a:gd name="connsiteX0" fmla="*/ 0 w 2410691"/>
                <a:gd name="connsiteY0" fmla="*/ 980088 h 1755942"/>
                <a:gd name="connsiteX1" fmla="*/ 2410691 w 2410691"/>
                <a:gd name="connsiteY1" fmla="*/ 1755942 h 1755942"/>
                <a:gd name="connsiteX2" fmla="*/ 2192050 w 2410691"/>
                <a:gd name="connsiteY2" fmla="*/ 748024 h 1755942"/>
                <a:gd name="connsiteX3" fmla="*/ 1543412 w 2410691"/>
                <a:gd name="connsiteY3" fmla="*/ 48049 h 1755942"/>
                <a:gd name="connsiteX4" fmla="*/ 0 w 2410691"/>
                <a:gd name="connsiteY4" fmla="*/ 980088 h 1755942"/>
                <a:gd name="connsiteX0" fmla="*/ 0 w 2410691"/>
                <a:gd name="connsiteY0" fmla="*/ 1037439 h 1813293"/>
                <a:gd name="connsiteX1" fmla="*/ 2410691 w 2410691"/>
                <a:gd name="connsiteY1" fmla="*/ 1813293 h 1813293"/>
                <a:gd name="connsiteX2" fmla="*/ 2192050 w 2410691"/>
                <a:gd name="connsiteY2" fmla="*/ 805375 h 1813293"/>
                <a:gd name="connsiteX3" fmla="*/ 1543412 w 2410691"/>
                <a:gd name="connsiteY3" fmla="*/ 105400 h 1813293"/>
                <a:gd name="connsiteX4" fmla="*/ 0 w 2410691"/>
                <a:gd name="connsiteY4" fmla="*/ 1037439 h 1813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813293">
                  <a:moveTo>
                    <a:pt x="0" y="1037439"/>
                  </a:moveTo>
                  <a:cubicBezTo>
                    <a:pt x="910244" y="1059837"/>
                    <a:pt x="1812867" y="1402275"/>
                    <a:pt x="2410691" y="1813293"/>
                  </a:cubicBezTo>
                  <a:lnTo>
                    <a:pt x="2192050" y="805375"/>
                  </a:lnTo>
                  <a:cubicBezTo>
                    <a:pt x="2107623" y="601165"/>
                    <a:pt x="1946926" y="331518"/>
                    <a:pt x="1543412" y="105400"/>
                  </a:cubicBezTo>
                  <a:cubicBezTo>
                    <a:pt x="1061696" y="-114351"/>
                    <a:pt x="505833" y="-71881"/>
                    <a:pt x="0" y="1037439"/>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grpSp>
          <p:nvGrpSpPr>
            <p:cNvPr id="67" name="Group 66"/>
            <p:cNvGrpSpPr/>
            <p:nvPr/>
          </p:nvGrpSpPr>
          <p:grpSpPr>
            <a:xfrm>
              <a:off x="1800004" y="3725328"/>
              <a:ext cx="3240509" cy="1905719"/>
              <a:chOff x="1800004" y="3725328"/>
              <a:chExt cx="3240509" cy="1905719"/>
            </a:xfrm>
          </p:grpSpPr>
          <p:sp>
            <p:nvSpPr>
              <p:cNvPr id="41" name="Freeform 40"/>
              <p:cNvSpPr/>
              <p:nvPr/>
            </p:nvSpPr>
            <p:spPr>
              <a:xfrm rot="349079">
                <a:off x="2436826" y="4301531"/>
                <a:ext cx="2297139" cy="1329516"/>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grpSp>
            <p:nvGrpSpPr>
              <p:cNvPr id="66" name="Group 65"/>
              <p:cNvGrpSpPr/>
              <p:nvPr/>
            </p:nvGrpSpPr>
            <p:grpSpPr>
              <a:xfrm>
                <a:off x="1800004" y="3725328"/>
                <a:ext cx="3240509" cy="1199856"/>
                <a:chOff x="1800004" y="3725328"/>
                <a:chExt cx="3240509" cy="1199856"/>
              </a:xfrm>
            </p:grpSpPr>
            <p:sp>
              <p:nvSpPr>
                <p:cNvPr id="50" name="Freeform 49"/>
                <p:cNvSpPr/>
                <p:nvPr/>
              </p:nvSpPr>
              <p:spPr bwMode="auto">
                <a:xfrm>
                  <a:off x="2572720" y="3893433"/>
                  <a:ext cx="415528" cy="1030560"/>
                </a:xfrm>
                <a:custGeom>
                  <a:avLst/>
                  <a:gdLst>
                    <a:gd name="connsiteX0" fmla="*/ 7620 w 1013460"/>
                    <a:gd name="connsiteY0" fmla="*/ 0 h 1539240"/>
                    <a:gd name="connsiteX1" fmla="*/ 0 w 1013460"/>
                    <a:gd name="connsiteY1" fmla="*/ 1036320 h 1539240"/>
                    <a:gd name="connsiteX2" fmla="*/ 1013460 w 1013460"/>
                    <a:gd name="connsiteY2" fmla="*/ 1539240 h 1539240"/>
                    <a:gd name="connsiteX3" fmla="*/ 1013460 w 1013460"/>
                    <a:gd name="connsiteY3" fmla="*/ 510540 h 1539240"/>
                    <a:gd name="connsiteX4" fmla="*/ 7620 w 1013460"/>
                    <a:gd name="connsiteY4" fmla="*/ 0 h 1539240"/>
                    <a:gd name="connsiteX0" fmla="*/ 5265 w 1011105"/>
                    <a:gd name="connsiteY0" fmla="*/ 0 h 1539240"/>
                    <a:gd name="connsiteX1" fmla="*/ 0 w 1011105"/>
                    <a:gd name="connsiteY1" fmla="*/ 1029176 h 1539240"/>
                    <a:gd name="connsiteX2" fmla="*/ 1011105 w 1011105"/>
                    <a:gd name="connsiteY2" fmla="*/ 1539240 h 1539240"/>
                    <a:gd name="connsiteX3" fmla="*/ 1011105 w 1011105"/>
                    <a:gd name="connsiteY3" fmla="*/ 510540 h 1539240"/>
                    <a:gd name="connsiteX4" fmla="*/ 5265 w 1011105"/>
                    <a:gd name="connsiteY4" fmla="*/ 0 h 1539240"/>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08158 h 1536858"/>
                    <a:gd name="connsiteX4" fmla="*/ 0 w 1012905"/>
                    <a:gd name="connsiteY4" fmla="*/ 0 h 1536858"/>
                    <a:gd name="connsiteX0" fmla="*/ 0 w 1012905"/>
                    <a:gd name="connsiteY0" fmla="*/ 0 h 1536858"/>
                    <a:gd name="connsiteX1" fmla="*/ 1800 w 1012905"/>
                    <a:gd name="connsiteY1" fmla="*/ 1026794 h 1536858"/>
                    <a:gd name="connsiteX2" fmla="*/ 1012905 w 1012905"/>
                    <a:gd name="connsiteY2" fmla="*/ 1536858 h 1536858"/>
                    <a:gd name="connsiteX3" fmla="*/ 1012905 w 1012905"/>
                    <a:gd name="connsiteY3" fmla="*/ 515301 h 1536858"/>
                    <a:gd name="connsiteX4" fmla="*/ 0 w 1012905"/>
                    <a:gd name="connsiteY4" fmla="*/ 0 h 1536858"/>
                    <a:gd name="connsiteX0" fmla="*/ 0 w 1015259"/>
                    <a:gd name="connsiteY0" fmla="*/ 0 h 1536858"/>
                    <a:gd name="connsiteX1" fmla="*/ 1800 w 1015259"/>
                    <a:gd name="connsiteY1" fmla="*/ 1026794 h 1536858"/>
                    <a:gd name="connsiteX2" fmla="*/ 1012905 w 1015259"/>
                    <a:gd name="connsiteY2" fmla="*/ 1536858 h 1536858"/>
                    <a:gd name="connsiteX3" fmla="*/ 1015259 w 1015259"/>
                    <a:gd name="connsiteY3" fmla="*/ 510536 h 1536858"/>
                    <a:gd name="connsiteX4" fmla="*/ 0 w 1015259"/>
                    <a:gd name="connsiteY4" fmla="*/ 0 h 15368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259" h="1536858">
                      <a:moveTo>
                        <a:pt x="0" y="0"/>
                      </a:moveTo>
                      <a:lnTo>
                        <a:pt x="1800" y="1026794"/>
                      </a:lnTo>
                      <a:lnTo>
                        <a:pt x="1012905" y="1536858"/>
                      </a:lnTo>
                      <a:cubicBezTo>
                        <a:pt x="1013690" y="1194751"/>
                        <a:pt x="1014474" y="852643"/>
                        <a:pt x="1015259" y="510536"/>
                      </a:cubicBezTo>
                      <a:lnTo>
                        <a:pt x="0" y="0"/>
                      </a:lnTo>
                      <a:close/>
                    </a:path>
                  </a:pathLst>
                </a:custGeom>
                <a:solidFill>
                  <a:srgbClr val="EA003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1" name="Freeform 50"/>
                <p:cNvSpPr/>
                <p:nvPr/>
              </p:nvSpPr>
              <p:spPr>
                <a:xfrm>
                  <a:off x="1800004" y="3902372"/>
                  <a:ext cx="783431" cy="680995"/>
                </a:xfrm>
                <a:custGeom>
                  <a:avLst/>
                  <a:gdLst>
                    <a:gd name="connsiteX0" fmla="*/ 0 w 1043940"/>
                    <a:gd name="connsiteY0" fmla="*/ 0 h 1021080"/>
                    <a:gd name="connsiteX1" fmla="*/ 1043940 w 1043940"/>
                    <a:gd name="connsiteY1" fmla="*/ 0 h 1021080"/>
                    <a:gd name="connsiteX2" fmla="*/ 1043940 w 1043940"/>
                    <a:gd name="connsiteY2" fmla="*/ 1021080 h 1021080"/>
                    <a:gd name="connsiteX3" fmla="*/ 7620 w 1043940"/>
                    <a:gd name="connsiteY3" fmla="*/ 1021080 h 1021080"/>
                    <a:gd name="connsiteX4" fmla="*/ 266700 w 1043940"/>
                    <a:gd name="connsiteY4" fmla="*/ 510540 h 1021080"/>
                    <a:gd name="connsiteX5" fmla="*/ 0 w 1043940"/>
                    <a:gd name="connsiteY5" fmla="*/ 0 h 10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3940" h="1021080">
                      <a:moveTo>
                        <a:pt x="0" y="0"/>
                      </a:moveTo>
                      <a:lnTo>
                        <a:pt x="1043940" y="0"/>
                      </a:lnTo>
                      <a:lnTo>
                        <a:pt x="1043940" y="1021080"/>
                      </a:lnTo>
                      <a:lnTo>
                        <a:pt x="7620" y="1021080"/>
                      </a:lnTo>
                      <a:lnTo>
                        <a:pt x="266700" y="510540"/>
                      </a:lnTo>
                      <a:lnTo>
                        <a:pt x="0" y="0"/>
                      </a:lnTo>
                      <a:close/>
                    </a:path>
                  </a:pathLst>
                </a:custGeom>
                <a:solidFill>
                  <a:srgbClr val="FF2E5B"/>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6" name="Freeform 55"/>
                <p:cNvSpPr/>
                <p:nvPr/>
              </p:nvSpPr>
              <p:spPr bwMode="auto">
                <a:xfrm>
                  <a:off x="2987057" y="3725328"/>
                  <a:ext cx="2053456" cy="1199856"/>
                </a:xfrm>
                <a:custGeom>
                  <a:avLst/>
                  <a:gdLst>
                    <a:gd name="connsiteX0" fmla="*/ 0 w 3314700"/>
                    <a:gd name="connsiteY0" fmla="*/ 1498600 h 2540000"/>
                    <a:gd name="connsiteX1" fmla="*/ 0 w 3314700"/>
                    <a:gd name="connsiteY1" fmla="*/ 2540000 h 2540000"/>
                    <a:gd name="connsiteX2" fmla="*/ 3060700 w 3314700"/>
                    <a:gd name="connsiteY2" fmla="*/ 1003300 h 2540000"/>
                    <a:gd name="connsiteX3" fmla="*/ 3314700 w 3314700"/>
                    <a:gd name="connsiteY3" fmla="*/ 342900 h 2540000"/>
                    <a:gd name="connsiteX4" fmla="*/ 3022600 w 3314700"/>
                    <a:gd name="connsiteY4" fmla="*/ 0 h 2540000"/>
                    <a:gd name="connsiteX5" fmla="*/ 0 w 3314700"/>
                    <a:gd name="connsiteY5" fmla="*/ 1498600 h 2540000"/>
                    <a:gd name="connsiteX0" fmla="*/ 0 w 3314700"/>
                    <a:gd name="connsiteY0" fmla="*/ 1498600 h 2525713"/>
                    <a:gd name="connsiteX1" fmla="*/ 0 w 3314700"/>
                    <a:gd name="connsiteY1" fmla="*/ 2525713 h 2525713"/>
                    <a:gd name="connsiteX2" fmla="*/ 3060700 w 3314700"/>
                    <a:gd name="connsiteY2" fmla="*/ 1003300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14700"/>
                    <a:gd name="connsiteY0" fmla="*/ 1498600 h 2525713"/>
                    <a:gd name="connsiteX1" fmla="*/ 0 w 3314700"/>
                    <a:gd name="connsiteY1" fmla="*/ 2525713 h 2525713"/>
                    <a:gd name="connsiteX2" fmla="*/ 3070225 w 3314700"/>
                    <a:gd name="connsiteY2" fmla="*/ 993775 h 2525713"/>
                    <a:gd name="connsiteX3" fmla="*/ 3314700 w 3314700"/>
                    <a:gd name="connsiteY3" fmla="*/ 342900 h 2525713"/>
                    <a:gd name="connsiteX4" fmla="*/ 3022600 w 3314700"/>
                    <a:gd name="connsiteY4" fmla="*/ 0 h 2525713"/>
                    <a:gd name="connsiteX5" fmla="*/ 0 w 3314700"/>
                    <a:gd name="connsiteY5" fmla="*/ 1498600 h 2525713"/>
                    <a:gd name="connsiteX0" fmla="*/ 0 w 3330575"/>
                    <a:gd name="connsiteY0" fmla="*/ 1498600 h 2525713"/>
                    <a:gd name="connsiteX1" fmla="*/ 0 w 3330575"/>
                    <a:gd name="connsiteY1" fmla="*/ 2525713 h 2525713"/>
                    <a:gd name="connsiteX2" fmla="*/ 3070225 w 3330575"/>
                    <a:gd name="connsiteY2" fmla="*/ 993775 h 2525713"/>
                    <a:gd name="connsiteX3" fmla="*/ 3330575 w 3330575"/>
                    <a:gd name="connsiteY3" fmla="*/ 349250 h 2525713"/>
                    <a:gd name="connsiteX4" fmla="*/ 3022600 w 3330575"/>
                    <a:gd name="connsiteY4" fmla="*/ 0 h 2525713"/>
                    <a:gd name="connsiteX5" fmla="*/ 0 w 3330575"/>
                    <a:gd name="connsiteY5" fmla="*/ 1498600 h 2525713"/>
                    <a:gd name="connsiteX0" fmla="*/ 0 w 3330575"/>
                    <a:gd name="connsiteY0" fmla="*/ 1524000 h 2551113"/>
                    <a:gd name="connsiteX1" fmla="*/ 0 w 3330575"/>
                    <a:gd name="connsiteY1" fmla="*/ 2551113 h 2551113"/>
                    <a:gd name="connsiteX2" fmla="*/ 3070225 w 3330575"/>
                    <a:gd name="connsiteY2" fmla="*/ 1019175 h 2551113"/>
                    <a:gd name="connsiteX3" fmla="*/ 3330575 w 3330575"/>
                    <a:gd name="connsiteY3" fmla="*/ 374650 h 2551113"/>
                    <a:gd name="connsiteX4" fmla="*/ 3070225 w 3330575"/>
                    <a:gd name="connsiteY4" fmla="*/ 0 h 2551113"/>
                    <a:gd name="connsiteX5" fmla="*/ 0 w 3330575"/>
                    <a:gd name="connsiteY5" fmla="*/ 1524000 h 2551113"/>
                    <a:gd name="connsiteX0" fmla="*/ 0 w 3330575"/>
                    <a:gd name="connsiteY0" fmla="*/ 1276350 h 2303463"/>
                    <a:gd name="connsiteX1" fmla="*/ 0 w 3330575"/>
                    <a:gd name="connsiteY1" fmla="*/ 2303463 h 2303463"/>
                    <a:gd name="connsiteX2" fmla="*/ 3070225 w 3330575"/>
                    <a:gd name="connsiteY2" fmla="*/ 771525 h 2303463"/>
                    <a:gd name="connsiteX3" fmla="*/ 3330575 w 3330575"/>
                    <a:gd name="connsiteY3" fmla="*/ 127000 h 2303463"/>
                    <a:gd name="connsiteX4" fmla="*/ 2574925 w 3330575"/>
                    <a:gd name="connsiteY4" fmla="*/ 0 h 2303463"/>
                    <a:gd name="connsiteX5" fmla="*/ 0 w 3330575"/>
                    <a:gd name="connsiteY5" fmla="*/ 1276350 h 2303463"/>
                    <a:gd name="connsiteX0" fmla="*/ 0 w 3070225"/>
                    <a:gd name="connsiteY0" fmla="*/ 1276350 h 2303463"/>
                    <a:gd name="connsiteX1" fmla="*/ 0 w 3070225"/>
                    <a:gd name="connsiteY1" fmla="*/ 2303463 h 2303463"/>
                    <a:gd name="connsiteX2" fmla="*/ 3070225 w 3070225"/>
                    <a:gd name="connsiteY2" fmla="*/ 771525 h 2303463"/>
                    <a:gd name="connsiteX3" fmla="*/ 2801938 w 3070225"/>
                    <a:gd name="connsiteY3" fmla="*/ 369887 h 2303463"/>
                    <a:gd name="connsiteX4" fmla="*/ 2574925 w 3070225"/>
                    <a:gd name="connsiteY4" fmla="*/ 0 h 2303463"/>
                    <a:gd name="connsiteX5" fmla="*/ 0 w 3070225"/>
                    <a:gd name="connsiteY5" fmla="*/ 1276350 h 2303463"/>
                    <a:gd name="connsiteX0" fmla="*/ 0 w 2801938"/>
                    <a:gd name="connsiteY0" fmla="*/ 1276350 h 2303463"/>
                    <a:gd name="connsiteX1" fmla="*/ 0 w 2801938"/>
                    <a:gd name="connsiteY1" fmla="*/ 2303463 h 2303463"/>
                    <a:gd name="connsiteX2" fmla="*/ 2565400 w 2801938"/>
                    <a:gd name="connsiteY2" fmla="*/ 1023938 h 2303463"/>
                    <a:gd name="connsiteX3" fmla="*/ 2801938 w 2801938"/>
                    <a:gd name="connsiteY3" fmla="*/ 369887 h 2303463"/>
                    <a:gd name="connsiteX4" fmla="*/ 2574925 w 2801938"/>
                    <a:gd name="connsiteY4" fmla="*/ 0 h 2303463"/>
                    <a:gd name="connsiteX5" fmla="*/ 0 w 2801938"/>
                    <a:gd name="connsiteY5" fmla="*/ 1276350 h 2303463"/>
                    <a:gd name="connsiteX0" fmla="*/ 0 w 2801938"/>
                    <a:gd name="connsiteY0" fmla="*/ 906463 h 1933576"/>
                    <a:gd name="connsiteX1" fmla="*/ 0 w 2801938"/>
                    <a:gd name="connsiteY1" fmla="*/ 1933576 h 1933576"/>
                    <a:gd name="connsiteX2" fmla="*/ 2565400 w 2801938"/>
                    <a:gd name="connsiteY2" fmla="*/ 654051 h 1933576"/>
                    <a:gd name="connsiteX3" fmla="*/ 2801938 w 2801938"/>
                    <a:gd name="connsiteY3" fmla="*/ 0 h 1933576"/>
                    <a:gd name="connsiteX4" fmla="*/ 1541463 w 2801938"/>
                    <a:gd name="connsiteY4" fmla="*/ 144463 h 1933576"/>
                    <a:gd name="connsiteX5" fmla="*/ 0 w 2801938"/>
                    <a:gd name="connsiteY5" fmla="*/ 906463 h 1933576"/>
                    <a:gd name="connsiteX0" fmla="*/ 0 w 2565400"/>
                    <a:gd name="connsiteY0" fmla="*/ 762000 h 1789113"/>
                    <a:gd name="connsiteX1" fmla="*/ 0 w 2565400"/>
                    <a:gd name="connsiteY1" fmla="*/ 1789113 h 1789113"/>
                    <a:gd name="connsiteX2" fmla="*/ 2565400 w 2565400"/>
                    <a:gd name="connsiteY2" fmla="*/ 509588 h 1789113"/>
                    <a:gd name="connsiteX3" fmla="*/ 1792288 w 2565400"/>
                    <a:gd name="connsiteY3" fmla="*/ 374649 h 1789113"/>
                    <a:gd name="connsiteX4" fmla="*/ 1541463 w 2565400"/>
                    <a:gd name="connsiteY4" fmla="*/ 0 h 1789113"/>
                    <a:gd name="connsiteX5" fmla="*/ 0 w 2565400"/>
                    <a:gd name="connsiteY5" fmla="*/ 762000 h 1789113"/>
                    <a:gd name="connsiteX0" fmla="*/ 0 w 1792288"/>
                    <a:gd name="connsiteY0" fmla="*/ 762000 h 1789113"/>
                    <a:gd name="connsiteX1" fmla="*/ 0 w 1792288"/>
                    <a:gd name="connsiteY1" fmla="*/ 1789113 h 1789113"/>
                    <a:gd name="connsiteX2" fmla="*/ 1531938 w 1792288"/>
                    <a:gd name="connsiteY2" fmla="*/ 1028701 h 1789113"/>
                    <a:gd name="connsiteX3" fmla="*/ 1792288 w 1792288"/>
                    <a:gd name="connsiteY3" fmla="*/ 374649 h 1789113"/>
                    <a:gd name="connsiteX4" fmla="*/ 1541463 w 1792288"/>
                    <a:gd name="connsiteY4" fmla="*/ 0 h 1789113"/>
                    <a:gd name="connsiteX5" fmla="*/ 0 w 1792288"/>
                    <a:gd name="connsiteY5" fmla="*/ 762000 h 178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92288" h="1789113">
                      <a:moveTo>
                        <a:pt x="0" y="762000"/>
                      </a:moveTo>
                      <a:lnTo>
                        <a:pt x="0" y="1789113"/>
                      </a:lnTo>
                      <a:lnTo>
                        <a:pt x="1531938" y="1028701"/>
                      </a:lnTo>
                      <a:lnTo>
                        <a:pt x="1792288" y="374649"/>
                      </a:lnTo>
                      <a:lnTo>
                        <a:pt x="1541463" y="0"/>
                      </a:lnTo>
                      <a:lnTo>
                        <a:pt x="0" y="762000"/>
                      </a:lnTo>
                      <a:close/>
                    </a:path>
                  </a:pathLst>
                </a:custGeom>
                <a:solidFill>
                  <a:srgbClr val="FF436B"/>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60" name="TextBox 23"/>
                <p:cNvSpPr txBox="1">
                  <a:spLocks noChangeArrowheads="1"/>
                </p:cNvSpPr>
                <p:nvPr/>
              </p:nvSpPr>
              <p:spPr bwMode="auto">
                <a:xfrm>
                  <a:off x="2037480" y="3950669"/>
                  <a:ext cx="45878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eaLnBrk="1" hangingPunct="1">
                    <a:spcBef>
                      <a:spcPct val="0"/>
                    </a:spcBef>
                    <a:buFontTx/>
                    <a:buNone/>
                  </a:pPr>
                  <a:r>
                    <a:rPr lang="en-US" altLang="en-US" sz="3000" b="1">
                      <a:solidFill>
                        <a:schemeClr val="bg1"/>
                      </a:solidFill>
                      <a:latin typeface="Verdana" panose="020B0604030504040204" pitchFamily="34" charset="0"/>
                    </a:rPr>
                    <a:t>4</a:t>
                  </a:r>
                </a:p>
              </p:txBody>
            </p:sp>
            <p:sp>
              <p:nvSpPr>
                <p:cNvPr id="64" name="Rectangle 30"/>
                <p:cNvSpPr>
                  <a:spLocks noChangeArrowheads="1"/>
                </p:cNvSpPr>
                <p:nvPr/>
              </p:nvSpPr>
              <p:spPr bwMode="auto">
                <a:xfrm rot="20620959">
                  <a:off x="2976341" y="4131351"/>
                  <a:ext cx="177522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ctr" eaLnBrk="1" hangingPunct="1">
                    <a:spcBef>
                      <a:spcPct val="0"/>
                    </a:spcBef>
                    <a:buFontTx/>
                    <a:buNone/>
                  </a:pPr>
                  <a:r>
                    <a:rPr lang="en-US" altLang="en-US" sz="1800" b="1" smtClean="0">
                      <a:solidFill>
                        <a:srgbClr val="FFFFFF"/>
                      </a:solidFill>
                      <a:latin typeface="+mj-lt"/>
                    </a:rPr>
                    <a:t>Tính trừu tượng</a:t>
                  </a:r>
                  <a:endParaRPr lang="en-US" altLang="en-US" sz="1800" b="1">
                    <a:solidFill>
                      <a:srgbClr val="FFFFFF"/>
                    </a:solidFill>
                    <a:latin typeface="+mj-lt"/>
                  </a:endParaRPr>
                </a:p>
              </p:txBody>
            </p:sp>
          </p:grpSp>
        </p:grpSp>
      </p:grpSp>
    </p:spTree>
    <p:custDataLst>
      <p:tags r:id="rId1"/>
    </p:custData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animEffect transition="in" filter="fade">
                                      <p:cBhvr>
                                        <p:cTn id="9" dur="500"/>
                                        <p:tgtEl>
                                          <p:spTgt spid="6"/>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ntr" presetSubtype="0" decel="100000" fill="hold" nodeType="clickEffect">
                                  <p:stCondLst>
                                    <p:cond delay="0"/>
                                  </p:stCondLst>
                                  <p:childTnLst>
                                    <p:set>
                                      <p:cBhvr>
                                        <p:cTn id="13" dur="1" fill="hold">
                                          <p:stCondLst>
                                            <p:cond delay="0"/>
                                          </p:stCondLst>
                                        </p:cTn>
                                        <p:tgtEl>
                                          <p:spTgt spid="7"/>
                                        </p:tgtEl>
                                        <p:attrNameLst>
                                          <p:attrName>style.visibility</p:attrName>
                                        </p:attrNameLst>
                                      </p:cBhvr>
                                      <p:to>
                                        <p:strVal val="visible"/>
                                      </p:to>
                                    </p:set>
                                    <p:anim calcmode="lin" valueType="num">
                                      <p:cBhvr>
                                        <p:cTn id="14" dur="1000" fill="hold"/>
                                        <p:tgtEl>
                                          <p:spTgt spid="7"/>
                                        </p:tgtEl>
                                        <p:attrNameLst>
                                          <p:attrName>ppt_w</p:attrName>
                                        </p:attrNameLst>
                                      </p:cBhvr>
                                      <p:tavLst>
                                        <p:tav tm="0">
                                          <p:val>
                                            <p:strVal val="#ppt_w+.3"/>
                                          </p:val>
                                        </p:tav>
                                        <p:tav tm="100000">
                                          <p:val>
                                            <p:strVal val="#ppt_w"/>
                                          </p:val>
                                        </p:tav>
                                      </p:tavLst>
                                    </p:anim>
                                    <p:anim calcmode="lin" valueType="num">
                                      <p:cBhvr>
                                        <p:cTn id="15" dur="1000" fill="hold"/>
                                        <p:tgtEl>
                                          <p:spTgt spid="7"/>
                                        </p:tgtEl>
                                        <p:attrNameLst>
                                          <p:attrName>ppt_h</p:attrName>
                                        </p:attrNameLst>
                                      </p:cBhvr>
                                      <p:tavLst>
                                        <p:tav tm="0">
                                          <p:val>
                                            <p:strVal val="#ppt_h"/>
                                          </p:val>
                                        </p:tav>
                                        <p:tav tm="100000">
                                          <p:val>
                                            <p:strVal val="#ppt_h"/>
                                          </p:val>
                                        </p:tav>
                                      </p:tavLst>
                                    </p:anim>
                                    <p:animEffect transition="in" filter="fade">
                                      <p:cBhvr>
                                        <p:cTn id="16" dur="10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5"/>
                                        </p:tgtEl>
                                        <p:attrNameLst>
                                          <p:attrName>style.visibility</p:attrName>
                                        </p:attrNameLst>
                                      </p:cBhvr>
                                      <p:to>
                                        <p:strVal val="visible"/>
                                      </p:to>
                                    </p:set>
                                    <p:animEffect transition="in" filter="fade">
                                      <p:cBhvr>
                                        <p:cTn id="21" dur="1000"/>
                                        <p:tgtEl>
                                          <p:spTgt spid="65"/>
                                        </p:tgtEl>
                                      </p:cBhvr>
                                    </p:animEffect>
                                    <p:anim calcmode="lin" valueType="num">
                                      <p:cBhvr>
                                        <p:cTn id="22" dur="1000" fill="hold"/>
                                        <p:tgtEl>
                                          <p:spTgt spid="65"/>
                                        </p:tgtEl>
                                        <p:attrNameLst>
                                          <p:attrName>ppt_x</p:attrName>
                                        </p:attrNameLst>
                                      </p:cBhvr>
                                      <p:tavLst>
                                        <p:tav tm="0">
                                          <p:val>
                                            <p:strVal val="#ppt_x"/>
                                          </p:val>
                                        </p:tav>
                                        <p:tav tm="100000">
                                          <p:val>
                                            <p:strVal val="#ppt_x"/>
                                          </p:val>
                                        </p:tav>
                                      </p:tavLst>
                                    </p:anim>
                                    <p:anim calcmode="lin" valueType="num">
                                      <p:cBhvr>
                                        <p:cTn id="23" dur="1000" fill="hold"/>
                                        <p:tgtEl>
                                          <p:spTgt spid="65"/>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37" presetClass="entr" presetSubtype="0" fill="hold" nodeType="clickEffect">
                                  <p:stCondLst>
                                    <p:cond delay="0"/>
                                  </p:stCondLst>
                                  <p:childTnLst>
                                    <p:set>
                                      <p:cBhvr>
                                        <p:cTn id="27" dur="1" fill="hold">
                                          <p:stCondLst>
                                            <p:cond delay="0"/>
                                          </p:stCondLst>
                                        </p:cTn>
                                        <p:tgtEl>
                                          <p:spTgt spid="68"/>
                                        </p:tgtEl>
                                        <p:attrNameLst>
                                          <p:attrName>style.visibility</p:attrName>
                                        </p:attrNameLst>
                                      </p:cBhvr>
                                      <p:to>
                                        <p:strVal val="visible"/>
                                      </p:to>
                                    </p:set>
                                    <p:animEffect transition="in" filter="fade">
                                      <p:cBhvr>
                                        <p:cTn id="28" dur="1000"/>
                                        <p:tgtEl>
                                          <p:spTgt spid="68"/>
                                        </p:tgtEl>
                                      </p:cBhvr>
                                    </p:animEffect>
                                    <p:anim calcmode="lin" valueType="num">
                                      <p:cBhvr>
                                        <p:cTn id="29" dur="1000" fill="hold"/>
                                        <p:tgtEl>
                                          <p:spTgt spid="68"/>
                                        </p:tgtEl>
                                        <p:attrNameLst>
                                          <p:attrName>ppt_x</p:attrName>
                                        </p:attrNameLst>
                                      </p:cBhvr>
                                      <p:tavLst>
                                        <p:tav tm="0">
                                          <p:val>
                                            <p:strVal val="#ppt_x"/>
                                          </p:val>
                                        </p:tav>
                                        <p:tav tm="100000">
                                          <p:val>
                                            <p:strVal val="#ppt_x"/>
                                          </p:val>
                                        </p:tav>
                                      </p:tavLst>
                                    </p:anim>
                                    <p:anim calcmode="lin" valueType="num">
                                      <p:cBhvr>
                                        <p:cTn id="30" dur="900" decel="100000" fill="hold"/>
                                        <p:tgtEl>
                                          <p:spTgt spid="68"/>
                                        </p:tgtEl>
                                        <p:attrNameLst>
                                          <p:attrName>ppt_y</p:attrName>
                                        </p:attrNameLst>
                                      </p:cBhvr>
                                      <p:tavLst>
                                        <p:tav tm="0">
                                          <p:val>
                                            <p:strVal val="#ppt_y+1"/>
                                          </p:val>
                                        </p:tav>
                                        <p:tav tm="100000">
                                          <p:val>
                                            <p:strVal val="#ppt_y-.03"/>
                                          </p:val>
                                        </p:tav>
                                      </p:tavLst>
                                    </p:anim>
                                    <p:anim calcmode="lin" valueType="num">
                                      <p:cBhvr>
                                        <p:cTn id="31" dur="100" accel="100000" fill="hold">
                                          <p:stCondLst>
                                            <p:cond delay="900"/>
                                          </p:stCondLst>
                                        </p:cTn>
                                        <p:tgtEl>
                                          <p:spTgt spid="68"/>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15</a:t>
            </a:r>
            <a:endParaRPr lang="en-US"/>
          </a:p>
        </p:txBody>
      </p:sp>
      <p:sp>
        <p:nvSpPr>
          <p:cNvPr id="17"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HIBERNATE</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10" name="Group 2050"/>
          <p:cNvGrpSpPr>
            <a:grpSpLocks/>
          </p:cNvGrpSpPr>
          <p:nvPr/>
        </p:nvGrpSpPr>
        <p:grpSpPr bwMode="auto">
          <a:xfrm>
            <a:off x="1604425" y="2155900"/>
            <a:ext cx="5971528" cy="1188244"/>
            <a:chOff x="1255569" y="2509838"/>
            <a:chExt cx="8605659" cy="1710979"/>
          </a:xfrm>
        </p:grpSpPr>
        <p:sp>
          <p:nvSpPr>
            <p:cNvPr id="11" name="Rectangle 10"/>
            <p:cNvSpPr/>
            <p:nvPr/>
          </p:nvSpPr>
          <p:spPr>
            <a:xfrm>
              <a:off x="1734284" y="2509838"/>
              <a:ext cx="8126944" cy="942924"/>
            </a:xfrm>
            <a:prstGeom prst="rect">
              <a:avLst/>
            </a:prstGeom>
            <a:gradFill flip="none" rotWithShape="1">
              <a:gsLst>
                <a:gs pos="10000">
                  <a:srgbClr val="5789CB">
                    <a:shade val="30000"/>
                    <a:satMod val="115000"/>
                    <a:lumMod val="80000"/>
                  </a:srgbClr>
                </a:gs>
                <a:gs pos="50000">
                  <a:srgbClr val="5789CB">
                    <a:shade val="67500"/>
                    <a:satMod val="115000"/>
                  </a:srgbClr>
                </a:gs>
                <a:gs pos="100000">
                  <a:srgbClr val="5789CB">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3" name="Freeform 12"/>
            <p:cNvSpPr/>
            <p:nvPr/>
          </p:nvSpPr>
          <p:spPr>
            <a:xfrm rot="349079">
              <a:off x="1255569" y="2884872"/>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lumMod val="56000"/>
                    <a:lumOff val="44000"/>
                    <a:alpha val="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grpSp>
      <p:grpSp>
        <p:nvGrpSpPr>
          <p:cNvPr id="14" name="Group 2048"/>
          <p:cNvGrpSpPr>
            <a:grpSpLocks/>
          </p:cNvGrpSpPr>
          <p:nvPr/>
        </p:nvGrpSpPr>
        <p:grpSpPr bwMode="auto">
          <a:xfrm>
            <a:off x="2547400" y="2798837"/>
            <a:ext cx="5028553" cy="1138238"/>
            <a:chOff x="2615119" y="3454400"/>
            <a:chExt cx="7245631" cy="1640652"/>
          </a:xfrm>
        </p:grpSpPr>
        <p:sp>
          <p:nvSpPr>
            <p:cNvPr id="15" name="Rectangle 14"/>
            <p:cNvSpPr/>
            <p:nvPr/>
          </p:nvSpPr>
          <p:spPr>
            <a:xfrm>
              <a:off x="3162385" y="3454400"/>
              <a:ext cx="6698365" cy="952470"/>
            </a:xfrm>
            <a:prstGeom prst="rect">
              <a:avLst/>
            </a:prstGeom>
            <a:gradFill flip="none" rotWithShape="1">
              <a:gsLst>
                <a:gs pos="10000">
                  <a:srgbClr val="2BD0D4">
                    <a:shade val="30000"/>
                    <a:satMod val="115000"/>
                    <a:lumMod val="80000"/>
                  </a:srgbClr>
                </a:gs>
                <a:gs pos="50000">
                  <a:srgbClr val="2BD0D4">
                    <a:shade val="67500"/>
                    <a:satMod val="115000"/>
                  </a:srgbClr>
                </a:gs>
                <a:gs pos="100000">
                  <a:srgbClr val="2BD0D4">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6" name="Freeform 15"/>
            <p:cNvSpPr/>
            <p:nvPr/>
          </p:nvSpPr>
          <p:spPr>
            <a:xfrm rot="349079">
              <a:off x="2615119" y="3759107"/>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lumMod val="56000"/>
                    <a:lumOff val="44000"/>
                    <a:alpha val="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grpSp>
      <p:grpSp>
        <p:nvGrpSpPr>
          <p:cNvPr id="18" name="Group 2047"/>
          <p:cNvGrpSpPr>
            <a:grpSpLocks/>
          </p:cNvGrpSpPr>
          <p:nvPr/>
        </p:nvGrpSpPr>
        <p:grpSpPr bwMode="auto">
          <a:xfrm>
            <a:off x="1940181" y="3457253"/>
            <a:ext cx="5635771" cy="1166813"/>
            <a:chOff x="1739442" y="4403725"/>
            <a:chExt cx="8121779" cy="1680321"/>
          </a:xfrm>
        </p:grpSpPr>
        <p:sp>
          <p:nvSpPr>
            <p:cNvPr id="19" name="Rectangle 18"/>
            <p:cNvSpPr/>
            <p:nvPr/>
          </p:nvSpPr>
          <p:spPr>
            <a:xfrm>
              <a:off x="2209577" y="4403725"/>
              <a:ext cx="7651644" cy="953325"/>
            </a:xfrm>
            <a:prstGeom prst="rect">
              <a:avLst/>
            </a:prstGeom>
            <a:gradFill flip="none" rotWithShape="1">
              <a:gsLst>
                <a:gs pos="10000">
                  <a:schemeClr val="bg1">
                    <a:shade val="30000"/>
                    <a:satMod val="115000"/>
                    <a:lumMod val="80000"/>
                  </a:schemeClr>
                </a:gs>
                <a:gs pos="50000">
                  <a:schemeClr val="bg1">
                    <a:shade val="67500"/>
                    <a:satMod val="115000"/>
                  </a:schemeClr>
                </a:gs>
                <a:gs pos="100000">
                  <a:schemeClr val="bg1">
                    <a:shade val="100000"/>
                    <a:satMod val="115000"/>
                  </a:scheme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0" name="Freeform 19"/>
            <p:cNvSpPr/>
            <p:nvPr/>
          </p:nvSpPr>
          <p:spPr>
            <a:xfrm rot="349079">
              <a:off x="1739442" y="4748101"/>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grpSp>
      <p:grpSp>
        <p:nvGrpSpPr>
          <p:cNvPr id="21" name="Group 28"/>
          <p:cNvGrpSpPr>
            <a:grpSpLocks/>
          </p:cNvGrpSpPr>
          <p:nvPr/>
        </p:nvGrpSpPr>
        <p:grpSpPr bwMode="auto">
          <a:xfrm>
            <a:off x="2173544" y="1171253"/>
            <a:ext cx="5402409" cy="1488281"/>
            <a:chOff x="2075625" y="1090613"/>
            <a:chExt cx="7785678" cy="2144142"/>
          </a:xfrm>
        </p:grpSpPr>
        <p:sp>
          <p:nvSpPr>
            <p:cNvPr id="22" name="Rectangle 21"/>
            <p:cNvSpPr/>
            <p:nvPr/>
          </p:nvSpPr>
          <p:spPr>
            <a:xfrm>
              <a:off x="2676179" y="1562324"/>
              <a:ext cx="7185124" cy="951999"/>
            </a:xfrm>
            <a:prstGeom prst="rect">
              <a:avLst/>
            </a:prstGeom>
            <a:gradFill flip="none" rotWithShape="1">
              <a:gsLst>
                <a:gs pos="10000">
                  <a:srgbClr val="FFC456">
                    <a:shade val="30000"/>
                    <a:satMod val="115000"/>
                    <a:lumMod val="80000"/>
                  </a:srgbClr>
                </a:gs>
                <a:gs pos="50000">
                  <a:srgbClr val="FFC456">
                    <a:shade val="67500"/>
                    <a:satMod val="115000"/>
                  </a:srgbClr>
                </a:gs>
                <a:gs pos="100000">
                  <a:srgbClr val="FFC456">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3" name="Freeform 22"/>
            <p:cNvSpPr/>
            <p:nvPr/>
          </p:nvSpPr>
          <p:spPr>
            <a:xfrm rot="349079">
              <a:off x="2075625" y="1898810"/>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lumMod val="56000"/>
                    <a:lumOff val="44000"/>
                    <a:alpha val="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sp>
          <p:nvSpPr>
            <p:cNvPr id="24" name="Freeform 23"/>
            <p:cNvSpPr/>
            <p:nvPr/>
          </p:nvSpPr>
          <p:spPr>
            <a:xfrm>
              <a:off x="2676179" y="1090613"/>
              <a:ext cx="1190813" cy="1418564"/>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FFC456"/>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25" name="Freeform 24"/>
          <p:cNvSpPr/>
          <p:nvPr/>
        </p:nvSpPr>
        <p:spPr>
          <a:xfrm>
            <a:off x="1935419" y="1816571"/>
            <a:ext cx="826294" cy="984647"/>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5789CB"/>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6" name="Freeform 25"/>
          <p:cNvSpPr/>
          <p:nvPr/>
        </p:nvSpPr>
        <p:spPr>
          <a:xfrm>
            <a:off x="2927209" y="2472606"/>
            <a:ext cx="826294" cy="984647"/>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2BD0D4"/>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7" name="Freeform 26"/>
          <p:cNvSpPr/>
          <p:nvPr/>
        </p:nvSpPr>
        <p:spPr>
          <a:xfrm>
            <a:off x="2266412" y="3128640"/>
            <a:ext cx="826294" cy="985838"/>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EEEEEE"/>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8" name="TextBox 27"/>
          <p:cNvSpPr txBox="1"/>
          <p:nvPr/>
        </p:nvSpPr>
        <p:spPr>
          <a:xfrm>
            <a:off x="2737378" y="1452511"/>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a:defRPr/>
            </a:pPr>
            <a:r>
              <a:rPr lang="en-US" sz="2700" b="1" dirty="0">
                <a:solidFill>
                  <a:schemeClr val="bg1"/>
                </a:solidFill>
                <a:latin typeface="Verdana" pitchFamily="34" charset="0"/>
                <a:ea typeface="Verdana" pitchFamily="34" charset="0"/>
                <a:cs typeface="Verdana" pitchFamily="34" charset="0"/>
              </a:rPr>
              <a:t>01</a:t>
            </a:r>
          </a:p>
        </p:txBody>
      </p:sp>
      <p:sp>
        <p:nvSpPr>
          <p:cNvPr id="29" name="TextBox 28"/>
          <p:cNvSpPr txBox="1"/>
          <p:nvPr/>
        </p:nvSpPr>
        <p:spPr>
          <a:xfrm>
            <a:off x="2058480" y="2099009"/>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a:defRPr/>
            </a:pPr>
            <a:r>
              <a:rPr lang="en-US" sz="2700" b="1" dirty="0">
                <a:solidFill>
                  <a:schemeClr val="bg1"/>
                </a:solidFill>
                <a:latin typeface="Verdana" pitchFamily="34" charset="0"/>
                <a:ea typeface="Verdana" pitchFamily="34" charset="0"/>
                <a:cs typeface="Verdana" pitchFamily="34" charset="0"/>
              </a:rPr>
              <a:t>02</a:t>
            </a:r>
          </a:p>
        </p:txBody>
      </p:sp>
      <p:sp>
        <p:nvSpPr>
          <p:cNvPr id="30" name="TextBox 29"/>
          <p:cNvSpPr txBox="1"/>
          <p:nvPr/>
        </p:nvSpPr>
        <p:spPr>
          <a:xfrm>
            <a:off x="3082242" y="2748341"/>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a:defRPr/>
            </a:pPr>
            <a:r>
              <a:rPr lang="en-US" sz="2700" b="1" dirty="0">
                <a:solidFill>
                  <a:schemeClr val="bg1"/>
                </a:solidFill>
                <a:latin typeface="Verdana" pitchFamily="34" charset="0"/>
                <a:ea typeface="Verdana" pitchFamily="34" charset="0"/>
                <a:cs typeface="Verdana" pitchFamily="34" charset="0"/>
              </a:rPr>
              <a:t>03</a:t>
            </a:r>
          </a:p>
        </p:txBody>
      </p:sp>
      <p:sp>
        <p:nvSpPr>
          <p:cNvPr id="31" name="TextBox 30"/>
          <p:cNvSpPr txBox="1"/>
          <p:nvPr/>
        </p:nvSpPr>
        <p:spPr>
          <a:xfrm>
            <a:off x="2402503" y="3420806"/>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a:defRPr/>
            </a:pPr>
            <a:r>
              <a:rPr lang="en-US" sz="2700" b="1" dirty="0">
                <a:solidFill>
                  <a:schemeClr val="tx1">
                    <a:lumMod val="75000"/>
                    <a:lumOff val="25000"/>
                  </a:schemeClr>
                </a:solidFill>
                <a:latin typeface="Verdana" pitchFamily="34" charset="0"/>
                <a:ea typeface="Verdana" pitchFamily="34" charset="0"/>
                <a:cs typeface="Verdana" pitchFamily="34" charset="0"/>
              </a:rPr>
              <a:t>04</a:t>
            </a:r>
          </a:p>
        </p:txBody>
      </p:sp>
      <p:sp>
        <p:nvSpPr>
          <p:cNvPr id="33" name="Rectangle 36"/>
          <p:cNvSpPr>
            <a:spLocks noChangeArrowheads="1"/>
          </p:cNvSpPr>
          <p:nvPr/>
        </p:nvSpPr>
        <p:spPr bwMode="auto">
          <a:xfrm>
            <a:off x="3399989" y="1531444"/>
            <a:ext cx="41653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r" eaLnBrk="1" hangingPunct="1">
              <a:spcBef>
                <a:spcPct val="0"/>
              </a:spcBef>
              <a:buFontTx/>
              <a:buNone/>
            </a:pPr>
            <a:r>
              <a:rPr lang="vi-VN" sz="1600" b="1" dirty="0">
                <a:solidFill>
                  <a:srgbClr val="7E4E00"/>
                </a:solidFill>
                <a:latin typeface="Calibri Light" panose="020F0302020204030204" pitchFamily="34" charset="0"/>
                <a:cs typeface="Calibri Light" panose="020F0302020204030204" pitchFamily="34" charset="0"/>
              </a:rPr>
              <a:t>Cung cấp các API đơn giản để lưu trữ, truy xuất trực tiếp các đối tượng Java và CSDL</a:t>
            </a:r>
            <a:endParaRPr lang="en-US" altLang="en-US" sz="1600" b="1">
              <a:solidFill>
                <a:srgbClr val="7E4E00"/>
              </a:solidFill>
              <a:latin typeface="Calibri Light" panose="020F0302020204030204" pitchFamily="34" charset="0"/>
              <a:cs typeface="Calibri Light" panose="020F0302020204030204" pitchFamily="34" charset="0"/>
            </a:endParaRPr>
          </a:p>
        </p:txBody>
      </p:sp>
      <p:sp>
        <p:nvSpPr>
          <p:cNvPr id="35" name="Rectangle 38"/>
          <p:cNvSpPr>
            <a:spLocks noChangeArrowheads="1"/>
          </p:cNvSpPr>
          <p:nvPr/>
        </p:nvSpPr>
        <p:spPr bwMode="auto">
          <a:xfrm>
            <a:off x="3410602" y="2192008"/>
            <a:ext cx="416535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r" eaLnBrk="1" hangingPunct="1">
              <a:spcBef>
                <a:spcPct val="0"/>
              </a:spcBef>
              <a:buFontTx/>
              <a:buNone/>
            </a:pPr>
            <a:r>
              <a:rPr lang="en-US" altLang="en-US" sz="1600" b="1">
                <a:solidFill>
                  <a:schemeClr val="bg1"/>
                </a:solidFill>
                <a:latin typeface="+mj-lt"/>
              </a:rPr>
              <a:t>Nếu có bất kỳ thay đổi nào trong CSDL thì chỉ cần thay đổi file XML</a:t>
            </a:r>
          </a:p>
        </p:txBody>
      </p:sp>
      <p:sp>
        <p:nvSpPr>
          <p:cNvPr id="37" name="Rectangle 36"/>
          <p:cNvSpPr/>
          <p:nvPr/>
        </p:nvSpPr>
        <p:spPr>
          <a:xfrm>
            <a:off x="3606948" y="2841016"/>
            <a:ext cx="3958391" cy="584775"/>
          </a:xfrm>
          <a:prstGeom prst="rect">
            <a:avLst/>
          </a:prstGeom>
        </p:spPr>
        <p:txBody>
          <a:bodyPr wrap="square">
            <a:spAutoFit/>
          </a:bodyPr>
          <a:lstStyle/>
          <a:p>
            <a:pPr algn="r">
              <a:defRPr/>
            </a:pPr>
            <a:r>
              <a:rPr lang="vi-VN" sz="1600" b="1">
                <a:solidFill>
                  <a:schemeClr val="tx1">
                    <a:lumMod val="85000"/>
                    <a:lumOff val="15000"/>
                  </a:schemeClr>
                </a:solidFill>
                <a:latin typeface="Calibri Light" panose="020F0302020204030204" pitchFamily="34" charset="0"/>
                <a:cs typeface="Calibri Light" panose="020F0302020204030204" pitchFamily="34" charset="0"/>
              </a:rPr>
              <a:t>Cung cấp đầy đủ các tiện ích, tính năng truy vấn dữ liệu đơn giản, hiệu quả</a:t>
            </a:r>
            <a:endParaRPr lang="en-US" sz="1600" b="1" dirty="0">
              <a:solidFill>
                <a:schemeClr val="tx1">
                  <a:lumMod val="85000"/>
                  <a:lumOff val="15000"/>
                </a:schemeClr>
              </a:solidFill>
              <a:latin typeface="Calibri Light" panose="020F0302020204030204" pitchFamily="34" charset="0"/>
              <a:cs typeface="Calibri Light" panose="020F0302020204030204" pitchFamily="34" charset="0"/>
            </a:endParaRPr>
          </a:p>
        </p:txBody>
      </p:sp>
      <p:sp>
        <p:nvSpPr>
          <p:cNvPr id="39" name="Rectangle 38"/>
          <p:cNvSpPr/>
          <p:nvPr/>
        </p:nvSpPr>
        <p:spPr>
          <a:xfrm>
            <a:off x="3399989" y="3498274"/>
            <a:ext cx="4165350" cy="584775"/>
          </a:xfrm>
          <a:prstGeom prst="rect">
            <a:avLst/>
          </a:prstGeom>
        </p:spPr>
        <p:txBody>
          <a:bodyPr wrap="square">
            <a:spAutoFit/>
          </a:bodyPr>
          <a:lstStyle/>
          <a:p>
            <a:pPr algn="r">
              <a:defRPr/>
            </a:pPr>
            <a:r>
              <a:rPr lang="vi-VN" sz="1600" b="1" dirty="0">
                <a:latin typeface="Calibri Light" panose="020F0302020204030204" pitchFamily="34" charset="0"/>
                <a:cs typeface="Calibri Light" panose="020F0302020204030204" pitchFamily="34" charset="0"/>
              </a:rPr>
              <a:t>Thao tác, xử lý được các quan hệ phức tạp của các đối tượng trong CSDL</a:t>
            </a:r>
            <a:endParaRPr lang="en-US" sz="1400" b="1" dirty="0">
              <a:solidFill>
                <a:schemeClr val="tx1">
                  <a:lumMod val="75000"/>
                  <a:lumOff val="25000"/>
                </a:schemeClr>
              </a:solidFill>
              <a:latin typeface="Calibri Light" panose="020F0302020204030204" pitchFamily="34" charset="0"/>
              <a:cs typeface="Calibri Light" panose="020F0302020204030204" pitchFamily="34" charset="0"/>
            </a:endParaRPr>
          </a:p>
        </p:txBody>
      </p:sp>
      <p:grpSp>
        <p:nvGrpSpPr>
          <p:cNvPr id="40" name="Group 30"/>
          <p:cNvGrpSpPr>
            <a:grpSpLocks/>
          </p:cNvGrpSpPr>
          <p:nvPr/>
        </p:nvGrpSpPr>
        <p:grpSpPr bwMode="auto">
          <a:xfrm>
            <a:off x="2694496" y="3790628"/>
            <a:ext cx="4860674" cy="1495425"/>
            <a:chOff x="3125286" y="4883150"/>
            <a:chExt cx="7002847" cy="2155097"/>
          </a:xfrm>
        </p:grpSpPr>
        <p:sp>
          <p:nvSpPr>
            <p:cNvPr id="41" name="Rectangle 40"/>
            <p:cNvSpPr/>
            <p:nvPr/>
          </p:nvSpPr>
          <p:spPr>
            <a:xfrm>
              <a:off x="3619307" y="5349859"/>
              <a:ext cx="6508826" cy="952292"/>
            </a:xfrm>
            <a:prstGeom prst="rect">
              <a:avLst/>
            </a:prstGeom>
            <a:gradFill flip="none" rotWithShape="1">
              <a:gsLst>
                <a:gs pos="10000">
                  <a:srgbClr val="E9BD98">
                    <a:shade val="30000"/>
                    <a:satMod val="115000"/>
                    <a:lumMod val="80000"/>
                  </a:srgbClr>
                </a:gs>
                <a:gs pos="50000">
                  <a:srgbClr val="E9BD98">
                    <a:shade val="67500"/>
                    <a:satMod val="115000"/>
                  </a:srgbClr>
                </a:gs>
                <a:gs pos="100000">
                  <a:srgbClr val="E9BD98">
                    <a:shade val="100000"/>
                    <a:satMod val="115000"/>
                  </a:srgbClr>
                </a:gs>
              </a:gsLst>
              <a:lin ang="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2" name="Freeform 41"/>
            <p:cNvSpPr/>
            <p:nvPr/>
          </p:nvSpPr>
          <p:spPr>
            <a:xfrm rot="349079">
              <a:off x="3125286" y="5702302"/>
              <a:ext cx="2308247" cy="1335945"/>
            </a:xfrm>
            <a:custGeom>
              <a:avLst/>
              <a:gdLst>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706582 h 1482436"/>
                <a:gd name="connsiteX1" fmla="*/ 2410691 w 2410691"/>
                <a:gd name="connsiteY1" fmla="*/ 1482436 h 1482436"/>
                <a:gd name="connsiteX2" fmla="*/ 2092037 w 2410691"/>
                <a:gd name="connsiteY2" fmla="*/ 512618 h 1482436"/>
                <a:gd name="connsiteX3" fmla="*/ 1510146 w 2410691"/>
                <a:gd name="connsiteY3" fmla="*/ 0 h 1482436"/>
                <a:gd name="connsiteX4" fmla="*/ 0 w 2410691"/>
                <a:gd name="connsiteY4" fmla="*/ 706582 h 1482436"/>
                <a:gd name="connsiteX0" fmla="*/ 0 w 2410691"/>
                <a:gd name="connsiteY0" fmla="*/ 873270 h 1649124"/>
                <a:gd name="connsiteX1" fmla="*/ 2410691 w 2410691"/>
                <a:gd name="connsiteY1" fmla="*/ 1649124 h 1649124"/>
                <a:gd name="connsiteX2" fmla="*/ 2092037 w 2410691"/>
                <a:gd name="connsiteY2" fmla="*/ 6793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695884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94791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 name="connsiteX0" fmla="*/ 0 w 2410691"/>
                <a:gd name="connsiteY0" fmla="*/ 873270 h 1649124"/>
                <a:gd name="connsiteX1" fmla="*/ 2410691 w 2410691"/>
                <a:gd name="connsiteY1" fmla="*/ 1649124 h 1649124"/>
                <a:gd name="connsiteX2" fmla="*/ 2192050 w 2410691"/>
                <a:gd name="connsiteY2" fmla="*/ 641206 h 1649124"/>
                <a:gd name="connsiteX3" fmla="*/ 1548133 w 2410691"/>
                <a:gd name="connsiteY3" fmla="*/ 0 h 1649124"/>
                <a:gd name="connsiteX4" fmla="*/ 0 w 2410691"/>
                <a:gd name="connsiteY4" fmla="*/ 873270 h 1649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0691" h="1649124">
                  <a:moveTo>
                    <a:pt x="0" y="873270"/>
                  </a:moveTo>
                  <a:cubicBezTo>
                    <a:pt x="910244" y="895668"/>
                    <a:pt x="1812867" y="1238106"/>
                    <a:pt x="2410691" y="1649124"/>
                  </a:cubicBezTo>
                  <a:lnTo>
                    <a:pt x="2192050" y="641206"/>
                  </a:lnTo>
                  <a:cubicBezTo>
                    <a:pt x="2107623" y="436996"/>
                    <a:pt x="1951647" y="226118"/>
                    <a:pt x="1548133" y="0"/>
                  </a:cubicBezTo>
                  <a:cubicBezTo>
                    <a:pt x="1073296" y="254397"/>
                    <a:pt x="838819" y="413663"/>
                    <a:pt x="0" y="873270"/>
                  </a:cubicBezTo>
                  <a:close/>
                </a:path>
              </a:pathLst>
            </a:custGeom>
            <a:gradFill flip="none" rotWithShape="1">
              <a:gsLst>
                <a:gs pos="0">
                  <a:schemeClr val="tx1">
                    <a:lumMod val="57000"/>
                  </a:schemeClr>
                </a:gs>
                <a:gs pos="66000">
                  <a:schemeClr val="bg1">
                    <a:shade val="67500"/>
                    <a:satMod val="115000"/>
                    <a:alpha val="10000"/>
                    <a:lumMod val="56000"/>
                    <a:lumOff val="44000"/>
                  </a:schemeClr>
                </a:gs>
                <a:gs pos="100000">
                  <a:schemeClr val="bg1">
                    <a:shade val="100000"/>
                    <a:satMod val="115000"/>
                    <a:alpha val="0"/>
                    <a:lumMod val="0"/>
                    <a:lumOff val="100000"/>
                  </a:schemeClr>
                </a:gs>
              </a:gsLst>
              <a:lin ang="600000" scaled="0"/>
              <a:tileRect/>
            </a:gradFill>
            <a:ln w="3175">
              <a:noFill/>
            </a:ln>
            <a:effectLst>
              <a:softEdge rad="12700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dirty="0">
                <a:solidFill>
                  <a:prstClr val="white"/>
                </a:solidFill>
              </a:endParaRPr>
            </a:p>
          </p:txBody>
        </p:sp>
        <p:sp>
          <p:nvSpPr>
            <p:cNvPr id="43" name="Freeform 42"/>
            <p:cNvSpPr/>
            <p:nvPr/>
          </p:nvSpPr>
          <p:spPr>
            <a:xfrm>
              <a:off x="3617592" y="4883150"/>
              <a:ext cx="1190454" cy="1419000"/>
            </a:xfrm>
            <a:custGeom>
              <a:avLst/>
              <a:gdLst>
                <a:gd name="connsiteX0" fmla="*/ 0 w 1190625"/>
                <a:gd name="connsiteY0" fmla="*/ 1419225 h 1419225"/>
                <a:gd name="connsiteX1" fmla="*/ 0 w 1190625"/>
                <a:gd name="connsiteY1" fmla="*/ 471487 h 1419225"/>
                <a:gd name="connsiteX2" fmla="*/ 957262 w 1190625"/>
                <a:gd name="connsiteY2" fmla="*/ 0 h 1419225"/>
                <a:gd name="connsiteX3" fmla="*/ 1190625 w 1190625"/>
                <a:gd name="connsiteY3" fmla="*/ 347662 h 1419225"/>
                <a:gd name="connsiteX4" fmla="*/ 947737 w 1190625"/>
                <a:gd name="connsiteY4" fmla="*/ 952500 h 1419225"/>
                <a:gd name="connsiteX5" fmla="*/ 0 w 1190625"/>
                <a:gd name="connsiteY5" fmla="*/ 1419225 h 141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0625" h="1419225">
                  <a:moveTo>
                    <a:pt x="0" y="1419225"/>
                  </a:moveTo>
                  <a:lnTo>
                    <a:pt x="0" y="471487"/>
                  </a:lnTo>
                  <a:lnTo>
                    <a:pt x="957262" y="0"/>
                  </a:lnTo>
                  <a:lnTo>
                    <a:pt x="1190625" y="347662"/>
                  </a:lnTo>
                  <a:lnTo>
                    <a:pt x="947737" y="952500"/>
                  </a:lnTo>
                  <a:lnTo>
                    <a:pt x="0" y="1419225"/>
                  </a:lnTo>
                  <a:close/>
                </a:path>
              </a:pathLst>
            </a:custGeom>
            <a:solidFill>
              <a:srgbClr val="E9BD98"/>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44" name="TextBox 43"/>
          <p:cNvSpPr txBox="1"/>
          <p:nvPr/>
        </p:nvSpPr>
        <p:spPr>
          <a:xfrm>
            <a:off x="3189640" y="4073127"/>
            <a:ext cx="435369" cy="361334"/>
          </a:xfrm>
          <a:prstGeom prst="rect">
            <a:avLst/>
          </a:prstGeom>
          <a:noFill/>
        </p:spPr>
        <p:txBody>
          <a:bodyPr wrap="none">
            <a:prstTxWarp prst="textPlain">
              <a:avLst/>
            </a:prstTxWarp>
            <a:spAutoFit/>
            <a:scene3d>
              <a:camera prst="perspectiveHeroicExtremeRightFacing">
                <a:rot lat="1985136" lon="19620348" rev="206230"/>
              </a:camera>
              <a:lightRig rig="threePt" dir="t"/>
            </a:scene3d>
          </a:bodyPr>
          <a:lstStyle/>
          <a:p>
            <a:pPr>
              <a:defRPr/>
            </a:pPr>
            <a:r>
              <a:rPr lang="en-US" sz="2700" b="1" dirty="0">
                <a:solidFill>
                  <a:schemeClr val="bg1"/>
                </a:solidFill>
                <a:latin typeface="Verdana" pitchFamily="34" charset="0"/>
                <a:ea typeface="Verdana" pitchFamily="34" charset="0"/>
                <a:cs typeface="Verdana" pitchFamily="34" charset="0"/>
              </a:rPr>
              <a:t>05</a:t>
            </a:r>
          </a:p>
        </p:txBody>
      </p:sp>
      <p:pic>
        <p:nvPicPr>
          <p:cNvPr id="45" name="Picture 345" descr="shadow_1_m"/>
          <p:cNvPicPr>
            <a:picLocks noChangeAspect="1" noChangeArrowheads="1"/>
          </p:cNvPicPr>
          <p:nvPr/>
        </p:nvPicPr>
        <p:blipFill>
          <a:blip r:embed="rId4">
            <a:extLst>
              <a:ext uri="{28A0092B-C50C-407E-A947-70E740481C1C}">
                <a14:useLocalDpi xmlns:a14="http://schemas.microsoft.com/office/drawing/2010/main" val="0"/>
              </a:ext>
            </a:extLst>
          </a:blip>
          <a:srcRect r="61411"/>
          <a:stretch>
            <a:fillRect/>
          </a:stretch>
        </p:blipFill>
        <p:spPr bwMode="gray">
          <a:xfrm>
            <a:off x="7491418" y="573560"/>
            <a:ext cx="84535" cy="52601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 name="Rectangle 44"/>
          <p:cNvSpPr>
            <a:spLocks noChangeArrowheads="1"/>
          </p:cNvSpPr>
          <p:nvPr/>
        </p:nvSpPr>
        <p:spPr bwMode="auto">
          <a:xfrm>
            <a:off x="3584787" y="4149513"/>
            <a:ext cx="397182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gn="r" eaLnBrk="1" hangingPunct="1">
              <a:spcBef>
                <a:spcPct val="0"/>
              </a:spcBef>
              <a:buFontTx/>
              <a:buNone/>
            </a:pPr>
            <a:r>
              <a:rPr lang="vi-VN" altLang="en-US" sz="1600" b="1">
                <a:solidFill>
                  <a:srgbClr val="242424"/>
                </a:solidFill>
                <a:latin typeface="Calibri Light" panose="020F0302020204030204" pitchFamily="34" charset="0"/>
                <a:cs typeface="Calibri Light" panose="020F0302020204030204" pitchFamily="34" charset="0"/>
              </a:rPr>
              <a:t>Giảm thiểu sự truy cập đến CSDL </a:t>
            </a:r>
            <a:r>
              <a:rPr lang="vi-VN" altLang="en-US" sz="1600" b="1" smtClean="0">
                <a:solidFill>
                  <a:srgbClr val="242424"/>
                </a:solidFill>
                <a:latin typeface="Calibri Light" panose="020F0302020204030204" pitchFamily="34" charset="0"/>
                <a:cs typeface="Calibri Light" panose="020F0302020204030204" pitchFamily="34" charset="0"/>
              </a:rPr>
              <a:t>mức </a:t>
            </a:r>
            <a:r>
              <a:rPr lang="vi-VN" altLang="en-US" sz="1600" b="1">
                <a:solidFill>
                  <a:srgbClr val="242424"/>
                </a:solidFill>
                <a:latin typeface="Calibri Light" panose="020F0302020204030204" pitchFamily="34" charset="0"/>
                <a:cs typeface="Calibri Light" panose="020F0302020204030204" pitchFamily="34" charset="0"/>
              </a:rPr>
              <a:t>thấp nhất nhờ có chiến lược tìm, nạp thông minh</a:t>
            </a:r>
            <a:endParaRPr lang="en-US" altLang="en-US" sz="1600" b="1">
              <a:solidFill>
                <a:srgbClr val="242424"/>
              </a:solidFill>
              <a:latin typeface="Calibri Light" panose="020F0302020204030204" pitchFamily="34" charset="0"/>
              <a:cs typeface="Calibri Light" panose="020F0302020204030204" pitchFamily="34" charset="0"/>
            </a:endParaRPr>
          </a:p>
        </p:txBody>
      </p:sp>
    </p:spTree>
    <p:custDataLst>
      <p:tags r:id="rId1"/>
    </p:custDataLst>
    <p:extLst>
      <p:ext uri="{BB962C8B-B14F-4D97-AF65-F5344CB8AC3E}">
        <p14:creationId xmlns:p14="http://schemas.microsoft.com/office/powerpoint/2010/main" val="372149092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5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500" fill="hold"/>
                                        <p:tgtEl>
                                          <p:spTgt spid="28"/>
                                        </p:tgtEl>
                                        <p:attrNameLst>
                                          <p:attrName>ppt_w</p:attrName>
                                        </p:attrNameLst>
                                      </p:cBhvr>
                                      <p:tavLst>
                                        <p:tav tm="0">
                                          <p:val>
                                            <p:fltVal val="0"/>
                                          </p:val>
                                        </p:tav>
                                        <p:tav tm="100000">
                                          <p:val>
                                            <p:strVal val="#ppt_w"/>
                                          </p:val>
                                        </p:tav>
                                      </p:tavLst>
                                    </p:anim>
                                    <p:anim calcmode="lin" valueType="num">
                                      <p:cBhvr>
                                        <p:cTn id="8" dur="500" fill="hold"/>
                                        <p:tgtEl>
                                          <p:spTgt spid="28"/>
                                        </p:tgtEl>
                                        <p:attrNameLst>
                                          <p:attrName>ppt_h</p:attrName>
                                        </p:attrNameLst>
                                      </p:cBhvr>
                                      <p:tavLst>
                                        <p:tav tm="0">
                                          <p:val>
                                            <p:fltVal val="0"/>
                                          </p:val>
                                        </p:tav>
                                        <p:tav tm="100000">
                                          <p:val>
                                            <p:strVal val="#ppt_h"/>
                                          </p:val>
                                        </p:tav>
                                      </p:tavLst>
                                    </p:anim>
                                  </p:childTnLst>
                                </p:cTn>
                              </p:par>
                              <p:par>
                                <p:cTn id="9" presetID="23" presetClass="entr" presetSubtype="16"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p:cTn id="11" dur="500" fill="hold"/>
                                        <p:tgtEl>
                                          <p:spTgt spid="21"/>
                                        </p:tgtEl>
                                        <p:attrNameLst>
                                          <p:attrName>ppt_w</p:attrName>
                                        </p:attrNameLst>
                                      </p:cBhvr>
                                      <p:tavLst>
                                        <p:tav tm="0">
                                          <p:val>
                                            <p:fltVal val="0"/>
                                          </p:val>
                                        </p:tav>
                                        <p:tav tm="100000">
                                          <p:val>
                                            <p:strVal val="#ppt_w"/>
                                          </p:val>
                                        </p:tav>
                                      </p:tavLst>
                                    </p:anim>
                                    <p:anim calcmode="lin" valueType="num">
                                      <p:cBhvr>
                                        <p:cTn id="12" dur="500" fill="hold"/>
                                        <p:tgtEl>
                                          <p:spTgt spid="21"/>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p:stCondLst>
                                    <p:cond delay="0"/>
                                  </p:stCondLst>
                                  <p:childTnLst>
                                    <p:set>
                                      <p:cBhvr>
                                        <p:cTn id="14" dur="1" fill="hold">
                                          <p:stCondLst>
                                            <p:cond delay="0"/>
                                          </p:stCondLst>
                                        </p:cTn>
                                        <p:tgtEl>
                                          <p:spTgt spid="33"/>
                                        </p:tgtEl>
                                        <p:attrNameLst>
                                          <p:attrName>style.visibility</p:attrName>
                                        </p:attrNameLst>
                                      </p:cBhvr>
                                      <p:to>
                                        <p:strVal val="visible"/>
                                      </p:to>
                                    </p:set>
                                    <p:anim calcmode="lin" valueType="num">
                                      <p:cBhvr>
                                        <p:cTn id="15" dur="500" fill="hold"/>
                                        <p:tgtEl>
                                          <p:spTgt spid="33"/>
                                        </p:tgtEl>
                                        <p:attrNameLst>
                                          <p:attrName>ppt_w</p:attrName>
                                        </p:attrNameLst>
                                      </p:cBhvr>
                                      <p:tavLst>
                                        <p:tav tm="0">
                                          <p:val>
                                            <p:fltVal val="0"/>
                                          </p:val>
                                        </p:tav>
                                        <p:tav tm="100000">
                                          <p:val>
                                            <p:strVal val="#ppt_w"/>
                                          </p:val>
                                        </p:tav>
                                      </p:tavLst>
                                    </p:anim>
                                    <p:anim calcmode="lin" valueType="num">
                                      <p:cBhvr>
                                        <p:cTn id="16" dur="500" fill="hold"/>
                                        <p:tgtEl>
                                          <p:spTgt spid="33"/>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45"/>
                                        </p:tgtEl>
                                        <p:attrNameLst>
                                          <p:attrName>style.visibility</p:attrName>
                                        </p:attrNameLst>
                                      </p:cBhvr>
                                      <p:to>
                                        <p:strVal val="visible"/>
                                      </p:to>
                                    </p:set>
                                    <p:anim calcmode="lin" valueType="num">
                                      <p:cBhvr>
                                        <p:cTn id="19" dur="500" fill="hold"/>
                                        <p:tgtEl>
                                          <p:spTgt spid="45"/>
                                        </p:tgtEl>
                                        <p:attrNameLst>
                                          <p:attrName>ppt_w</p:attrName>
                                        </p:attrNameLst>
                                      </p:cBhvr>
                                      <p:tavLst>
                                        <p:tav tm="0">
                                          <p:val>
                                            <p:fltVal val="0"/>
                                          </p:val>
                                        </p:tav>
                                        <p:tav tm="100000">
                                          <p:val>
                                            <p:strVal val="#ppt_w"/>
                                          </p:val>
                                        </p:tav>
                                      </p:tavLst>
                                    </p:anim>
                                    <p:anim calcmode="lin" valueType="num">
                                      <p:cBhvr>
                                        <p:cTn id="20" dur="500" fill="hold"/>
                                        <p:tgtEl>
                                          <p:spTgt spid="45"/>
                                        </p:tgtEl>
                                        <p:attrNameLst>
                                          <p:attrName>ppt_h</p:attrName>
                                        </p:attrNameLst>
                                      </p:cBhvr>
                                      <p:tavLst>
                                        <p:tav tm="0">
                                          <p:val>
                                            <p:fltVal val="0"/>
                                          </p:val>
                                        </p:tav>
                                        <p:tav tm="100000">
                                          <p:val>
                                            <p:strVal val="#ppt_h"/>
                                          </p:val>
                                        </p:tav>
                                      </p:tavLst>
                                    </p:anim>
                                  </p:childTnLst>
                                </p:cTn>
                              </p:par>
                            </p:childTnLst>
                          </p:cTn>
                        </p:par>
                      </p:childTnLst>
                    </p:cTn>
                  </p:par>
                  <p:par>
                    <p:cTn id="21" fill="hold">
                      <p:stCondLst>
                        <p:cond delay="indefinite"/>
                      </p:stCondLst>
                      <p:childTnLst>
                        <p:par>
                          <p:cTn id="22" fill="hold">
                            <p:stCondLst>
                              <p:cond delay="0"/>
                            </p:stCondLst>
                            <p:childTnLst>
                              <p:par>
                                <p:cTn id="23" presetID="47" presetClass="entr" presetSubtype="0" fill="hold" grpId="0" nodeType="click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fade">
                                      <p:cBhvr>
                                        <p:cTn id="25" dur="1000"/>
                                        <p:tgtEl>
                                          <p:spTgt spid="25"/>
                                        </p:tgtEl>
                                      </p:cBhvr>
                                    </p:animEffect>
                                    <p:anim calcmode="lin" valueType="num">
                                      <p:cBhvr>
                                        <p:cTn id="26" dur="1000" fill="hold"/>
                                        <p:tgtEl>
                                          <p:spTgt spid="25"/>
                                        </p:tgtEl>
                                        <p:attrNameLst>
                                          <p:attrName>ppt_x</p:attrName>
                                        </p:attrNameLst>
                                      </p:cBhvr>
                                      <p:tavLst>
                                        <p:tav tm="0">
                                          <p:val>
                                            <p:strVal val="#ppt_x"/>
                                          </p:val>
                                        </p:tav>
                                        <p:tav tm="100000">
                                          <p:val>
                                            <p:strVal val="#ppt_x"/>
                                          </p:val>
                                        </p:tav>
                                      </p:tavLst>
                                    </p:anim>
                                    <p:anim calcmode="lin" valueType="num">
                                      <p:cBhvr>
                                        <p:cTn id="27" dur="1000" fill="hold"/>
                                        <p:tgtEl>
                                          <p:spTgt spid="25"/>
                                        </p:tgtEl>
                                        <p:attrNameLst>
                                          <p:attrName>ppt_y</p:attrName>
                                        </p:attrNameLst>
                                      </p:cBhvr>
                                      <p:tavLst>
                                        <p:tav tm="0">
                                          <p:val>
                                            <p:strVal val="#ppt_y-.1"/>
                                          </p:val>
                                        </p:tav>
                                        <p:tav tm="100000">
                                          <p:val>
                                            <p:strVal val="#ppt_y"/>
                                          </p:val>
                                        </p:tav>
                                      </p:tavLst>
                                    </p:anim>
                                  </p:childTnLst>
                                </p:cTn>
                              </p:par>
                              <p:par>
                                <p:cTn id="28" presetID="47" presetClass="entr" presetSubtype="0" fill="hold" grpId="0" nodeType="with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1000"/>
                                        <p:tgtEl>
                                          <p:spTgt spid="29"/>
                                        </p:tgtEl>
                                      </p:cBhvr>
                                    </p:animEffect>
                                    <p:anim calcmode="lin" valueType="num">
                                      <p:cBhvr>
                                        <p:cTn id="31" dur="1000" fill="hold"/>
                                        <p:tgtEl>
                                          <p:spTgt spid="29"/>
                                        </p:tgtEl>
                                        <p:attrNameLst>
                                          <p:attrName>ppt_x</p:attrName>
                                        </p:attrNameLst>
                                      </p:cBhvr>
                                      <p:tavLst>
                                        <p:tav tm="0">
                                          <p:val>
                                            <p:strVal val="#ppt_x"/>
                                          </p:val>
                                        </p:tav>
                                        <p:tav tm="100000">
                                          <p:val>
                                            <p:strVal val="#ppt_x"/>
                                          </p:val>
                                        </p:tav>
                                      </p:tavLst>
                                    </p:anim>
                                    <p:anim calcmode="lin" valueType="num">
                                      <p:cBhvr>
                                        <p:cTn id="32" dur="1000" fill="hold"/>
                                        <p:tgtEl>
                                          <p:spTgt spid="29"/>
                                        </p:tgtEl>
                                        <p:attrNameLst>
                                          <p:attrName>ppt_y</p:attrName>
                                        </p:attrNameLst>
                                      </p:cBhvr>
                                      <p:tavLst>
                                        <p:tav tm="0">
                                          <p:val>
                                            <p:strVal val="#ppt_y-.1"/>
                                          </p:val>
                                        </p:tav>
                                        <p:tav tm="100000">
                                          <p:val>
                                            <p:strVal val="#ppt_y"/>
                                          </p:val>
                                        </p:tav>
                                      </p:tavLst>
                                    </p:anim>
                                  </p:childTnLst>
                                </p:cTn>
                              </p:par>
                              <p:par>
                                <p:cTn id="33" presetID="47" presetClass="entr" presetSubtype="0" fill="hold" nodeType="with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fade">
                                      <p:cBhvr>
                                        <p:cTn id="35" dur="1000"/>
                                        <p:tgtEl>
                                          <p:spTgt spid="10"/>
                                        </p:tgtEl>
                                      </p:cBhvr>
                                    </p:animEffect>
                                    <p:anim calcmode="lin" valueType="num">
                                      <p:cBhvr>
                                        <p:cTn id="36" dur="1000" fill="hold"/>
                                        <p:tgtEl>
                                          <p:spTgt spid="10"/>
                                        </p:tgtEl>
                                        <p:attrNameLst>
                                          <p:attrName>ppt_x</p:attrName>
                                        </p:attrNameLst>
                                      </p:cBhvr>
                                      <p:tavLst>
                                        <p:tav tm="0">
                                          <p:val>
                                            <p:strVal val="#ppt_x"/>
                                          </p:val>
                                        </p:tav>
                                        <p:tav tm="100000">
                                          <p:val>
                                            <p:strVal val="#ppt_x"/>
                                          </p:val>
                                        </p:tav>
                                      </p:tavLst>
                                    </p:anim>
                                    <p:anim calcmode="lin" valueType="num">
                                      <p:cBhvr>
                                        <p:cTn id="37" dur="1000" fill="hold"/>
                                        <p:tgtEl>
                                          <p:spTgt spid="10"/>
                                        </p:tgtEl>
                                        <p:attrNameLst>
                                          <p:attrName>ppt_y</p:attrName>
                                        </p:attrNameLst>
                                      </p:cBhvr>
                                      <p:tavLst>
                                        <p:tav tm="0">
                                          <p:val>
                                            <p:strVal val="#ppt_y-.1"/>
                                          </p:val>
                                        </p:tav>
                                        <p:tav tm="100000">
                                          <p:val>
                                            <p:strVal val="#ppt_y"/>
                                          </p:val>
                                        </p:tav>
                                      </p:tavLst>
                                    </p:anim>
                                  </p:childTnLst>
                                </p:cTn>
                              </p:par>
                              <p:par>
                                <p:cTn id="38" presetID="47" presetClass="entr" presetSubtype="0" fill="hold" grpId="0" nodeType="with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1000"/>
                                        <p:tgtEl>
                                          <p:spTgt spid="35"/>
                                        </p:tgtEl>
                                      </p:cBhvr>
                                    </p:animEffect>
                                    <p:anim calcmode="lin" valueType="num">
                                      <p:cBhvr>
                                        <p:cTn id="41" dur="1000" fill="hold"/>
                                        <p:tgtEl>
                                          <p:spTgt spid="35"/>
                                        </p:tgtEl>
                                        <p:attrNameLst>
                                          <p:attrName>ppt_x</p:attrName>
                                        </p:attrNameLst>
                                      </p:cBhvr>
                                      <p:tavLst>
                                        <p:tav tm="0">
                                          <p:val>
                                            <p:strVal val="#ppt_x"/>
                                          </p:val>
                                        </p:tav>
                                        <p:tav tm="100000">
                                          <p:val>
                                            <p:strVal val="#ppt_x"/>
                                          </p:val>
                                        </p:tav>
                                      </p:tavLst>
                                    </p:anim>
                                    <p:anim calcmode="lin" valueType="num">
                                      <p:cBhvr>
                                        <p:cTn id="42" dur="1000" fill="hold"/>
                                        <p:tgtEl>
                                          <p:spTgt spid="35"/>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52" presetClass="entr" presetSubtype="0" fill="hold" grpId="0" nodeType="clickEffect">
                                  <p:stCondLst>
                                    <p:cond delay="0"/>
                                  </p:stCondLst>
                                  <p:childTnLst>
                                    <p:set>
                                      <p:cBhvr>
                                        <p:cTn id="46" dur="1" fill="hold">
                                          <p:stCondLst>
                                            <p:cond delay="0"/>
                                          </p:stCondLst>
                                        </p:cTn>
                                        <p:tgtEl>
                                          <p:spTgt spid="26"/>
                                        </p:tgtEl>
                                        <p:attrNameLst>
                                          <p:attrName>style.visibility</p:attrName>
                                        </p:attrNameLst>
                                      </p:cBhvr>
                                      <p:to>
                                        <p:strVal val="visible"/>
                                      </p:to>
                                    </p:set>
                                    <p:animScale>
                                      <p:cBhvr>
                                        <p:cTn id="47" dur="1000" decel="50000" fill="hold">
                                          <p:stCondLst>
                                            <p:cond delay="0"/>
                                          </p:stCondLst>
                                        </p:cTn>
                                        <p:tgtEl>
                                          <p:spTgt spid="2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8" dur="1000" decel="50000" fill="hold">
                                          <p:stCondLst>
                                            <p:cond delay="0"/>
                                          </p:stCondLst>
                                        </p:cTn>
                                        <p:tgtEl>
                                          <p:spTgt spid="26"/>
                                        </p:tgtEl>
                                        <p:attrNameLst>
                                          <p:attrName>ppt_x</p:attrName>
                                          <p:attrName>ppt_y</p:attrName>
                                        </p:attrNameLst>
                                      </p:cBhvr>
                                    </p:animMotion>
                                    <p:animEffect transition="in" filter="fade">
                                      <p:cBhvr>
                                        <p:cTn id="49" dur="1000"/>
                                        <p:tgtEl>
                                          <p:spTgt spid="26"/>
                                        </p:tgtEl>
                                      </p:cBhvr>
                                    </p:animEffect>
                                  </p:childTnLst>
                                </p:cTn>
                              </p:par>
                              <p:par>
                                <p:cTn id="50" presetID="52" presetClass="entr" presetSubtype="0" fill="hold" grpId="0" nodeType="withEffect">
                                  <p:stCondLst>
                                    <p:cond delay="0"/>
                                  </p:stCondLst>
                                  <p:childTnLst>
                                    <p:set>
                                      <p:cBhvr>
                                        <p:cTn id="51" dur="1" fill="hold">
                                          <p:stCondLst>
                                            <p:cond delay="0"/>
                                          </p:stCondLst>
                                        </p:cTn>
                                        <p:tgtEl>
                                          <p:spTgt spid="30"/>
                                        </p:tgtEl>
                                        <p:attrNameLst>
                                          <p:attrName>style.visibility</p:attrName>
                                        </p:attrNameLst>
                                      </p:cBhvr>
                                      <p:to>
                                        <p:strVal val="visible"/>
                                      </p:to>
                                    </p:set>
                                    <p:animScale>
                                      <p:cBhvr>
                                        <p:cTn id="52" dur="1000" decel="50000" fill="hold">
                                          <p:stCondLst>
                                            <p:cond delay="0"/>
                                          </p:stCondLst>
                                        </p:cTn>
                                        <p:tgtEl>
                                          <p:spTgt spid="3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3" dur="1000" decel="50000" fill="hold">
                                          <p:stCondLst>
                                            <p:cond delay="0"/>
                                          </p:stCondLst>
                                        </p:cTn>
                                        <p:tgtEl>
                                          <p:spTgt spid="30"/>
                                        </p:tgtEl>
                                        <p:attrNameLst>
                                          <p:attrName>ppt_x</p:attrName>
                                          <p:attrName>ppt_y</p:attrName>
                                        </p:attrNameLst>
                                      </p:cBhvr>
                                    </p:animMotion>
                                    <p:animEffect transition="in" filter="fade">
                                      <p:cBhvr>
                                        <p:cTn id="54" dur="1000"/>
                                        <p:tgtEl>
                                          <p:spTgt spid="30"/>
                                        </p:tgtEl>
                                      </p:cBhvr>
                                    </p:animEffect>
                                  </p:childTnLst>
                                </p:cTn>
                              </p:par>
                              <p:par>
                                <p:cTn id="55" presetID="52" presetClass="entr" presetSubtype="0" fill="hold" grpId="0" nodeType="withEffect">
                                  <p:stCondLst>
                                    <p:cond delay="0"/>
                                  </p:stCondLst>
                                  <p:childTnLst>
                                    <p:set>
                                      <p:cBhvr>
                                        <p:cTn id="56" dur="1" fill="hold">
                                          <p:stCondLst>
                                            <p:cond delay="0"/>
                                          </p:stCondLst>
                                        </p:cTn>
                                        <p:tgtEl>
                                          <p:spTgt spid="37"/>
                                        </p:tgtEl>
                                        <p:attrNameLst>
                                          <p:attrName>style.visibility</p:attrName>
                                        </p:attrNameLst>
                                      </p:cBhvr>
                                      <p:to>
                                        <p:strVal val="visible"/>
                                      </p:to>
                                    </p:set>
                                    <p:animScale>
                                      <p:cBhvr>
                                        <p:cTn id="57" dur="1000" decel="50000" fill="hold">
                                          <p:stCondLst>
                                            <p:cond delay="0"/>
                                          </p:stCondLst>
                                        </p:cTn>
                                        <p:tgtEl>
                                          <p:spTgt spid="3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8" dur="1000" decel="50000" fill="hold">
                                          <p:stCondLst>
                                            <p:cond delay="0"/>
                                          </p:stCondLst>
                                        </p:cTn>
                                        <p:tgtEl>
                                          <p:spTgt spid="37"/>
                                        </p:tgtEl>
                                        <p:attrNameLst>
                                          <p:attrName>ppt_x</p:attrName>
                                          <p:attrName>ppt_y</p:attrName>
                                        </p:attrNameLst>
                                      </p:cBhvr>
                                    </p:animMotion>
                                    <p:animEffect transition="in" filter="fade">
                                      <p:cBhvr>
                                        <p:cTn id="59" dur="1000"/>
                                        <p:tgtEl>
                                          <p:spTgt spid="37"/>
                                        </p:tgtEl>
                                      </p:cBhvr>
                                    </p:animEffect>
                                  </p:childTnLst>
                                </p:cTn>
                              </p:par>
                              <p:par>
                                <p:cTn id="60" presetID="52" presetClass="entr" presetSubtype="0" fill="hold" nodeType="withEffect">
                                  <p:stCondLst>
                                    <p:cond delay="0"/>
                                  </p:stCondLst>
                                  <p:childTnLst>
                                    <p:set>
                                      <p:cBhvr>
                                        <p:cTn id="61" dur="1" fill="hold">
                                          <p:stCondLst>
                                            <p:cond delay="0"/>
                                          </p:stCondLst>
                                        </p:cTn>
                                        <p:tgtEl>
                                          <p:spTgt spid="14"/>
                                        </p:tgtEl>
                                        <p:attrNameLst>
                                          <p:attrName>style.visibility</p:attrName>
                                        </p:attrNameLst>
                                      </p:cBhvr>
                                      <p:to>
                                        <p:strVal val="visible"/>
                                      </p:to>
                                    </p:set>
                                    <p:animScale>
                                      <p:cBhvr>
                                        <p:cTn id="62" dur="1000" decel="50000" fill="hold">
                                          <p:stCondLst>
                                            <p:cond delay="0"/>
                                          </p:stCondLst>
                                        </p:cTn>
                                        <p:tgtEl>
                                          <p:spTgt spid="1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3" dur="1000" decel="50000" fill="hold">
                                          <p:stCondLst>
                                            <p:cond delay="0"/>
                                          </p:stCondLst>
                                        </p:cTn>
                                        <p:tgtEl>
                                          <p:spTgt spid="14"/>
                                        </p:tgtEl>
                                        <p:attrNameLst>
                                          <p:attrName>ppt_x</p:attrName>
                                          <p:attrName>ppt_y</p:attrName>
                                        </p:attrNameLst>
                                      </p:cBhvr>
                                    </p:animMotion>
                                    <p:animEffect transition="in" filter="fade">
                                      <p:cBhvr>
                                        <p:cTn id="64" dur="1000"/>
                                        <p:tgtEl>
                                          <p:spTgt spid="14"/>
                                        </p:tgtEl>
                                      </p:cBhvr>
                                    </p:animEffect>
                                  </p:childTnLst>
                                </p:cTn>
                              </p:par>
                            </p:childTnLst>
                          </p:cTn>
                        </p:par>
                      </p:childTnLst>
                    </p:cTn>
                  </p:par>
                  <p:par>
                    <p:cTn id="65" fill="hold">
                      <p:stCondLst>
                        <p:cond delay="indefinite"/>
                      </p:stCondLst>
                      <p:childTnLst>
                        <p:par>
                          <p:cTn id="66" fill="hold">
                            <p:stCondLst>
                              <p:cond delay="0"/>
                            </p:stCondLst>
                            <p:childTnLst>
                              <p:par>
                                <p:cTn id="67" presetID="30" presetClass="entr" presetSubtype="0" fill="hold" grpId="0" nodeType="clickEffect">
                                  <p:stCondLst>
                                    <p:cond delay="0"/>
                                  </p:stCondLst>
                                  <p:childTnLst>
                                    <p:set>
                                      <p:cBhvr>
                                        <p:cTn id="68" dur="1" fill="hold">
                                          <p:stCondLst>
                                            <p:cond delay="0"/>
                                          </p:stCondLst>
                                        </p:cTn>
                                        <p:tgtEl>
                                          <p:spTgt spid="31"/>
                                        </p:tgtEl>
                                        <p:attrNameLst>
                                          <p:attrName>style.visibility</p:attrName>
                                        </p:attrNameLst>
                                      </p:cBhvr>
                                      <p:to>
                                        <p:strVal val="visible"/>
                                      </p:to>
                                    </p:set>
                                    <p:animEffect transition="in" filter="fade">
                                      <p:cBhvr>
                                        <p:cTn id="69" dur="800" decel="100000"/>
                                        <p:tgtEl>
                                          <p:spTgt spid="31"/>
                                        </p:tgtEl>
                                      </p:cBhvr>
                                    </p:animEffect>
                                    <p:anim calcmode="lin" valueType="num">
                                      <p:cBhvr>
                                        <p:cTn id="70" dur="800" decel="100000" fill="hold"/>
                                        <p:tgtEl>
                                          <p:spTgt spid="31"/>
                                        </p:tgtEl>
                                        <p:attrNameLst>
                                          <p:attrName>style.rotation</p:attrName>
                                        </p:attrNameLst>
                                      </p:cBhvr>
                                      <p:tavLst>
                                        <p:tav tm="0">
                                          <p:val>
                                            <p:fltVal val="-90"/>
                                          </p:val>
                                        </p:tav>
                                        <p:tav tm="100000">
                                          <p:val>
                                            <p:fltVal val="0"/>
                                          </p:val>
                                        </p:tav>
                                      </p:tavLst>
                                    </p:anim>
                                    <p:anim calcmode="lin" valueType="num">
                                      <p:cBhvr>
                                        <p:cTn id="71" dur="800" decel="100000" fill="hold"/>
                                        <p:tgtEl>
                                          <p:spTgt spid="31"/>
                                        </p:tgtEl>
                                        <p:attrNameLst>
                                          <p:attrName>ppt_x</p:attrName>
                                        </p:attrNameLst>
                                      </p:cBhvr>
                                      <p:tavLst>
                                        <p:tav tm="0">
                                          <p:val>
                                            <p:strVal val="#ppt_x+0.4"/>
                                          </p:val>
                                        </p:tav>
                                        <p:tav tm="100000">
                                          <p:val>
                                            <p:strVal val="#ppt_x-0.05"/>
                                          </p:val>
                                        </p:tav>
                                      </p:tavLst>
                                    </p:anim>
                                    <p:anim calcmode="lin" valueType="num">
                                      <p:cBhvr>
                                        <p:cTn id="72" dur="800" decel="100000" fill="hold"/>
                                        <p:tgtEl>
                                          <p:spTgt spid="31"/>
                                        </p:tgtEl>
                                        <p:attrNameLst>
                                          <p:attrName>ppt_y</p:attrName>
                                        </p:attrNameLst>
                                      </p:cBhvr>
                                      <p:tavLst>
                                        <p:tav tm="0">
                                          <p:val>
                                            <p:strVal val="#ppt_y-0.4"/>
                                          </p:val>
                                        </p:tav>
                                        <p:tav tm="100000">
                                          <p:val>
                                            <p:strVal val="#ppt_y+0.1"/>
                                          </p:val>
                                        </p:tav>
                                      </p:tavLst>
                                    </p:anim>
                                    <p:anim calcmode="lin" valueType="num">
                                      <p:cBhvr>
                                        <p:cTn id="73" dur="200" accel="100000" fill="hold">
                                          <p:stCondLst>
                                            <p:cond delay="800"/>
                                          </p:stCondLst>
                                        </p:cTn>
                                        <p:tgtEl>
                                          <p:spTgt spid="31"/>
                                        </p:tgtEl>
                                        <p:attrNameLst>
                                          <p:attrName>ppt_x</p:attrName>
                                        </p:attrNameLst>
                                      </p:cBhvr>
                                      <p:tavLst>
                                        <p:tav tm="0">
                                          <p:val>
                                            <p:strVal val="#ppt_x-0.05"/>
                                          </p:val>
                                        </p:tav>
                                        <p:tav tm="100000">
                                          <p:val>
                                            <p:strVal val="#ppt_x"/>
                                          </p:val>
                                        </p:tav>
                                      </p:tavLst>
                                    </p:anim>
                                    <p:anim calcmode="lin" valueType="num">
                                      <p:cBhvr>
                                        <p:cTn id="74" dur="200" accel="100000" fill="hold">
                                          <p:stCondLst>
                                            <p:cond delay="800"/>
                                          </p:stCondLst>
                                        </p:cTn>
                                        <p:tgtEl>
                                          <p:spTgt spid="31"/>
                                        </p:tgtEl>
                                        <p:attrNameLst>
                                          <p:attrName>ppt_y</p:attrName>
                                        </p:attrNameLst>
                                      </p:cBhvr>
                                      <p:tavLst>
                                        <p:tav tm="0">
                                          <p:val>
                                            <p:strVal val="#ppt_y+0.1"/>
                                          </p:val>
                                        </p:tav>
                                        <p:tav tm="100000">
                                          <p:val>
                                            <p:strVal val="#ppt_y"/>
                                          </p:val>
                                        </p:tav>
                                      </p:tavLst>
                                    </p:anim>
                                  </p:childTnLst>
                                </p:cTn>
                              </p:par>
                              <p:par>
                                <p:cTn id="75" presetID="30" presetClass="entr" presetSubtype="0" fill="hold" nodeType="withEffect">
                                  <p:stCondLst>
                                    <p:cond delay="0"/>
                                  </p:stCondLst>
                                  <p:childTnLst>
                                    <p:set>
                                      <p:cBhvr>
                                        <p:cTn id="76" dur="1" fill="hold">
                                          <p:stCondLst>
                                            <p:cond delay="0"/>
                                          </p:stCondLst>
                                        </p:cTn>
                                        <p:tgtEl>
                                          <p:spTgt spid="18"/>
                                        </p:tgtEl>
                                        <p:attrNameLst>
                                          <p:attrName>style.visibility</p:attrName>
                                        </p:attrNameLst>
                                      </p:cBhvr>
                                      <p:to>
                                        <p:strVal val="visible"/>
                                      </p:to>
                                    </p:set>
                                    <p:animEffect transition="in" filter="fade">
                                      <p:cBhvr>
                                        <p:cTn id="77" dur="800" decel="100000"/>
                                        <p:tgtEl>
                                          <p:spTgt spid="18"/>
                                        </p:tgtEl>
                                      </p:cBhvr>
                                    </p:animEffect>
                                    <p:anim calcmode="lin" valueType="num">
                                      <p:cBhvr>
                                        <p:cTn id="78" dur="800" decel="100000" fill="hold"/>
                                        <p:tgtEl>
                                          <p:spTgt spid="18"/>
                                        </p:tgtEl>
                                        <p:attrNameLst>
                                          <p:attrName>style.rotation</p:attrName>
                                        </p:attrNameLst>
                                      </p:cBhvr>
                                      <p:tavLst>
                                        <p:tav tm="0">
                                          <p:val>
                                            <p:fltVal val="-90"/>
                                          </p:val>
                                        </p:tav>
                                        <p:tav tm="100000">
                                          <p:val>
                                            <p:fltVal val="0"/>
                                          </p:val>
                                        </p:tav>
                                      </p:tavLst>
                                    </p:anim>
                                    <p:anim calcmode="lin" valueType="num">
                                      <p:cBhvr>
                                        <p:cTn id="79" dur="800" decel="100000" fill="hold"/>
                                        <p:tgtEl>
                                          <p:spTgt spid="18"/>
                                        </p:tgtEl>
                                        <p:attrNameLst>
                                          <p:attrName>ppt_x</p:attrName>
                                        </p:attrNameLst>
                                      </p:cBhvr>
                                      <p:tavLst>
                                        <p:tav tm="0">
                                          <p:val>
                                            <p:strVal val="#ppt_x+0.4"/>
                                          </p:val>
                                        </p:tav>
                                        <p:tav tm="100000">
                                          <p:val>
                                            <p:strVal val="#ppt_x-0.05"/>
                                          </p:val>
                                        </p:tav>
                                      </p:tavLst>
                                    </p:anim>
                                    <p:anim calcmode="lin" valueType="num">
                                      <p:cBhvr>
                                        <p:cTn id="80" dur="800" decel="100000" fill="hold"/>
                                        <p:tgtEl>
                                          <p:spTgt spid="18"/>
                                        </p:tgtEl>
                                        <p:attrNameLst>
                                          <p:attrName>ppt_y</p:attrName>
                                        </p:attrNameLst>
                                      </p:cBhvr>
                                      <p:tavLst>
                                        <p:tav tm="0">
                                          <p:val>
                                            <p:strVal val="#ppt_y-0.4"/>
                                          </p:val>
                                        </p:tav>
                                        <p:tav tm="100000">
                                          <p:val>
                                            <p:strVal val="#ppt_y+0.1"/>
                                          </p:val>
                                        </p:tav>
                                      </p:tavLst>
                                    </p:anim>
                                    <p:anim calcmode="lin" valueType="num">
                                      <p:cBhvr>
                                        <p:cTn id="81" dur="200" accel="100000" fill="hold">
                                          <p:stCondLst>
                                            <p:cond delay="800"/>
                                          </p:stCondLst>
                                        </p:cTn>
                                        <p:tgtEl>
                                          <p:spTgt spid="18"/>
                                        </p:tgtEl>
                                        <p:attrNameLst>
                                          <p:attrName>ppt_x</p:attrName>
                                        </p:attrNameLst>
                                      </p:cBhvr>
                                      <p:tavLst>
                                        <p:tav tm="0">
                                          <p:val>
                                            <p:strVal val="#ppt_x-0.05"/>
                                          </p:val>
                                        </p:tav>
                                        <p:tav tm="100000">
                                          <p:val>
                                            <p:strVal val="#ppt_x"/>
                                          </p:val>
                                        </p:tav>
                                      </p:tavLst>
                                    </p:anim>
                                    <p:anim calcmode="lin" valueType="num">
                                      <p:cBhvr>
                                        <p:cTn id="82" dur="200" accel="100000" fill="hold">
                                          <p:stCondLst>
                                            <p:cond delay="800"/>
                                          </p:stCondLst>
                                        </p:cTn>
                                        <p:tgtEl>
                                          <p:spTgt spid="18"/>
                                        </p:tgtEl>
                                        <p:attrNameLst>
                                          <p:attrName>ppt_y</p:attrName>
                                        </p:attrNameLst>
                                      </p:cBhvr>
                                      <p:tavLst>
                                        <p:tav tm="0">
                                          <p:val>
                                            <p:strVal val="#ppt_y+0.1"/>
                                          </p:val>
                                        </p:tav>
                                        <p:tav tm="100000">
                                          <p:val>
                                            <p:strVal val="#ppt_y"/>
                                          </p:val>
                                        </p:tav>
                                      </p:tavLst>
                                    </p:anim>
                                  </p:childTnLst>
                                </p:cTn>
                              </p:par>
                              <p:par>
                                <p:cTn id="83" presetID="30" presetClass="entr" presetSubtype="0" fill="hold" grpId="0" nodeType="withEffect">
                                  <p:stCondLst>
                                    <p:cond delay="0"/>
                                  </p:stCondLst>
                                  <p:childTnLst>
                                    <p:set>
                                      <p:cBhvr>
                                        <p:cTn id="84" dur="1" fill="hold">
                                          <p:stCondLst>
                                            <p:cond delay="0"/>
                                          </p:stCondLst>
                                        </p:cTn>
                                        <p:tgtEl>
                                          <p:spTgt spid="27"/>
                                        </p:tgtEl>
                                        <p:attrNameLst>
                                          <p:attrName>style.visibility</p:attrName>
                                        </p:attrNameLst>
                                      </p:cBhvr>
                                      <p:to>
                                        <p:strVal val="visible"/>
                                      </p:to>
                                    </p:set>
                                    <p:animEffect transition="in" filter="fade">
                                      <p:cBhvr>
                                        <p:cTn id="85" dur="800" decel="100000"/>
                                        <p:tgtEl>
                                          <p:spTgt spid="27"/>
                                        </p:tgtEl>
                                      </p:cBhvr>
                                    </p:animEffect>
                                    <p:anim calcmode="lin" valueType="num">
                                      <p:cBhvr>
                                        <p:cTn id="86" dur="800" decel="100000" fill="hold"/>
                                        <p:tgtEl>
                                          <p:spTgt spid="27"/>
                                        </p:tgtEl>
                                        <p:attrNameLst>
                                          <p:attrName>style.rotation</p:attrName>
                                        </p:attrNameLst>
                                      </p:cBhvr>
                                      <p:tavLst>
                                        <p:tav tm="0">
                                          <p:val>
                                            <p:fltVal val="-90"/>
                                          </p:val>
                                        </p:tav>
                                        <p:tav tm="100000">
                                          <p:val>
                                            <p:fltVal val="0"/>
                                          </p:val>
                                        </p:tav>
                                      </p:tavLst>
                                    </p:anim>
                                    <p:anim calcmode="lin" valueType="num">
                                      <p:cBhvr>
                                        <p:cTn id="87" dur="800" decel="100000" fill="hold"/>
                                        <p:tgtEl>
                                          <p:spTgt spid="27"/>
                                        </p:tgtEl>
                                        <p:attrNameLst>
                                          <p:attrName>ppt_x</p:attrName>
                                        </p:attrNameLst>
                                      </p:cBhvr>
                                      <p:tavLst>
                                        <p:tav tm="0">
                                          <p:val>
                                            <p:strVal val="#ppt_x+0.4"/>
                                          </p:val>
                                        </p:tav>
                                        <p:tav tm="100000">
                                          <p:val>
                                            <p:strVal val="#ppt_x-0.05"/>
                                          </p:val>
                                        </p:tav>
                                      </p:tavLst>
                                    </p:anim>
                                    <p:anim calcmode="lin" valueType="num">
                                      <p:cBhvr>
                                        <p:cTn id="88" dur="800" decel="100000" fill="hold"/>
                                        <p:tgtEl>
                                          <p:spTgt spid="27"/>
                                        </p:tgtEl>
                                        <p:attrNameLst>
                                          <p:attrName>ppt_y</p:attrName>
                                        </p:attrNameLst>
                                      </p:cBhvr>
                                      <p:tavLst>
                                        <p:tav tm="0">
                                          <p:val>
                                            <p:strVal val="#ppt_y-0.4"/>
                                          </p:val>
                                        </p:tav>
                                        <p:tav tm="100000">
                                          <p:val>
                                            <p:strVal val="#ppt_y+0.1"/>
                                          </p:val>
                                        </p:tav>
                                      </p:tavLst>
                                    </p:anim>
                                    <p:anim calcmode="lin" valueType="num">
                                      <p:cBhvr>
                                        <p:cTn id="89" dur="200" accel="100000" fill="hold">
                                          <p:stCondLst>
                                            <p:cond delay="800"/>
                                          </p:stCondLst>
                                        </p:cTn>
                                        <p:tgtEl>
                                          <p:spTgt spid="27"/>
                                        </p:tgtEl>
                                        <p:attrNameLst>
                                          <p:attrName>ppt_x</p:attrName>
                                        </p:attrNameLst>
                                      </p:cBhvr>
                                      <p:tavLst>
                                        <p:tav tm="0">
                                          <p:val>
                                            <p:strVal val="#ppt_x-0.05"/>
                                          </p:val>
                                        </p:tav>
                                        <p:tav tm="100000">
                                          <p:val>
                                            <p:strVal val="#ppt_x"/>
                                          </p:val>
                                        </p:tav>
                                      </p:tavLst>
                                    </p:anim>
                                    <p:anim calcmode="lin" valueType="num">
                                      <p:cBhvr>
                                        <p:cTn id="90" dur="200" accel="100000" fill="hold">
                                          <p:stCondLst>
                                            <p:cond delay="800"/>
                                          </p:stCondLst>
                                        </p:cTn>
                                        <p:tgtEl>
                                          <p:spTgt spid="27"/>
                                        </p:tgtEl>
                                        <p:attrNameLst>
                                          <p:attrName>ppt_y</p:attrName>
                                        </p:attrNameLst>
                                      </p:cBhvr>
                                      <p:tavLst>
                                        <p:tav tm="0">
                                          <p:val>
                                            <p:strVal val="#ppt_y+0.1"/>
                                          </p:val>
                                        </p:tav>
                                        <p:tav tm="100000">
                                          <p:val>
                                            <p:strVal val="#ppt_y"/>
                                          </p:val>
                                        </p:tav>
                                      </p:tavLst>
                                    </p:anim>
                                  </p:childTnLst>
                                </p:cTn>
                              </p:par>
                              <p:par>
                                <p:cTn id="91" presetID="30" presetClass="entr" presetSubtype="0" fill="hold" grpId="0" nodeType="withEffect">
                                  <p:stCondLst>
                                    <p:cond delay="0"/>
                                  </p:stCondLst>
                                  <p:childTnLst>
                                    <p:set>
                                      <p:cBhvr>
                                        <p:cTn id="92" dur="1" fill="hold">
                                          <p:stCondLst>
                                            <p:cond delay="0"/>
                                          </p:stCondLst>
                                        </p:cTn>
                                        <p:tgtEl>
                                          <p:spTgt spid="39"/>
                                        </p:tgtEl>
                                        <p:attrNameLst>
                                          <p:attrName>style.visibility</p:attrName>
                                        </p:attrNameLst>
                                      </p:cBhvr>
                                      <p:to>
                                        <p:strVal val="visible"/>
                                      </p:to>
                                    </p:set>
                                    <p:animEffect transition="in" filter="fade">
                                      <p:cBhvr>
                                        <p:cTn id="93" dur="800" decel="100000"/>
                                        <p:tgtEl>
                                          <p:spTgt spid="39"/>
                                        </p:tgtEl>
                                      </p:cBhvr>
                                    </p:animEffect>
                                    <p:anim calcmode="lin" valueType="num">
                                      <p:cBhvr>
                                        <p:cTn id="94" dur="800" decel="100000" fill="hold"/>
                                        <p:tgtEl>
                                          <p:spTgt spid="39"/>
                                        </p:tgtEl>
                                        <p:attrNameLst>
                                          <p:attrName>style.rotation</p:attrName>
                                        </p:attrNameLst>
                                      </p:cBhvr>
                                      <p:tavLst>
                                        <p:tav tm="0">
                                          <p:val>
                                            <p:fltVal val="-90"/>
                                          </p:val>
                                        </p:tav>
                                        <p:tav tm="100000">
                                          <p:val>
                                            <p:fltVal val="0"/>
                                          </p:val>
                                        </p:tav>
                                      </p:tavLst>
                                    </p:anim>
                                    <p:anim calcmode="lin" valueType="num">
                                      <p:cBhvr>
                                        <p:cTn id="95" dur="800" decel="100000" fill="hold"/>
                                        <p:tgtEl>
                                          <p:spTgt spid="39"/>
                                        </p:tgtEl>
                                        <p:attrNameLst>
                                          <p:attrName>ppt_x</p:attrName>
                                        </p:attrNameLst>
                                      </p:cBhvr>
                                      <p:tavLst>
                                        <p:tav tm="0">
                                          <p:val>
                                            <p:strVal val="#ppt_x+0.4"/>
                                          </p:val>
                                        </p:tav>
                                        <p:tav tm="100000">
                                          <p:val>
                                            <p:strVal val="#ppt_x-0.05"/>
                                          </p:val>
                                        </p:tav>
                                      </p:tavLst>
                                    </p:anim>
                                    <p:anim calcmode="lin" valueType="num">
                                      <p:cBhvr>
                                        <p:cTn id="96" dur="800" decel="100000" fill="hold"/>
                                        <p:tgtEl>
                                          <p:spTgt spid="39"/>
                                        </p:tgtEl>
                                        <p:attrNameLst>
                                          <p:attrName>ppt_y</p:attrName>
                                        </p:attrNameLst>
                                      </p:cBhvr>
                                      <p:tavLst>
                                        <p:tav tm="0">
                                          <p:val>
                                            <p:strVal val="#ppt_y-0.4"/>
                                          </p:val>
                                        </p:tav>
                                        <p:tav tm="100000">
                                          <p:val>
                                            <p:strVal val="#ppt_y+0.1"/>
                                          </p:val>
                                        </p:tav>
                                      </p:tavLst>
                                    </p:anim>
                                    <p:anim calcmode="lin" valueType="num">
                                      <p:cBhvr>
                                        <p:cTn id="97" dur="200" accel="100000" fill="hold">
                                          <p:stCondLst>
                                            <p:cond delay="800"/>
                                          </p:stCondLst>
                                        </p:cTn>
                                        <p:tgtEl>
                                          <p:spTgt spid="39"/>
                                        </p:tgtEl>
                                        <p:attrNameLst>
                                          <p:attrName>ppt_x</p:attrName>
                                        </p:attrNameLst>
                                      </p:cBhvr>
                                      <p:tavLst>
                                        <p:tav tm="0">
                                          <p:val>
                                            <p:strVal val="#ppt_x-0.05"/>
                                          </p:val>
                                        </p:tav>
                                        <p:tav tm="100000">
                                          <p:val>
                                            <p:strVal val="#ppt_x"/>
                                          </p:val>
                                        </p:tav>
                                      </p:tavLst>
                                    </p:anim>
                                    <p:anim calcmode="lin" valueType="num">
                                      <p:cBhvr>
                                        <p:cTn id="98" dur="200" accel="100000" fill="hold">
                                          <p:stCondLst>
                                            <p:cond delay="800"/>
                                          </p:stCondLst>
                                        </p:cTn>
                                        <p:tgtEl>
                                          <p:spTgt spid="39"/>
                                        </p:tgtEl>
                                        <p:attrNameLst>
                                          <p:attrName>ppt_y</p:attrName>
                                        </p:attrNameLst>
                                      </p:cBhvr>
                                      <p:tavLst>
                                        <p:tav tm="0">
                                          <p:val>
                                            <p:strVal val="#ppt_y+0.1"/>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5" presetClass="entr" presetSubtype="0" fill="hold" grpId="0" nodeType="clickEffect">
                                  <p:stCondLst>
                                    <p:cond delay="0"/>
                                  </p:stCondLst>
                                  <p:childTnLst>
                                    <p:set>
                                      <p:cBhvr>
                                        <p:cTn id="102" dur="1" fill="hold">
                                          <p:stCondLst>
                                            <p:cond delay="0"/>
                                          </p:stCondLst>
                                        </p:cTn>
                                        <p:tgtEl>
                                          <p:spTgt spid="44"/>
                                        </p:tgtEl>
                                        <p:attrNameLst>
                                          <p:attrName>style.visibility</p:attrName>
                                        </p:attrNameLst>
                                      </p:cBhvr>
                                      <p:to>
                                        <p:strVal val="visible"/>
                                      </p:to>
                                    </p:set>
                                    <p:anim calcmode="lin" valueType="num">
                                      <p:cBhvr>
                                        <p:cTn id="103" dur="500" decel="50000" fill="hold">
                                          <p:stCondLst>
                                            <p:cond delay="0"/>
                                          </p:stCondLst>
                                        </p:cTn>
                                        <p:tgtEl>
                                          <p:spTgt spid="44"/>
                                        </p:tgtEl>
                                        <p:attrNameLst>
                                          <p:attrName>style.rotation</p:attrName>
                                        </p:attrNameLst>
                                      </p:cBhvr>
                                      <p:tavLst>
                                        <p:tav tm="0">
                                          <p:val>
                                            <p:fltVal val="-90"/>
                                          </p:val>
                                        </p:tav>
                                        <p:tav tm="100000">
                                          <p:val>
                                            <p:fltVal val="0"/>
                                          </p:val>
                                        </p:tav>
                                      </p:tavLst>
                                    </p:anim>
                                    <p:anim calcmode="lin" valueType="num">
                                      <p:cBhvr>
                                        <p:cTn id="104" dur="500" decel="50000" fill="hold">
                                          <p:stCondLst>
                                            <p:cond delay="0"/>
                                          </p:stCondLst>
                                        </p:cTn>
                                        <p:tgtEl>
                                          <p:spTgt spid="44"/>
                                        </p:tgtEl>
                                        <p:attrNameLst>
                                          <p:attrName>ppt_w</p:attrName>
                                        </p:attrNameLst>
                                      </p:cBhvr>
                                      <p:tavLst>
                                        <p:tav tm="0">
                                          <p:val>
                                            <p:strVal val="#ppt_w"/>
                                          </p:val>
                                        </p:tav>
                                        <p:tav tm="100000">
                                          <p:val>
                                            <p:strVal val="#ppt_w*.05"/>
                                          </p:val>
                                        </p:tav>
                                      </p:tavLst>
                                    </p:anim>
                                    <p:anim calcmode="lin" valueType="num">
                                      <p:cBhvr>
                                        <p:cTn id="105" dur="500" accel="50000" fill="hold">
                                          <p:stCondLst>
                                            <p:cond delay="500"/>
                                          </p:stCondLst>
                                        </p:cTn>
                                        <p:tgtEl>
                                          <p:spTgt spid="44"/>
                                        </p:tgtEl>
                                        <p:attrNameLst>
                                          <p:attrName>ppt_w</p:attrName>
                                        </p:attrNameLst>
                                      </p:cBhvr>
                                      <p:tavLst>
                                        <p:tav tm="0">
                                          <p:val>
                                            <p:strVal val="#ppt_w*.05"/>
                                          </p:val>
                                        </p:tav>
                                        <p:tav tm="100000">
                                          <p:val>
                                            <p:strVal val="#ppt_w"/>
                                          </p:val>
                                        </p:tav>
                                      </p:tavLst>
                                    </p:anim>
                                    <p:anim calcmode="lin" valueType="num">
                                      <p:cBhvr>
                                        <p:cTn id="106" dur="1000" fill="hold"/>
                                        <p:tgtEl>
                                          <p:spTgt spid="44"/>
                                        </p:tgtEl>
                                        <p:attrNameLst>
                                          <p:attrName>ppt_h</p:attrName>
                                        </p:attrNameLst>
                                      </p:cBhvr>
                                      <p:tavLst>
                                        <p:tav tm="0">
                                          <p:val>
                                            <p:strVal val="#ppt_h"/>
                                          </p:val>
                                        </p:tav>
                                        <p:tav tm="100000">
                                          <p:val>
                                            <p:strVal val="#ppt_h"/>
                                          </p:val>
                                        </p:tav>
                                      </p:tavLst>
                                    </p:anim>
                                    <p:anim calcmode="lin" valueType="num">
                                      <p:cBhvr>
                                        <p:cTn id="107" dur="500" decel="50000" fill="hold">
                                          <p:stCondLst>
                                            <p:cond delay="0"/>
                                          </p:stCondLst>
                                        </p:cTn>
                                        <p:tgtEl>
                                          <p:spTgt spid="44"/>
                                        </p:tgtEl>
                                        <p:attrNameLst>
                                          <p:attrName>ppt_x</p:attrName>
                                        </p:attrNameLst>
                                      </p:cBhvr>
                                      <p:tavLst>
                                        <p:tav tm="0">
                                          <p:val>
                                            <p:strVal val="#ppt_x+.4"/>
                                          </p:val>
                                        </p:tav>
                                        <p:tav tm="100000">
                                          <p:val>
                                            <p:strVal val="#ppt_x"/>
                                          </p:val>
                                        </p:tav>
                                      </p:tavLst>
                                    </p:anim>
                                    <p:anim calcmode="lin" valueType="num">
                                      <p:cBhvr>
                                        <p:cTn id="108" dur="500" decel="50000" fill="hold">
                                          <p:stCondLst>
                                            <p:cond delay="0"/>
                                          </p:stCondLst>
                                        </p:cTn>
                                        <p:tgtEl>
                                          <p:spTgt spid="44"/>
                                        </p:tgtEl>
                                        <p:attrNameLst>
                                          <p:attrName>ppt_y</p:attrName>
                                        </p:attrNameLst>
                                      </p:cBhvr>
                                      <p:tavLst>
                                        <p:tav tm="0">
                                          <p:val>
                                            <p:strVal val="#ppt_y-.2"/>
                                          </p:val>
                                        </p:tav>
                                        <p:tav tm="100000">
                                          <p:val>
                                            <p:strVal val="#ppt_y+.1"/>
                                          </p:val>
                                        </p:tav>
                                      </p:tavLst>
                                    </p:anim>
                                    <p:anim calcmode="lin" valueType="num">
                                      <p:cBhvr>
                                        <p:cTn id="109" dur="500" accel="50000" fill="hold">
                                          <p:stCondLst>
                                            <p:cond delay="500"/>
                                          </p:stCondLst>
                                        </p:cTn>
                                        <p:tgtEl>
                                          <p:spTgt spid="44"/>
                                        </p:tgtEl>
                                        <p:attrNameLst>
                                          <p:attrName>ppt_y</p:attrName>
                                        </p:attrNameLst>
                                      </p:cBhvr>
                                      <p:tavLst>
                                        <p:tav tm="0">
                                          <p:val>
                                            <p:strVal val="#ppt_y+.1"/>
                                          </p:val>
                                        </p:tav>
                                        <p:tav tm="100000">
                                          <p:val>
                                            <p:strVal val="#ppt_y"/>
                                          </p:val>
                                        </p:tav>
                                      </p:tavLst>
                                    </p:anim>
                                    <p:animEffect transition="in" filter="fade">
                                      <p:cBhvr>
                                        <p:cTn id="110" dur="1000" decel="50000">
                                          <p:stCondLst>
                                            <p:cond delay="0"/>
                                          </p:stCondLst>
                                        </p:cTn>
                                        <p:tgtEl>
                                          <p:spTgt spid="44"/>
                                        </p:tgtEl>
                                      </p:cBhvr>
                                    </p:animEffect>
                                  </p:childTnLst>
                                </p:cTn>
                              </p:par>
                              <p:par>
                                <p:cTn id="111" presetID="25" presetClass="entr" presetSubtype="0" fill="hold" grpId="0" nodeType="withEffect">
                                  <p:stCondLst>
                                    <p:cond delay="0"/>
                                  </p:stCondLst>
                                  <p:childTnLst>
                                    <p:set>
                                      <p:cBhvr>
                                        <p:cTn id="112" dur="1" fill="hold">
                                          <p:stCondLst>
                                            <p:cond delay="0"/>
                                          </p:stCondLst>
                                        </p:cTn>
                                        <p:tgtEl>
                                          <p:spTgt spid="47"/>
                                        </p:tgtEl>
                                        <p:attrNameLst>
                                          <p:attrName>style.visibility</p:attrName>
                                        </p:attrNameLst>
                                      </p:cBhvr>
                                      <p:to>
                                        <p:strVal val="visible"/>
                                      </p:to>
                                    </p:set>
                                    <p:anim calcmode="lin" valueType="num">
                                      <p:cBhvr>
                                        <p:cTn id="113" dur="500" decel="50000" fill="hold">
                                          <p:stCondLst>
                                            <p:cond delay="0"/>
                                          </p:stCondLst>
                                        </p:cTn>
                                        <p:tgtEl>
                                          <p:spTgt spid="47"/>
                                        </p:tgtEl>
                                        <p:attrNameLst>
                                          <p:attrName>style.rotation</p:attrName>
                                        </p:attrNameLst>
                                      </p:cBhvr>
                                      <p:tavLst>
                                        <p:tav tm="0">
                                          <p:val>
                                            <p:fltVal val="-90"/>
                                          </p:val>
                                        </p:tav>
                                        <p:tav tm="100000">
                                          <p:val>
                                            <p:fltVal val="0"/>
                                          </p:val>
                                        </p:tav>
                                      </p:tavLst>
                                    </p:anim>
                                    <p:anim calcmode="lin" valueType="num">
                                      <p:cBhvr>
                                        <p:cTn id="114" dur="500" decel="50000" fill="hold">
                                          <p:stCondLst>
                                            <p:cond delay="0"/>
                                          </p:stCondLst>
                                        </p:cTn>
                                        <p:tgtEl>
                                          <p:spTgt spid="47"/>
                                        </p:tgtEl>
                                        <p:attrNameLst>
                                          <p:attrName>ppt_w</p:attrName>
                                        </p:attrNameLst>
                                      </p:cBhvr>
                                      <p:tavLst>
                                        <p:tav tm="0">
                                          <p:val>
                                            <p:strVal val="#ppt_w"/>
                                          </p:val>
                                        </p:tav>
                                        <p:tav tm="100000">
                                          <p:val>
                                            <p:strVal val="#ppt_w*.05"/>
                                          </p:val>
                                        </p:tav>
                                      </p:tavLst>
                                    </p:anim>
                                    <p:anim calcmode="lin" valueType="num">
                                      <p:cBhvr>
                                        <p:cTn id="115" dur="500" accel="50000" fill="hold">
                                          <p:stCondLst>
                                            <p:cond delay="500"/>
                                          </p:stCondLst>
                                        </p:cTn>
                                        <p:tgtEl>
                                          <p:spTgt spid="47"/>
                                        </p:tgtEl>
                                        <p:attrNameLst>
                                          <p:attrName>ppt_w</p:attrName>
                                        </p:attrNameLst>
                                      </p:cBhvr>
                                      <p:tavLst>
                                        <p:tav tm="0">
                                          <p:val>
                                            <p:strVal val="#ppt_w*.05"/>
                                          </p:val>
                                        </p:tav>
                                        <p:tav tm="100000">
                                          <p:val>
                                            <p:strVal val="#ppt_w"/>
                                          </p:val>
                                        </p:tav>
                                      </p:tavLst>
                                    </p:anim>
                                    <p:anim calcmode="lin" valueType="num">
                                      <p:cBhvr>
                                        <p:cTn id="116" dur="1000" fill="hold"/>
                                        <p:tgtEl>
                                          <p:spTgt spid="47"/>
                                        </p:tgtEl>
                                        <p:attrNameLst>
                                          <p:attrName>ppt_h</p:attrName>
                                        </p:attrNameLst>
                                      </p:cBhvr>
                                      <p:tavLst>
                                        <p:tav tm="0">
                                          <p:val>
                                            <p:strVal val="#ppt_h"/>
                                          </p:val>
                                        </p:tav>
                                        <p:tav tm="100000">
                                          <p:val>
                                            <p:strVal val="#ppt_h"/>
                                          </p:val>
                                        </p:tav>
                                      </p:tavLst>
                                    </p:anim>
                                    <p:anim calcmode="lin" valueType="num">
                                      <p:cBhvr>
                                        <p:cTn id="117" dur="500" decel="50000" fill="hold">
                                          <p:stCondLst>
                                            <p:cond delay="0"/>
                                          </p:stCondLst>
                                        </p:cTn>
                                        <p:tgtEl>
                                          <p:spTgt spid="47"/>
                                        </p:tgtEl>
                                        <p:attrNameLst>
                                          <p:attrName>ppt_x</p:attrName>
                                        </p:attrNameLst>
                                      </p:cBhvr>
                                      <p:tavLst>
                                        <p:tav tm="0">
                                          <p:val>
                                            <p:strVal val="#ppt_x+.4"/>
                                          </p:val>
                                        </p:tav>
                                        <p:tav tm="100000">
                                          <p:val>
                                            <p:strVal val="#ppt_x"/>
                                          </p:val>
                                        </p:tav>
                                      </p:tavLst>
                                    </p:anim>
                                    <p:anim calcmode="lin" valueType="num">
                                      <p:cBhvr>
                                        <p:cTn id="118" dur="500" decel="50000" fill="hold">
                                          <p:stCondLst>
                                            <p:cond delay="0"/>
                                          </p:stCondLst>
                                        </p:cTn>
                                        <p:tgtEl>
                                          <p:spTgt spid="47"/>
                                        </p:tgtEl>
                                        <p:attrNameLst>
                                          <p:attrName>ppt_y</p:attrName>
                                        </p:attrNameLst>
                                      </p:cBhvr>
                                      <p:tavLst>
                                        <p:tav tm="0">
                                          <p:val>
                                            <p:strVal val="#ppt_y-.2"/>
                                          </p:val>
                                        </p:tav>
                                        <p:tav tm="100000">
                                          <p:val>
                                            <p:strVal val="#ppt_y+.1"/>
                                          </p:val>
                                        </p:tav>
                                      </p:tavLst>
                                    </p:anim>
                                    <p:anim calcmode="lin" valueType="num">
                                      <p:cBhvr>
                                        <p:cTn id="119" dur="500" accel="50000" fill="hold">
                                          <p:stCondLst>
                                            <p:cond delay="500"/>
                                          </p:stCondLst>
                                        </p:cTn>
                                        <p:tgtEl>
                                          <p:spTgt spid="47"/>
                                        </p:tgtEl>
                                        <p:attrNameLst>
                                          <p:attrName>ppt_y</p:attrName>
                                        </p:attrNameLst>
                                      </p:cBhvr>
                                      <p:tavLst>
                                        <p:tav tm="0">
                                          <p:val>
                                            <p:strVal val="#ppt_y+.1"/>
                                          </p:val>
                                        </p:tav>
                                        <p:tav tm="100000">
                                          <p:val>
                                            <p:strVal val="#ppt_y"/>
                                          </p:val>
                                        </p:tav>
                                      </p:tavLst>
                                    </p:anim>
                                    <p:animEffect transition="in" filter="fade">
                                      <p:cBhvr>
                                        <p:cTn id="120" dur="1000" decel="50000">
                                          <p:stCondLst>
                                            <p:cond delay="0"/>
                                          </p:stCondLst>
                                        </p:cTn>
                                        <p:tgtEl>
                                          <p:spTgt spid="47"/>
                                        </p:tgtEl>
                                      </p:cBhvr>
                                    </p:animEffect>
                                  </p:childTnLst>
                                </p:cTn>
                              </p:par>
                              <p:par>
                                <p:cTn id="121" presetID="25" presetClass="entr" presetSubtype="0" fill="hold" nodeType="withEffect">
                                  <p:stCondLst>
                                    <p:cond delay="0"/>
                                  </p:stCondLst>
                                  <p:childTnLst>
                                    <p:set>
                                      <p:cBhvr>
                                        <p:cTn id="122" dur="1" fill="hold">
                                          <p:stCondLst>
                                            <p:cond delay="0"/>
                                          </p:stCondLst>
                                        </p:cTn>
                                        <p:tgtEl>
                                          <p:spTgt spid="40"/>
                                        </p:tgtEl>
                                        <p:attrNameLst>
                                          <p:attrName>style.visibility</p:attrName>
                                        </p:attrNameLst>
                                      </p:cBhvr>
                                      <p:to>
                                        <p:strVal val="visible"/>
                                      </p:to>
                                    </p:set>
                                    <p:anim calcmode="lin" valueType="num">
                                      <p:cBhvr>
                                        <p:cTn id="123" dur="250" decel="50000" fill="hold">
                                          <p:stCondLst>
                                            <p:cond delay="0"/>
                                          </p:stCondLst>
                                        </p:cTn>
                                        <p:tgtEl>
                                          <p:spTgt spid="40"/>
                                        </p:tgtEl>
                                        <p:attrNameLst>
                                          <p:attrName>style.rotation</p:attrName>
                                        </p:attrNameLst>
                                      </p:cBhvr>
                                      <p:tavLst>
                                        <p:tav tm="0">
                                          <p:val>
                                            <p:fltVal val="-90"/>
                                          </p:val>
                                        </p:tav>
                                        <p:tav tm="100000">
                                          <p:val>
                                            <p:fltVal val="0"/>
                                          </p:val>
                                        </p:tav>
                                      </p:tavLst>
                                    </p:anim>
                                    <p:anim calcmode="lin" valueType="num">
                                      <p:cBhvr>
                                        <p:cTn id="124" dur="250" decel="50000" fill="hold">
                                          <p:stCondLst>
                                            <p:cond delay="0"/>
                                          </p:stCondLst>
                                        </p:cTn>
                                        <p:tgtEl>
                                          <p:spTgt spid="40"/>
                                        </p:tgtEl>
                                        <p:attrNameLst>
                                          <p:attrName>ppt_w</p:attrName>
                                        </p:attrNameLst>
                                      </p:cBhvr>
                                      <p:tavLst>
                                        <p:tav tm="0">
                                          <p:val>
                                            <p:strVal val="#ppt_w"/>
                                          </p:val>
                                        </p:tav>
                                        <p:tav tm="100000">
                                          <p:val>
                                            <p:strVal val="#ppt_w*.05"/>
                                          </p:val>
                                        </p:tav>
                                      </p:tavLst>
                                    </p:anim>
                                    <p:anim calcmode="lin" valueType="num">
                                      <p:cBhvr>
                                        <p:cTn id="125" dur="250" accel="50000" fill="hold">
                                          <p:stCondLst>
                                            <p:cond delay="250"/>
                                          </p:stCondLst>
                                        </p:cTn>
                                        <p:tgtEl>
                                          <p:spTgt spid="40"/>
                                        </p:tgtEl>
                                        <p:attrNameLst>
                                          <p:attrName>ppt_w</p:attrName>
                                        </p:attrNameLst>
                                      </p:cBhvr>
                                      <p:tavLst>
                                        <p:tav tm="0">
                                          <p:val>
                                            <p:strVal val="#ppt_w*.05"/>
                                          </p:val>
                                        </p:tav>
                                        <p:tav tm="100000">
                                          <p:val>
                                            <p:strVal val="#ppt_w"/>
                                          </p:val>
                                        </p:tav>
                                      </p:tavLst>
                                    </p:anim>
                                    <p:anim calcmode="lin" valueType="num">
                                      <p:cBhvr>
                                        <p:cTn id="126" dur="500" fill="hold"/>
                                        <p:tgtEl>
                                          <p:spTgt spid="40"/>
                                        </p:tgtEl>
                                        <p:attrNameLst>
                                          <p:attrName>ppt_h</p:attrName>
                                        </p:attrNameLst>
                                      </p:cBhvr>
                                      <p:tavLst>
                                        <p:tav tm="0">
                                          <p:val>
                                            <p:strVal val="#ppt_h"/>
                                          </p:val>
                                        </p:tav>
                                        <p:tav tm="100000">
                                          <p:val>
                                            <p:strVal val="#ppt_h"/>
                                          </p:val>
                                        </p:tav>
                                      </p:tavLst>
                                    </p:anim>
                                    <p:anim calcmode="lin" valueType="num">
                                      <p:cBhvr>
                                        <p:cTn id="127" dur="250" decel="50000" fill="hold">
                                          <p:stCondLst>
                                            <p:cond delay="0"/>
                                          </p:stCondLst>
                                        </p:cTn>
                                        <p:tgtEl>
                                          <p:spTgt spid="40"/>
                                        </p:tgtEl>
                                        <p:attrNameLst>
                                          <p:attrName>ppt_x</p:attrName>
                                        </p:attrNameLst>
                                      </p:cBhvr>
                                      <p:tavLst>
                                        <p:tav tm="0">
                                          <p:val>
                                            <p:strVal val="#ppt_x+.4"/>
                                          </p:val>
                                        </p:tav>
                                        <p:tav tm="100000">
                                          <p:val>
                                            <p:strVal val="#ppt_x"/>
                                          </p:val>
                                        </p:tav>
                                      </p:tavLst>
                                    </p:anim>
                                    <p:anim calcmode="lin" valueType="num">
                                      <p:cBhvr>
                                        <p:cTn id="128" dur="250" decel="50000" fill="hold">
                                          <p:stCondLst>
                                            <p:cond delay="0"/>
                                          </p:stCondLst>
                                        </p:cTn>
                                        <p:tgtEl>
                                          <p:spTgt spid="40"/>
                                        </p:tgtEl>
                                        <p:attrNameLst>
                                          <p:attrName>ppt_y</p:attrName>
                                        </p:attrNameLst>
                                      </p:cBhvr>
                                      <p:tavLst>
                                        <p:tav tm="0">
                                          <p:val>
                                            <p:strVal val="#ppt_y-.2"/>
                                          </p:val>
                                        </p:tav>
                                        <p:tav tm="100000">
                                          <p:val>
                                            <p:strVal val="#ppt_y+.1"/>
                                          </p:val>
                                        </p:tav>
                                      </p:tavLst>
                                    </p:anim>
                                    <p:anim calcmode="lin" valueType="num">
                                      <p:cBhvr>
                                        <p:cTn id="129" dur="250" accel="50000" fill="hold">
                                          <p:stCondLst>
                                            <p:cond delay="250"/>
                                          </p:stCondLst>
                                        </p:cTn>
                                        <p:tgtEl>
                                          <p:spTgt spid="40"/>
                                        </p:tgtEl>
                                        <p:attrNameLst>
                                          <p:attrName>ppt_y</p:attrName>
                                        </p:attrNameLst>
                                      </p:cBhvr>
                                      <p:tavLst>
                                        <p:tav tm="0">
                                          <p:val>
                                            <p:strVal val="#ppt_y+.1"/>
                                          </p:val>
                                        </p:tav>
                                        <p:tav tm="100000">
                                          <p:val>
                                            <p:strVal val="#ppt_y"/>
                                          </p:val>
                                        </p:tav>
                                      </p:tavLst>
                                    </p:anim>
                                    <p:animEffect transition="in" filter="fade">
                                      <p:cBhvr>
                                        <p:cTn id="130" dur="500" decel="50000">
                                          <p:stCondLst>
                                            <p:cond delay="0"/>
                                          </p:stCondLst>
                                        </p:cTn>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p:bldP spid="29" grpId="0"/>
      <p:bldP spid="30" grpId="0"/>
      <p:bldP spid="31" grpId="0"/>
      <p:bldP spid="33" grpId="0"/>
      <p:bldP spid="35" grpId="0"/>
      <p:bldP spid="37" grpId="0"/>
      <p:bldP spid="39" grpId="0"/>
      <p:bldP spid="44" grpId="0"/>
      <p:bldP spid="4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7" name="Subtitle 2"/>
          <p:cNvSpPr txBox="1">
            <a:spLocks/>
          </p:cNvSpPr>
          <p:nvPr/>
        </p:nvSpPr>
        <p:spPr>
          <a:xfrm>
            <a:off x="1540442" y="3373012"/>
            <a:ext cx="6063114" cy="829209"/>
          </a:xfrm>
          <a:prstGeom prst="rect">
            <a:avLst/>
          </a:prstGeom>
        </p:spPr>
        <p:txBody>
          <a:bodyPr vert="horz" lIns="91425" tIns="91425" rIns="91425" bIns="91425" rtlCol="0" anchor="t" anchorCtr="0">
            <a:normAutofit/>
          </a:bodyPr>
          <a:lstStyle>
            <a:lvl1pPr marL="342900" lvl="0" indent="-342900" algn="r" rtl="0">
              <a:spcBef>
                <a:spcPts val="0"/>
              </a:spcBef>
              <a:buClr>
                <a:srgbClr val="1C4587"/>
              </a:buClr>
              <a:buFont typeface="Arial"/>
              <a:buNone/>
              <a:defRPr lang="en-US" sz="2000" i="0">
                <a:solidFill>
                  <a:srgbClr val="1C4587"/>
                </a:solidFill>
                <a:latin typeface="+mn-lt"/>
              </a:defRPr>
            </a:lvl1pPr>
            <a:lvl2pPr marL="742950" lvl="1" indent="-285750" algn="r" rtl="0">
              <a:spcBef>
                <a:spcPts val="0"/>
              </a:spcBef>
              <a:buClr>
                <a:srgbClr val="1C4587"/>
              </a:buClr>
              <a:buSzPct val="100000"/>
              <a:buFont typeface="Arial"/>
              <a:buNone/>
              <a:defRPr lang="en-US" sz="3000" i="0">
                <a:solidFill>
                  <a:srgbClr val="1C4587"/>
                </a:solidFill>
                <a:latin typeface="+mn-lt"/>
              </a:defRPr>
            </a:lvl2pPr>
            <a:lvl3pPr marL="1143000" lvl="2" indent="-228600" algn="r" rtl="0">
              <a:spcBef>
                <a:spcPts val="0"/>
              </a:spcBef>
              <a:buClr>
                <a:srgbClr val="1C4587"/>
              </a:buClr>
              <a:buSzPct val="100000"/>
              <a:buFont typeface="Arial"/>
              <a:buNone/>
              <a:defRPr lang="en-US" sz="3000" i="0">
                <a:solidFill>
                  <a:srgbClr val="1C4587"/>
                </a:solidFill>
                <a:latin typeface="+mn-lt"/>
              </a:defRPr>
            </a:lvl3pPr>
            <a:lvl4pPr marL="1600200" lvl="3" indent="-228600" algn="r" rtl="0">
              <a:spcBef>
                <a:spcPts val="0"/>
              </a:spcBef>
              <a:buClr>
                <a:srgbClr val="1C4587"/>
              </a:buClr>
              <a:buSzPct val="100000"/>
              <a:buFont typeface="Arial"/>
              <a:buNone/>
              <a:defRPr lang="en-US" sz="3000" i="0">
                <a:solidFill>
                  <a:srgbClr val="1C4587"/>
                </a:solidFill>
                <a:latin typeface="+mn-lt"/>
              </a:defRPr>
            </a:lvl4pPr>
            <a:lvl5pPr marL="2057400" lvl="4" indent="-228600" algn="r" rtl="0">
              <a:spcBef>
                <a:spcPts val="0"/>
              </a:spcBef>
              <a:buClr>
                <a:srgbClr val="1C4587"/>
              </a:buClr>
              <a:buSzPct val="100000"/>
              <a:buFont typeface="Arial"/>
              <a:buNone/>
              <a:defRPr lang="en-US" sz="3000" i="0">
                <a:solidFill>
                  <a:srgbClr val="1C4587"/>
                </a:solidFill>
                <a:latin typeface="+mn-lt"/>
              </a:defRPr>
            </a:lvl5pPr>
            <a:lvl6pPr marL="2514600" lvl="5" indent="-228600" algn="r" rtl="0">
              <a:spcBef>
                <a:spcPts val="0"/>
              </a:spcBef>
              <a:buClr>
                <a:srgbClr val="1C4587"/>
              </a:buClr>
              <a:buSzPct val="100000"/>
              <a:buFont typeface="Arial"/>
              <a:buNone/>
              <a:defRPr lang="en-US" sz="3000" i="0">
                <a:solidFill>
                  <a:srgbClr val="1C4587"/>
                </a:solidFill>
                <a:latin typeface="+mn-lt"/>
              </a:defRPr>
            </a:lvl6pPr>
            <a:lvl7pPr marL="2971800" lvl="6" indent="-228600" algn="r" rtl="0">
              <a:spcBef>
                <a:spcPts val="0"/>
              </a:spcBef>
              <a:buClr>
                <a:srgbClr val="1C4587"/>
              </a:buClr>
              <a:buSzPct val="100000"/>
              <a:buFont typeface="Arial"/>
              <a:buNone/>
              <a:defRPr lang="en-US" sz="3000" i="0">
                <a:solidFill>
                  <a:srgbClr val="1C4587"/>
                </a:solidFill>
                <a:latin typeface="+mn-lt"/>
              </a:defRPr>
            </a:lvl7pPr>
            <a:lvl8pPr marL="3429000" lvl="7" indent="-228600" algn="r" rtl="0">
              <a:spcBef>
                <a:spcPts val="0"/>
              </a:spcBef>
              <a:buClr>
                <a:srgbClr val="1C4587"/>
              </a:buClr>
              <a:buSzPct val="100000"/>
              <a:buFont typeface="Arial"/>
              <a:buNone/>
              <a:defRPr lang="en-US" sz="3000" i="0">
                <a:solidFill>
                  <a:srgbClr val="1C4587"/>
                </a:solidFill>
                <a:latin typeface="+mn-lt"/>
              </a:defRPr>
            </a:lvl8pPr>
            <a:lvl9pPr marL="3886200" lvl="8" indent="-228600" algn="r" rtl="0">
              <a:spcBef>
                <a:spcPts val="0"/>
              </a:spcBef>
              <a:buClr>
                <a:srgbClr val="1C4587"/>
              </a:buClr>
              <a:buSzPct val="100000"/>
              <a:buFont typeface="Arial"/>
              <a:buNone/>
              <a:defRPr lang="en-US" sz="3000" i="0">
                <a:solidFill>
                  <a:srgbClr val="1C4587"/>
                </a:solidFill>
                <a:latin typeface="+mn-lt"/>
              </a:defRPr>
            </a:lvl9pPr>
          </a:lstStyle>
          <a:p>
            <a:pPr algn="just"/>
            <a:r>
              <a:rPr lang="vi-VN" sz="1300" b="1" u="sng" smtClean="0">
                <a:solidFill>
                  <a:schemeClr val="tx1"/>
                </a:solidFill>
                <a:latin typeface="Times New Roman"/>
              </a:rPr>
              <a:t>Giáo viên hướng dẫn:</a:t>
            </a:r>
            <a:r>
              <a:rPr lang="vi-VN" sz="1300" b="1" smtClean="0">
                <a:solidFill>
                  <a:schemeClr val="tx1"/>
                </a:solidFill>
                <a:latin typeface="Times New Roman"/>
              </a:rPr>
              <a:t>                                    </a:t>
            </a:r>
            <a:r>
              <a:rPr lang="vi-VN" sz="1300" b="1" u="sng" smtClean="0">
                <a:solidFill>
                  <a:schemeClr val="tx1"/>
                </a:solidFill>
                <a:latin typeface="Times New Roman"/>
              </a:rPr>
              <a:t>Sinh viên thực hiện:</a:t>
            </a:r>
            <a:r>
              <a:rPr lang="vi-VN" sz="1300" b="1" smtClean="0">
                <a:solidFill>
                  <a:schemeClr val="tx1"/>
                </a:solidFill>
                <a:latin typeface="Times New Roman"/>
              </a:rPr>
              <a:t> </a:t>
            </a:r>
          </a:p>
          <a:p>
            <a:pPr algn="just"/>
            <a:r>
              <a:rPr lang="vi-VN" sz="1300" b="1" smtClean="0">
                <a:solidFill>
                  <a:schemeClr val="tx1"/>
                </a:solidFill>
                <a:latin typeface="Times New Roman"/>
              </a:rPr>
              <a:t>ThS Võ Huỳnh Trâm                                     Trần Lê Quế Ngọc          B1304707 </a:t>
            </a:r>
          </a:p>
          <a:p>
            <a:pPr algn="just"/>
            <a:r>
              <a:rPr lang="vi-VN" sz="1300" b="1" smtClean="0">
                <a:solidFill>
                  <a:schemeClr val="tx1"/>
                </a:solidFill>
                <a:latin typeface="Times New Roman"/>
              </a:rPr>
              <a:t>MSCB: 1069                                                  </a:t>
            </a:r>
            <a:r>
              <a:rPr lang="en-US" sz="1300" b="1" smtClean="0">
                <a:solidFill>
                  <a:schemeClr val="tx1"/>
                </a:solidFill>
                <a:latin typeface="Times New Roman"/>
              </a:rPr>
              <a:t>  </a:t>
            </a:r>
            <a:r>
              <a:rPr lang="vi-VN" sz="1300" b="1" smtClean="0">
                <a:solidFill>
                  <a:schemeClr val="tx1"/>
                </a:solidFill>
                <a:latin typeface="Times New Roman"/>
              </a:rPr>
              <a:t>Lê Như Ý                         B1304751 </a:t>
            </a:r>
            <a:endParaRPr lang="vi-VN" sz="1300" b="1">
              <a:solidFill>
                <a:schemeClr val="tx1"/>
              </a:solidFill>
              <a:latin typeface="Times New Roman"/>
            </a:endParaRPr>
          </a:p>
        </p:txBody>
      </p:sp>
      <p:pic>
        <p:nvPicPr>
          <p:cNvPr id="8" name="Picture 7"/>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9" name="TextBox 8"/>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0" name="TextBox 9"/>
          <p:cNvSpPr txBox="1"/>
          <p:nvPr/>
        </p:nvSpPr>
        <p:spPr>
          <a:xfrm>
            <a:off x="2733896" y="338550"/>
            <a:ext cx="3676207" cy="711733"/>
          </a:xfrm>
          <a:prstGeom prst="rect">
            <a:avLst/>
          </a:prstGeom>
        </p:spPr>
        <p:txBody>
          <a:bodyPr vert="horz" lIns="95250" tIns="47625" rIns="95250" bIns="47625" rtlCol="0">
            <a:spAutoFit/>
          </a:bodyPr>
          <a:lstStyle/>
          <a:p>
            <a:pPr algn="ctr"/>
            <a:r>
              <a:rPr lang="en-US" sz="2000" err="1">
                <a:solidFill>
                  <a:schemeClr val="accent1">
                    <a:lumMod val="75000"/>
                  </a:schemeClr>
                </a:solidFill>
                <a:latin typeface="Times New Roman"/>
              </a:rPr>
              <a:t>TRƯỜNG</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ĐẠI</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HỌC</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CẦN</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THƠ</a:t>
            </a:r>
          </a:p>
          <a:p>
            <a:pPr algn="ctr"/>
            <a:r>
              <a:rPr lang="en-US" sz="2000" err="1">
                <a:solidFill>
                  <a:schemeClr val="accent1">
                    <a:lumMod val="75000"/>
                  </a:schemeClr>
                </a:solidFill>
                <a:latin typeface="Times New Roman"/>
              </a:rPr>
              <a:t>KHOA</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CNTT</a:t>
            </a:r>
            <a:r>
              <a:rPr lang="en-US" sz="2000">
                <a:solidFill>
                  <a:schemeClr val="accent1">
                    <a:lumMod val="75000"/>
                  </a:schemeClr>
                </a:solidFill>
                <a:latin typeface="Times New Roman"/>
              </a:rPr>
              <a:t> &amp; TT</a:t>
            </a:r>
          </a:p>
        </p:txBody>
      </p:sp>
      <p:sp>
        <p:nvSpPr>
          <p:cNvPr id="11" name="TextBox 10"/>
          <p:cNvSpPr txBox="1"/>
          <p:nvPr/>
        </p:nvSpPr>
        <p:spPr>
          <a:xfrm>
            <a:off x="2195337" y="1478412"/>
            <a:ext cx="4753325" cy="342401"/>
          </a:xfrm>
          <a:prstGeom prst="rect">
            <a:avLst/>
          </a:prstGeom>
        </p:spPr>
        <p:txBody>
          <a:bodyPr vert="horz" lIns="95250" tIns="47625" rIns="95250" bIns="47625" rtlCol="0">
            <a:spAutoFit/>
          </a:bodyPr>
          <a:lstStyle/>
          <a:p>
            <a:pPr algn="ctr"/>
            <a:r>
              <a:rPr lang="en-US" sz="1600" err="1">
                <a:solidFill>
                  <a:srgbClr val="7030A0"/>
                </a:solidFill>
                <a:latin typeface="Times New Roman"/>
              </a:rPr>
              <a:t>BÁO</a:t>
            </a:r>
            <a:r>
              <a:rPr lang="en-US" sz="1600">
                <a:solidFill>
                  <a:srgbClr val="7030A0"/>
                </a:solidFill>
                <a:latin typeface="Times New Roman"/>
              </a:rPr>
              <a:t> </a:t>
            </a:r>
            <a:r>
              <a:rPr lang="en-US" sz="1600" err="1">
                <a:solidFill>
                  <a:srgbClr val="7030A0"/>
                </a:solidFill>
                <a:latin typeface="Times New Roman"/>
              </a:rPr>
              <a:t>CÁO</a:t>
            </a:r>
            <a:r>
              <a:rPr lang="en-US" sz="1600">
                <a:solidFill>
                  <a:srgbClr val="7030A0"/>
                </a:solidFill>
                <a:latin typeface="Times New Roman"/>
              </a:rPr>
              <a:t> </a:t>
            </a:r>
            <a:r>
              <a:rPr lang="en-US" sz="1600" err="1">
                <a:solidFill>
                  <a:srgbClr val="7030A0"/>
                </a:solidFill>
                <a:latin typeface="Times New Roman"/>
              </a:rPr>
              <a:t>LUẬN</a:t>
            </a:r>
            <a:r>
              <a:rPr lang="en-US" sz="1600">
                <a:solidFill>
                  <a:srgbClr val="7030A0"/>
                </a:solidFill>
                <a:latin typeface="Times New Roman"/>
              </a:rPr>
              <a:t> </a:t>
            </a:r>
            <a:r>
              <a:rPr lang="en-US" sz="1600" err="1">
                <a:solidFill>
                  <a:srgbClr val="7030A0"/>
                </a:solidFill>
                <a:latin typeface="Times New Roman"/>
              </a:rPr>
              <a:t>VĂN</a:t>
            </a:r>
            <a:r>
              <a:rPr lang="en-US" sz="1600">
                <a:solidFill>
                  <a:srgbClr val="7030A0"/>
                </a:solidFill>
                <a:latin typeface="Times New Roman"/>
              </a:rPr>
              <a:t> </a:t>
            </a:r>
            <a:r>
              <a:rPr lang="en-US" sz="1600" err="1">
                <a:solidFill>
                  <a:srgbClr val="7030A0"/>
                </a:solidFill>
                <a:latin typeface="Times New Roman"/>
              </a:rPr>
              <a:t>KỸ</a:t>
            </a:r>
            <a:r>
              <a:rPr lang="en-US" sz="1600">
                <a:solidFill>
                  <a:srgbClr val="7030A0"/>
                </a:solidFill>
                <a:latin typeface="Times New Roman"/>
              </a:rPr>
              <a:t> </a:t>
            </a:r>
            <a:r>
              <a:rPr lang="en-US" sz="1600" err="1">
                <a:solidFill>
                  <a:srgbClr val="7030A0"/>
                </a:solidFill>
                <a:latin typeface="Times New Roman"/>
              </a:rPr>
              <a:t>THUẬT</a:t>
            </a:r>
            <a:r>
              <a:rPr lang="en-US" sz="1600">
                <a:solidFill>
                  <a:srgbClr val="7030A0"/>
                </a:solidFill>
                <a:latin typeface="Times New Roman"/>
              </a:rPr>
              <a:t> </a:t>
            </a:r>
            <a:r>
              <a:rPr lang="en-US" sz="1600" err="1">
                <a:solidFill>
                  <a:srgbClr val="7030A0"/>
                </a:solidFill>
                <a:latin typeface="Times New Roman"/>
              </a:rPr>
              <a:t>PHẦN</a:t>
            </a:r>
            <a:r>
              <a:rPr lang="en-US" sz="1600">
                <a:solidFill>
                  <a:srgbClr val="7030A0"/>
                </a:solidFill>
                <a:latin typeface="Times New Roman"/>
              </a:rPr>
              <a:t> </a:t>
            </a:r>
            <a:r>
              <a:rPr lang="en-US" sz="1600" err="1">
                <a:solidFill>
                  <a:srgbClr val="7030A0"/>
                </a:solidFill>
                <a:latin typeface="Times New Roman"/>
              </a:rPr>
              <a:t>MỀM</a:t>
            </a:r>
            <a:r>
              <a:rPr lang="en-US" sz="1600">
                <a:solidFill>
                  <a:srgbClr val="7030A0"/>
                </a:solidFill>
                <a:latin typeface="Times New Roman"/>
              </a:rPr>
              <a:t> </a:t>
            </a:r>
          </a:p>
        </p:txBody>
      </p:sp>
      <p:sp>
        <p:nvSpPr>
          <p:cNvPr id="12" name="Title 1"/>
          <p:cNvSpPr txBox="1">
            <a:spLocks/>
          </p:cNvSpPr>
          <p:nvPr/>
        </p:nvSpPr>
        <p:spPr>
          <a:xfrm>
            <a:off x="1540442" y="2125094"/>
            <a:ext cx="6384358" cy="1236164"/>
          </a:xfrm>
          <a:prstGeom prst="rect">
            <a:avLst/>
          </a:prstGeom>
          <a:ln w="19050">
            <a:noFill/>
            <a:prstDash val="solid"/>
          </a:ln>
          <a:effectLst>
            <a:outerShdw dist="38100" dir="2700000">
              <a:srgbClr val="000000">
                <a:alpha val="39999"/>
              </a:srgbClr>
            </a:outerShdw>
          </a:effectLst>
          <a:scene3d>
            <a:camera prst="orthographicFront"/>
            <a:lightRig rig="threePt" dir="t"/>
          </a:scene3d>
          <a:sp3d>
            <a:bevelT prst="relaxedInset"/>
          </a:sp3d>
        </p:spPr>
        <p:txBody>
          <a:bodyPr vert="horz" lIns="91425" tIns="91425" rIns="91425" bIns="91425" rtlCol="0" anchor="b" anchorCtr="0">
            <a:noAutofit/>
          </a:bodyPr>
          <a:lstStyle>
            <a:lvl1pPr lvl="0" algn="r" rtl="0">
              <a:spcBef>
                <a:spcPts val="0"/>
              </a:spcBef>
              <a:buSzPct val="100000"/>
              <a:buNone/>
              <a:defRPr lang="en-US" sz="3700" b="0" i="0">
                <a:solidFill>
                  <a:schemeClr val="tx1">
                    <a:lumMod val="65000"/>
                    <a:lumOff val="35000"/>
                  </a:schemeClr>
                </a:solidFill>
                <a:latin typeface="+mn-lt"/>
              </a:defRPr>
            </a:lvl1pPr>
            <a:lvl2pPr lvl="1" algn="r" rtl="0">
              <a:spcBef>
                <a:spcPts val="0"/>
              </a:spcBef>
              <a:buSzPct val="100000"/>
              <a:defRPr sz="3700" b="0"/>
            </a:lvl2pPr>
            <a:lvl3pPr lvl="2" algn="r" rtl="0">
              <a:spcBef>
                <a:spcPts val="0"/>
              </a:spcBef>
              <a:buSzPct val="100000"/>
              <a:defRPr sz="3700" b="0"/>
            </a:lvl3pPr>
            <a:lvl4pPr lvl="3" algn="r" rtl="0">
              <a:spcBef>
                <a:spcPts val="0"/>
              </a:spcBef>
              <a:buSzPct val="100000"/>
              <a:defRPr sz="3700" b="0"/>
            </a:lvl4pPr>
            <a:lvl5pPr lvl="4" algn="r" rtl="0">
              <a:spcBef>
                <a:spcPts val="0"/>
              </a:spcBef>
              <a:buSzPct val="100000"/>
              <a:defRPr sz="3700" b="0"/>
            </a:lvl5pPr>
            <a:lvl6pPr lvl="5" algn="r" rtl="0">
              <a:spcBef>
                <a:spcPts val="0"/>
              </a:spcBef>
              <a:buSzPct val="100000"/>
              <a:defRPr sz="3700" b="0"/>
            </a:lvl6pPr>
            <a:lvl7pPr lvl="6" algn="r" rtl="0">
              <a:spcBef>
                <a:spcPts val="0"/>
              </a:spcBef>
              <a:buSzPct val="100000"/>
              <a:defRPr sz="3700" b="0"/>
            </a:lvl7pPr>
            <a:lvl8pPr lvl="7" algn="r" rtl="0">
              <a:spcBef>
                <a:spcPts val="0"/>
              </a:spcBef>
              <a:buSzPct val="100000"/>
              <a:defRPr sz="3700" b="0"/>
            </a:lvl8pPr>
            <a:lvl9pPr lvl="8" algn="r" rtl="0">
              <a:spcBef>
                <a:spcPts val="0"/>
              </a:spcBef>
              <a:buSzPct val="100000"/>
              <a:defRPr sz="3700" b="0"/>
            </a:lvl9pPr>
          </a:lstStyle>
          <a:p>
            <a:pPr algn="ctr"/>
            <a:r>
              <a:rPr lang="en-US" sz="4000" b="1" dirty="0" smtClean="0">
                <a:ln w="12700">
                  <a:solidFill>
                    <a:schemeClr val="accent5"/>
                  </a:solidFill>
                  <a:prstDash val="solid"/>
                </a:ln>
                <a:pattFill prst="ltDnDiag">
                  <a:fgClr>
                    <a:schemeClr val="accent5">
                      <a:lumMod val="60000"/>
                      <a:lumOff val="40000"/>
                    </a:schemeClr>
                  </a:fgClr>
                  <a:bgClr>
                    <a:schemeClr val="bg1"/>
                  </a:bgClr>
                </a:pattFill>
              </a:rPr>
              <a:t>XÂY </a:t>
            </a:r>
            <a:r>
              <a:rPr lang="en-US" sz="4000" b="1" smtClean="0">
                <a:ln w="12700">
                  <a:solidFill>
                    <a:schemeClr val="accent5"/>
                  </a:solidFill>
                  <a:prstDash val="solid"/>
                </a:ln>
                <a:pattFill prst="ltDnDiag">
                  <a:fgClr>
                    <a:schemeClr val="accent5">
                      <a:lumMod val="60000"/>
                      <a:lumOff val="40000"/>
                    </a:schemeClr>
                  </a:fgClr>
                  <a:bgClr>
                    <a:schemeClr val="bg1"/>
                  </a:bgClr>
                </a:pattFill>
              </a:rPr>
              <a:t>DỰNG</a:t>
            </a:r>
            <a:r>
              <a:rPr lang="en-US" sz="4000" b="1" dirty="0" smtClean="0">
                <a:ln w="12700">
                  <a:solidFill>
                    <a:schemeClr val="accent5"/>
                  </a:solidFill>
                  <a:prstDash val="solid"/>
                </a:ln>
                <a:pattFill prst="ltDnDiag">
                  <a:fgClr>
                    <a:schemeClr val="accent5">
                      <a:lumMod val="60000"/>
                      <a:lumOff val="40000"/>
                    </a:schemeClr>
                  </a:fgClr>
                  <a:bgClr>
                    <a:schemeClr val="bg1"/>
                  </a:bgClr>
                </a:pattFill>
              </a:rPr>
              <a:t> HỆ THỐNG QUẢN LÝ THÔNG TIN DU LỊCH</a:t>
            </a:r>
            <a:endParaRPr lang="en-US" sz="4000" b="1" dirty="0">
              <a:ln w="12700">
                <a:solidFill>
                  <a:schemeClr val="accent5"/>
                </a:solidFill>
                <a:prstDash val="solid"/>
              </a:ln>
              <a:pattFill prst="ltDnDiag">
                <a:fgClr>
                  <a:schemeClr val="accent5">
                    <a:lumMod val="60000"/>
                    <a:lumOff val="40000"/>
                  </a:schemeClr>
                </a:fgClr>
                <a:bgClr>
                  <a:schemeClr val="bg1"/>
                </a:bgClr>
              </a:pattFill>
            </a:endParaRPr>
          </a:p>
        </p:txBody>
      </p:sp>
    </p:spTree>
    <p:extLst>
      <p:ext uri="{BB962C8B-B14F-4D97-AF65-F5344CB8AC3E}">
        <p14:creationId xmlns:p14="http://schemas.microsoft.com/office/powerpoint/2010/main" val="3207291906"/>
      </p:ext>
    </p:extLst>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16</a:t>
            </a:r>
            <a:endParaRPr lang="en-US"/>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 name="Group 1"/>
          <p:cNvGrpSpPr/>
          <p:nvPr/>
        </p:nvGrpSpPr>
        <p:grpSpPr>
          <a:xfrm>
            <a:off x="2015832" y="1314451"/>
            <a:ext cx="5638800" cy="498872"/>
            <a:chOff x="2015832" y="1314451"/>
            <a:chExt cx="5638800" cy="498872"/>
          </a:xfrm>
        </p:grpSpPr>
        <p:grpSp>
          <p:nvGrpSpPr>
            <p:cNvPr id="10" name="Group 3"/>
            <p:cNvGrpSpPr>
              <a:grpSpLocks/>
            </p:cNvGrpSpPr>
            <p:nvPr/>
          </p:nvGrpSpPr>
          <p:grpSpPr bwMode="auto">
            <a:xfrm>
              <a:off x="2015832" y="1314451"/>
              <a:ext cx="571500" cy="498872"/>
              <a:chOff x="1110" y="2656"/>
              <a:chExt cx="1549" cy="1351"/>
            </a:xfrm>
          </p:grpSpPr>
          <p:sp>
            <p:nvSpPr>
              <p:cNvPr id="11" name="AutoShape 4"/>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3" name="AutoShape 5"/>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4" name="AutoShape 6"/>
              <p:cNvSpPr>
                <a:spLocks noChangeArrowheads="1"/>
              </p:cNvSpPr>
              <p:nvPr/>
            </p:nvSpPr>
            <p:spPr bwMode="gray">
              <a:xfrm>
                <a:off x="1200" y="2737"/>
                <a:ext cx="1349" cy="1167"/>
              </a:xfrm>
              <a:prstGeom prst="hexagon">
                <a:avLst>
                  <a:gd name="adj" fmla="val 28896"/>
                  <a:gd name="vf" fmla="val 115470"/>
                </a:avLst>
              </a:prstGeom>
              <a:gradFill rotWithShape="1">
                <a:gsLst>
                  <a:gs pos="0">
                    <a:schemeClr val="accent2">
                      <a:gamma/>
                      <a:shade val="46275"/>
                      <a:invGamma/>
                    </a:schemeClr>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defRPr/>
                </a:pPr>
                <a:endParaRPr lang="en-US" sz="1350"/>
              </a:p>
            </p:txBody>
          </p:sp>
        </p:grpSp>
        <p:sp>
          <p:nvSpPr>
            <p:cNvPr id="20" name="Line 11"/>
            <p:cNvSpPr>
              <a:spLocks noChangeShapeType="1"/>
            </p:cNvSpPr>
            <p:nvPr/>
          </p:nvSpPr>
          <p:spPr bwMode="auto">
            <a:xfrm flipV="1">
              <a:off x="2473032" y="1757600"/>
              <a:ext cx="5029200" cy="14049"/>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21" name="Text Box 12"/>
            <p:cNvSpPr txBox="1">
              <a:spLocks noChangeArrowheads="1"/>
            </p:cNvSpPr>
            <p:nvPr/>
          </p:nvSpPr>
          <p:spPr bwMode="auto">
            <a:xfrm>
              <a:off x="2644482" y="1371600"/>
              <a:ext cx="501015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spcBef>
                  <a:spcPct val="0"/>
                </a:spcBef>
                <a:buClrTx/>
                <a:buFontTx/>
                <a:buNone/>
              </a:pPr>
              <a:r>
                <a:rPr lang="vi-VN" sz="1800" b="1" dirty="0">
                  <a:latin typeface="Calibri Light" panose="020F0302020204030204" pitchFamily="34" charset="0"/>
                  <a:cs typeface="Calibri Light" panose="020F0302020204030204" pitchFamily="34" charset="0"/>
                </a:rPr>
                <a:t>Quản lý sự phụ thuộc dependencies </a:t>
              </a:r>
              <a:r>
                <a:rPr lang="vi-VN" sz="1800" b="1">
                  <a:latin typeface="Calibri Light" panose="020F0302020204030204" pitchFamily="34" charset="0"/>
                  <a:cs typeface="Calibri Light" panose="020F0302020204030204" pitchFamily="34" charset="0"/>
                </a:rPr>
                <a:t>như </a:t>
              </a:r>
              <a:r>
                <a:rPr lang="vi-VN" sz="1800" b="1" smtClean="0">
                  <a:latin typeface="Calibri Light" panose="020F0302020204030204" pitchFamily="34" charset="0"/>
                  <a:cs typeface="Calibri Light" panose="020F0302020204030204" pitchFamily="34" charset="0"/>
                </a:rPr>
                <a:t>thư</a:t>
              </a:r>
              <a:r>
                <a:rPr lang="en-US" sz="1800" b="1" smtClean="0">
                  <a:latin typeface="Calibri Light" panose="020F0302020204030204" pitchFamily="34" charset="0"/>
                  <a:cs typeface="Calibri Light" panose="020F0302020204030204" pitchFamily="34" charset="0"/>
                </a:rPr>
                <a:t> viện</a:t>
              </a:r>
              <a:endParaRPr lang="en-US" altLang="en-US" sz="1800" b="1">
                <a:latin typeface="Calibri Light" panose="020F0302020204030204" pitchFamily="34" charset="0"/>
                <a:cs typeface="Calibri Light" panose="020F0302020204030204" pitchFamily="34" charset="0"/>
              </a:endParaRPr>
            </a:p>
          </p:txBody>
        </p:sp>
        <p:sp>
          <p:nvSpPr>
            <p:cNvPr id="22" name="Text Box 13"/>
            <p:cNvSpPr txBox="1">
              <a:spLocks noChangeArrowheads="1"/>
            </p:cNvSpPr>
            <p:nvPr/>
          </p:nvSpPr>
          <p:spPr bwMode="gray">
            <a:xfrm>
              <a:off x="2139771" y="1388269"/>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a:spcBef>
                  <a:spcPct val="0"/>
                </a:spcBef>
                <a:buClrTx/>
                <a:buFontTx/>
                <a:buNone/>
              </a:pPr>
              <a:r>
                <a:rPr lang="en-US" altLang="en-US" sz="1800" b="1">
                  <a:solidFill>
                    <a:schemeClr val="bg1"/>
                  </a:solidFill>
                </a:rPr>
                <a:t>1</a:t>
              </a:r>
            </a:p>
          </p:txBody>
        </p:sp>
      </p:grpSp>
      <p:grpSp>
        <p:nvGrpSpPr>
          <p:cNvPr id="3" name="Group 2"/>
          <p:cNvGrpSpPr/>
          <p:nvPr/>
        </p:nvGrpSpPr>
        <p:grpSpPr>
          <a:xfrm>
            <a:off x="2015832" y="2000251"/>
            <a:ext cx="5638800" cy="498872"/>
            <a:chOff x="2015832" y="2000251"/>
            <a:chExt cx="5638800" cy="498872"/>
          </a:xfrm>
        </p:grpSpPr>
        <p:grpSp>
          <p:nvGrpSpPr>
            <p:cNvPr id="15" name="Group 7"/>
            <p:cNvGrpSpPr>
              <a:grpSpLocks/>
            </p:cNvGrpSpPr>
            <p:nvPr/>
          </p:nvGrpSpPr>
          <p:grpSpPr bwMode="auto">
            <a:xfrm>
              <a:off x="2015832" y="2000251"/>
              <a:ext cx="571500" cy="498872"/>
              <a:chOff x="3174" y="2656"/>
              <a:chExt cx="1549" cy="1351"/>
            </a:xfrm>
          </p:grpSpPr>
          <p:sp>
            <p:nvSpPr>
              <p:cNvPr id="16" name="AutoShape 8"/>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8" name="AutoShape 9"/>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9" name="AutoShape 10"/>
              <p:cNvSpPr>
                <a:spLocks noChangeArrowheads="1"/>
              </p:cNvSpPr>
              <p:nvPr/>
            </p:nvSpPr>
            <p:spPr bwMode="gray">
              <a:xfrm>
                <a:off x="3264" y="2737"/>
                <a:ext cx="1349" cy="1167"/>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defRPr/>
                </a:pPr>
                <a:endParaRPr lang="en-US" sz="1350"/>
              </a:p>
            </p:txBody>
          </p:sp>
        </p:grpSp>
        <p:sp>
          <p:nvSpPr>
            <p:cNvPr id="23" name="Line 14"/>
            <p:cNvSpPr>
              <a:spLocks noChangeShapeType="1"/>
            </p:cNvSpPr>
            <p:nvPr/>
          </p:nvSpPr>
          <p:spPr bwMode="auto">
            <a:xfrm flipV="1">
              <a:off x="2473032" y="2433478"/>
              <a:ext cx="5029200" cy="23971"/>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24" name="Text Box 15"/>
            <p:cNvSpPr txBox="1">
              <a:spLocks noChangeArrowheads="1"/>
            </p:cNvSpPr>
            <p:nvPr/>
          </p:nvSpPr>
          <p:spPr bwMode="auto">
            <a:xfrm>
              <a:off x="2644482" y="2057400"/>
              <a:ext cx="501015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spcBef>
                  <a:spcPct val="0"/>
                </a:spcBef>
                <a:buClrTx/>
                <a:buFontTx/>
                <a:buNone/>
              </a:pPr>
              <a:r>
                <a:rPr lang="vi-VN" sz="1800" b="1" smtClean="0">
                  <a:latin typeface="Calibri Light" panose="020F0302020204030204" pitchFamily="34" charset="0"/>
                  <a:cs typeface="Calibri Light" panose="020F0302020204030204" pitchFamily="34" charset="0"/>
                </a:rPr>
                <a:t>X</a:t>
              </a:r>
              <a:r>
                <a:rPr lang="en-US" sz="1800" b="1">
                  <a:latin typeface="Calibri Light" panose="020F0302020204030204" pitchFamily="34" charset="0"/>
                  <a:cs typeface="Calibri Light" panose="020F0302020204030204" pitchFamily="34" charset="0"/>
                </a:rPr>
                <a:t>â</a:t>
              </a:r>
              <a:r>
                <a:rPr lang="vi-VN" sz="1800" b="1" smtClean="0">
                  <a:latin typeface="Calibri Light" panose="020F0302020204030204" pitchFamily="34" charset="0"/>
                  <a:cs typeface="Calibri Light" panose="020F0302020204030204" pitchFamily="34" charset="0"/>
                </a:rPr>
                <a:t>y </a:t>
              </a:r>
              <a:r>
                <a:rPr lang="vi-VN" sz="1800" b="1" dirty="0">
                  <a:latin typeface="Calibri Light" panose="020F0302020204030204" pitchFamily="34" charset="0"/>
                  <a:cs typeface="Calibri Light" panose="020F0302020204030204" pitchFamily="34" charset="0"/>
                </a:rPr>
                <a:t>dựng một hoặc nhiều dự án đơn giản</a:t>
              </a:r>
              <a:endParaRPr lang="en-US" altLang="en-US" sz="1800" b="1">
                <a:latin typeface="Calibri Light" panose="020F0302020204030204" pitchFamily="34" charset="0"/>
                <a:cs typeface="Calibri Light" panose="020F0302020204030204" pitchFamily="34" charset="0"/>
              </a:endParaRPr>
            </a:p>
          </p:txBody>
        </p:sp>
        <p:sp>
          <p:nvSpPr>
            <p:cNvPr id="25" name="Text Box 16"/>
            <p:cNvSpPr txBox="1">
              <a:spLocks noChangeArrowheads="1"/>
            </p:cNvSpPr>
            <p:nvPr/>
          </p:nvSpPr>
          <p:spPr bwMode="gray">
            <a:xfrm>
              <a:off x="2139771" y="2074069"/>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a:spcBef>
                  <a:spcPct val="0"/>
                </a:spcBef>
                <a:buClrTx/>
                <a:buFontTx/>
                <a:buNone/>
              </a:pPr>
              <a:r>
                <a:rPr lang="en-US" altLang="en-US" sz="1800" b="1">
                  <a:solidFill>
                    <a:schemeClr val="bg1"/>
                  </a:solidFill>
                </a:rPr>
                <a:t>2</a:t>
              </a:r>
            </a:p>
          </p:txBody>
        </p:sp>
      </p:grpSp>
      <p:grpSp>
        <p:nvGrpSpPr>
          <p:cNvPr id="6" name="Group 5"/>
          <p:cNvGrpSpPr/>
          <p:nvPr/>
        </p:nvGrpSpPr>
        <p:grpSpPr>
          <a:xfrm>
            <a:off x="2015832" y="2669382"/>
            <a:ext cx="5638800" cy="498872"/>
            <a:chOff x="2015832" y="2669382"/>
            <a:chExt cx="5638800" cy="498872"/>
          </a:xfrm>
        </p:grpSpPr>
        <p:grpSp>
          <p:nvGrpSpPr>
            <p:cNvPr id="26" name="Group 17"/>
            <p:cNvGrpSpPr>
              <a:grpSpLocks/>
            </p:cNvGrpSpPr>
            <p:nvPr/>
          </p:nvGrpSpPr>
          <p:grpSpPr bwMode="auto">
            <a:xfrm>
              <a:off x="2015832" y="2669382"/>
              <a:ext cx="571500" cy="498872"/>
              <a:chOff x="1110" y="2656"/>
              <a:chExt cx="1549" cy="1351"/>
            </a:xfrm>
          </p:grpSpPr>
          <p:sp>
            <p:nvSpPr>
              <p:cNvPr id="27"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8"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9" name="AutoShape 20"/>
              <p:cNvSpPr>
                <a:spLocks noChangeArrowheads="1"/>
              </p:cNvSpPr>
              <p:nvPr/>
            </p:nvSpPr>
            <p:spPr bwMode="gray">
              <a:xfrm>
                <a:off x="1200" y="2737"/>
                <a:ext cx="1349" cy="1167"/>
              </a:xfrm>
              <a:prstGeom prst="hexagon">
                <a:avLst>
                  <a:gd name="adj" fmla="val 28896"/>
                  <a:gd name="vf" fmla="val 115470"/>
                </a:avLst>
              </a:prstGeom>
              <a:gradFill rotWithShape="1">
                <a:gsLst>
                  <a:gs pos="0">
                    <a:schemeClr val="accent2">
                      <a:gamma/>
                      <a:shade val="46275"/>
                      <a:invGamma/>
                    </a:schemeClr>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defRPr/>
                </a:pPr>
                <a:endParaRPr lang="en-US" sz="1350"/>
              </a:p>
            </p:txBody>
          </p:sp>
        </p:grpSp>
        <p:sp>
          <p:nvSpPr>
            <p:cNvPr id="34" name="Line 25"/>
            <p:cNvSpPr>
              <a:spLocks noChangeShapeType="1"/>
            </p:cNvSpPr>
            <p:nvPr/>
          </p:nvSpPr>
          <p:spPr bwMode="auto">
            <a:xfrm flipV="1">
              <a:off x="2473032" y="3117279"/>
              <a:ext cx="5029200" cy="9301"/>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35" name="Text Box 26"/>
            <p:cNvSpPr txBox="1">
              <a:spLocks noChangeArrowheads="1"/>
            </p:cNvSpPr>
            <p:nvPr/>
          </p:nvSpPr>
          <p:spPr bwMode="auto">
            <a:xfrm>
              <a:off x="2644482" y="2726531"/>
              <a:ext cx="501015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spcBef>
                  <a:spcPct val="0"/>
                </a:spcBef>
                <a:buClrTx/>
                <a:buFontTx/>
                <a:buNone/>
              </a:pPr>
              <a:r>
                <a:rPr lang="en-US" sz="1800" b="1" dirty="0">
                  <a:latin typeface="+mj-lt"/>
                </a:rPr>
                <a:t>Tập trung vào tự động hóa</a:t>
              </a:r>
              <a:endParaRPr lang="en-US" altLang="en-US" sz="1800" b="1">
                <a:latin typeface="+mj-lt"/>
              </a:endParaRPr>
            </a:p>
          </p:txBody>
        </p:sp>
        <p:sp>
          <p:nvSpPr>
            <p:cNvPr id="36" name="Text Box 27"/>
            <p:cNvSpPr txBox="1">
              <a:spLocks noChangeArrowheads="1"/>
            </p:cNvSpPr>
            <p:nvPr/>
          </p:nvSpPr>
          <p:spPr bwMode="gray">
            <a:xfrm>
              <a:off x="2139771" y="2743200"/>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a:spcBef>
                  <a:spcPct val="0"/>
                </a:spcBef>
                <a:buClrTx/>
                <a:buFontTx/>
                <a:buNone/>
              </a:pPr>
              <a:r>
                <a:rPr lang="en-US" altLang="en-US" sz="1800" b="1">
                  <a:solidFill>
                    <a:schemeClr val="bg1"/>
                  </a:solidFill>
                </a:rPr>
                <a:t>3</a:t>
              </a:r>
            </a:p>
          </p:txBody>
        </p:sp>
      </p:grpSp>
      <p:grpSp>
        <p:nvGrpSpPr>
          <p:cNvPr id="7" name="Group 6"/>
          <p:cNvGrpSpPr/>
          <p:nvPr/>
        </p:nvGrpSpPr>
        <p:grpSpPr>
          <a:xfrm>
            <a:off x="2015832" y="3355182"/>
            <a:ext cx="5486400" cy="498872"/>
            <a:chOff x="2015832" y="3355182"/>
            <a:chExt cx="5486400" cy="498872"/>
          </a:xfrm>
        </p:grpSpPr>
        <p:grpSp>
          <p:nvGrpSpPr>
            <p:cNvPr id="30" name="Group 21"/>
            <p:cNvGrpSpPr>
              <a:grpSpLocks/>
            </p:cNvGrpSpPr>
            <p:nvPr/>
          </p:nvGrpSpPr>
          <p:grpSpPr bwMode="auto">
            <a:xfrm>
              <a:off x="2015832" y="3355182"/>
              <a:ext cx="571500" cy="498872"/>
              <a:chOff x="3174" y="2656"/>
              <a:chExt cx="1549" cy="1351"/>
            </a:xfrm>
          </p:grpSpPr>
          <p:sp>
            <p:nvSpPr>
              <p:cNvPr id="31" name="AutoShape 22"/>
              <p:cNvSpPr>
                <a:spLocks noChangeArrowheads="1"/>
              </p:cNvSpPr>
              <p:nvPr/>
            </p:nvSpPr>
            <p:spPr bwMode="gray">
              <a:xfrm>
                <a:off x="3187"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2" name="AutoShape 23"/>
              <p:cNvSpPr>
                <a:spLocks noChangeArrowheads="1"/>
              </p:cNvSpPr>
              <p:nvPr/>
            </p:nvSpPr>
            <p:spPr bwMode="gray">
              <a:xfrm>
                <a:off x="3174"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3" name="AutoShape 24"/>
              <p:cNvSpPr>
                <a:spLocks noChangeArrowheads="1"/>
              </p:cNvSpPr>
              <p:nvPr/>
            </p:nvSpPr>
            <p:spPr bwMode="gray">
              <a:xfrm>
                <a:off x="3264" y="2737"/>
                <a:ext cx="1349" cy="1167"/>
              </a:xfrm>
              <a:prstGeom prst="hexagon">
                <a:avLst>
                  <a:gd name="adj" fmla="val 28896"/>
                  <a:gd name="vf" fmla="val 115470"/>
                </a:avLst>
              </a:prstGeom>
              <a:gradFill rotWithShape="1">
                <a:gsLst>
                  <a:gs pos="0">
                    <a:schemeClr val="accent1">
                      <a:gamma/>
                      <a:shade val="46275"/>
                      <a:invGamma/>
                    </a:schemeClr>
                  </a:gs>
                  <a:gs pos="100000">
                    <a:schemeClr val="accent1"/>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defRPr/>
                </a:pPr>
                <a:endParaRPr lang="en-US" sz="1350"/>
              </a:p>
            </p:txBody>
          </p:sp>
        </p:grpSp>
        <p:sp>
          <p:nvSpPr>
            <p:cNvPr id="37" name="Line 28"/>
            <p:cNvSpPr>
              <a:spLocks noChangeShapeType="1"/>
            </p:cNvSpPr>
            <p:nvPr/>
          </p:nvSpPr>
          <p:spPr bwMode="auto">
            <a:xfrm flipV="1">
              <a:off x="2473032" y="3768619"/>
              <a:ext cx="5029200" cy="43762"/>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38" name="Text Box 29"/>
            <p:cNvSpPr txBox="1">
              <a:spLocks noChangeArrowheads="1"/>
            </p:cNvSpPr>
            <p:nvPr/>
          </p:nvSpPr>
          <p:spPr bwMode="auto">
            <a:xfrm>
              <a:off x="2644482" y="3412331"/>
              <a:ext cx="320159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buNone/>
              </a:pPr>
              <a:r>
                <a:rPr lang="en-US" sz="1800" b="1" dirty="0">
                  <a:latin typeface="+mj-lt"/>
                </a:rPr>
                <a:t>Quản lý Plugin, hỗ trợ build</a:t>
              </a:r>
            </a:p>
          </p:txBody>
        </p:sp>
        <p:sp>
          <p:nvSpPr>
            <p:cNvPr id="39" name="Text Box 30"/>
            <p:cNvSpPr txBox="1">
              <a:spLocks noChangeArrowheads="1"/>
            </p:cNvSpPr>
            <p:nvPr/>
          </p:nvSpPr>
          <p:spPr bwMode="gray">
            <a:xfrm>
              <a:off x="2139771" y="3429000"/>
              <a:ext cx="312906"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a:spcBef>
                  <a:spcPct val="0"/>
                </a:spcBef>
                <a:buClrTx/>
                <a:buFontTx/>
                <a:buNone/>
              </a:pPr>
              <a:r>
                <a:rPr lang="en-US" altLang="en-US" sz="1800" b="1">
                  <a:solidFill>
                    <a:schemeClr val="bg1"/>
                  </a:solidFill>
                </a:rPr>
                <a:t>4</a:t>
              </a:r>
            </a:p>
          </p:txBody>
        </p:sp>
      </p:grpSp>
      <p:grpSp>
        <p:nvGrpSpPr>
          <p:cNvPr id="17" name="Group 16"/>
          <p:cNvGrpSpPr/>
          <p:nvPr/>
        </p:nvGrpSpPr>
        <p:grpSpPr>
          <a:xfrm>
            <a:off x="2015832" y="4026761"/>
            <a:ext cx="5638800" cy="498872"/>
            <a:chOff x="2015832" y="4026761"/>
            <a:chExt cx="5638800" cy="498872"/>
          </a:xfrm>
        </p:grpSpPr>
        <p:grpSp>
          <p:nvGrpSpPr>
            <p:cNvPr id="47" name="Group 17"/>
            <p:cNvGrpSpPr>
              <a:grpSpLocks/>
            </p:cNvGrpSpPr>
            <p:nvPr/>
          </p:nvGrpSpPr>
          <p:grpSpPr bwMode="auto">
            <a:xfrm>
              <a:off x="2015832" y="4026761"/>
              <a:ext cx="571500" cy="498872"/>
              <a:chOff x="1110" y="2656"/>
              <a:chExt cx="1549" cy="1351"/>
            </a:xfrm>
          </p:grpSpPr>
          <p:sp>
            <p:nvSpPr>
              <p:cNvPr id="48" name="AutoShape 18"/>
              <p:cNvSpPr>
                <a:spLocks noChangeArrowheads="1"/>
              </p:cNvSpPr>
              <p:nvPr/>
            </p:nvSpPr>
            <p:spPr bwMode="gray">
              <a:xfrm>
                <a:off x="1123" y="2679"/>
                <a:ext cx="1536" cy="1328"/>
              </a:xfrm>
              <a:prstGeom prst="hexagon">
                <a:avLst>
                  <a:gd name="adj" fmla="val 28916"/>
                  <a:gd name="vf" fmla="val 115470"/>
                </a:avLst>
              </a:prstGeom>
              <a:solidFill>
                <a:srgbClr val="808080"/>
              </a:solidFill>
              <a:ln>
                <a:noFill/>
              </a:ln>
              <a:effectLst/>
              <a:extLst>
                <a:ext uri="{91240B29-F687-4F45-9708-019B960494DF}">
                  <a14:hiddenLine xmlns:a14="http://schemas.microsoft.com/office/drawing/2010/main" w="9525">
                    <a:solidFill>
                      <a:srgbClr val="C0C0C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49" name="AutoShape 19"/>
              <p:cNvSpPr>
                <a:spLocks noChangeArrowheads="1"/>
              </p:cNvSpPr>
              <p:nvPr/>
            </p:nvSpPr>
            <p:spPr bwMode="gray">
              <a:xfrm>
                <a:off x="1110" y="2656"/>
                <a:ext cx="1536" cy="1328"/>
              </a:xfrm>
              <a:prstGeom prst="hexagon">
                <a:avLst>
                  <a:gd name="adj" fmla="val 28916"/>
                  <a:gd name="vf" fmla="val 115470"/>
                </a:avLst>
              </a:prstGeom>
              <a:gradFill rotWithShape="1">
                <a:gsLst>
                  <a:gs pos="0">
                    <a:srgbClr val="E6E6E6"/>
                  </a:gs>
                  <a:gs pos="7500">
                    <a:srgbClr val="7D8496"/>
                  </a:gs>
                  <a:gs pos="26500">
                    <a:srgbClr val="E6E6E6"/>
                  </a:gs>
                  <a:gs pos="34000">
                    <a:srgbClr val="7D8496"/>
                  </a:gs>
                  <a:gs pos="46500">
                    <a:srgbClr val="E6E6E6"/>
                  </a:gs>
                  <a:gs pos="50000">
                    <a:srgbClr val="FFFFFF"/>
                  </a:gs>
                  <a:gs pos="53500">
                    <a:srgbClr val="E6E6E6"/>
                  </a:gs>
                  <a:gs pos="66000">
                    <a:srgbClr val="7D8496"/>
                  </a:gs>
                  <a:gs pos="73500">
                    <a:srgbClr val="E6E6E6"/>
                  </a:gs>
                  <a:gs pos="92500">
                    <a:srgbClr val="7D8496"/>
                  </a:gs>
                  <a:gs pos="100000">
                    <a:srgbClr val="E6E6E6"/>
                  </a:gs>
                </a:gsLst>
                <a:lin ang="2700000" scaled="1"/>
              </a:gradFill>
              <a:ln w="9525">
                <a:solidFill>
                  <a:srgbClr val="C0C0C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50" name="AutoShape 20"/>
              <p:cNvSpPr>
                <a:spLocks noChangeArrowheads="1"/>
              </p:cNvSpPr>
              <p:nvPr/>
            </p:nvSpPr>
            <p:spPr bwMode="gray">
              <a:xfrm>
                <a:off x="1200" y="2737"/>
                <a:ext cx="1349" cy="1167"/>
              </a:xfrm>
              <a:prstGeom prst="hexagon">
                <a:avLst>
                  <a:gd name="adj" fmla="val 28896"/>
                  <a:gd name="vf" fmla="val 115470"/>
                </a:avLst>
              </a:prstGeom>
              <a:gradFill rotWithShape="1">
                <a:gsLst>
                  <a:gs pos="0">
                    <a:schemeClr val="accent2">
                      <a:gamma/>
                      <a:shade val="46275"/>
                      <a:invGamma/>
                    </a:schemeClr>
                  </a:gs>
                  <a:gs pos="100000">
                    <a:schemeClr val="accent2"/>
                  </a:gs>
                </a:gsLst>
                <a:lin ang="27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1" hangingPunct="1">
                  <a:defRPr/>
                </a:pPr>
                <a:endParaRPr lang="en-US" sz="1350"/>
              </a:p>
            </p:txBody>
          </p:sp>
        </p:grpSp>
        <p:sp>
          <p:nvSpPr>
            <p:cNvPr id="51" name="Line 25"/>
            <p:cNvSpPr>
              <a:spLocks noChangeShapeType="1"/>
            </p:cNvSpPr>
            <p:nvPr/>
          </p:nvSpPr>
          <p:spPr bwMode="auto">
            <a:xfrm flipV="1">
              <a:off x="2473032" y="4469911"/>
              <a:ext cx="5029200" cy="14049"/>
            </a:xfrm>
            <a:prstGeom prst="line">
              <a:avLst/>
            </a:prstGeom>
            <a:noFill/>
            <a:ln w="25400">
              <a:solidFill>
                <a:srgbClr val="C0C0C0"/>
              </a:solidFill>
              <a:prstDash val="sysDot"/>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sz="1350"/>
            </a:p>
          </p:txBody>
        </p:sp>
        <p:sp>
          <p:nvSpPr>
            <p:cNvPr id="52" name="Text Box 26"/>
            <p:cNvSpPr txBox="1">
              <a:spLocks noChangeArrowheads="1"/>
            </p:cNvSpPr>
            <p:nvPr/>
          </p:nvSpPr>
          <p:spPr bwMode="auto">
            <a:xfrm>
              <a:off x="2644482" y="4083910"/>
              <a:ext cx="5010150"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spcBef>
                  <a:spcPct val="0"/>
                </a:spcBef>
                <a:buClrTx/>
                <a:buFontTx/>
                <a:buNone/>
              </a:pPr>
              <a:r>
                <a:rPr lang="vi-VN" sz="1800" b="1" smtClean="0">
                  <a:latin typeface="Calibri Light" panose="020F0302020204030204" pitchFamily="34" charset="0"/>
                  <a:cs typeface="Calibri Light" panose="020F0302020204030204" pitchFamily="34" charset="0"/>
                </a:rPr>
                <a:t>Cấu </a:t>
              </a:r>
              <a:r>
                <a:rPr lang="vi-VN" sz="1800" b="1">
                  <a:latin typeface="Calibri Light" panose="020F0302020204030204" pitchFamily="34" charset="0"/>
                  <a:cs typeface="Calibri Light" panose="020F0302020204030204" pitchFamily="34" charset="0"/>
                </a:rPr>
                <a:t>hình đơn giản, dễ sử dụng theo tiêu chuẩn chung</a:t>
              </a:r>
              <a:endParaRPr lang="en-US" altLang="en-US" sz="1800" b="1">
                <a:latin typeface="Calibri Light" panose="020F0302020204030204" pitchFamily="34" charset="0"/>
                <a:cs typeface="Calibri Light" panose="020F0302020204030204" pitchFamily="34" charset="0"/>
              </a:endParaRPr>
            </a:p>
          </p:txBody>
        </p:sp>
        <p:sp>
          <p:nvSpPr>
            <p:cNvPr id="53" name="Text Box 27"/>
            <p:cNvSpPr txBox="1">
              <a:spLocks noChangeArrowheads="1"/>
            </p:cNvSpPr>
            <p:nvPr/>
          </p:nvSpPr>
          <p:spPr bwMode="gray">
            <a:xfrm>
              <a:off x="2139770" y="4100579"/>
              <a:ext cx="31290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tx2"/>
                </a:buClr>
                <a:buFont typeface="Wingdings" panose="05000000000000000000" pitchFamily="2" charset="2"/>
                <a:buChar char="§"/>
                <a:defRPr sz="28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400">
                  <a:solidFill>
                    <a:schemeClr val="tx1"/>
                  </a:solidFill>
                  <a:latin typeface="Arial" panose="020B0604020202020204" pitchFamily="34" charset="0"/>
                </a:defRPr>
              </a:lvl2pPr>
              <a:lvl3pPr marL="1143000" indent="-228600">
                <a:spcBef>
                  <a:spcPct val="20000"/>
                </a:spcBef>
                <a:buClr>
                  <a:schemeClr val="tx1"/>
                </a:buClr>
                <a:buChar char="•"/>
                <a:defRPr sz="2000">
                  <a:solidFill>
                    <a:schemeClr val="tx1"/>
                  </a:solidFill>
                  <a:latin typeface="Arial" panose="020B0604020202020204" pitchFamily="34" charset="0"/>
                </a:defRPr>
              </a:lvl3pPr>
              <a:lvl4pPr marL="1600200" indent="-228600">
                <a:spcBef>
                  <a:spcPct val="20000"/>
                </a:spcBef>
                <a:buChar char="–"/>
                <a:defRPr>
                  <a:solidFill>
                    <a:schemeClr val="tx1"/>
                  </a:solidFill>
                  <a:latin typeface="Arial" panose="020B0604020202020204" pitchFamily="34" charset="0"/>
                </a:defRPr>
              </a:lvl4pPr>
              <a:lvl5pPr marL="2057400" indent="-228600">
                <a:spcBef>
                  <a:spcPct val="20000"/>
                </a:spcBef>
                <a:buChar char="»"/>
                <a:defRPr>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a:solidFill>
                    <a:schemeClr val="tx1"/>
                  </a:solidFill>
                  <a:latin typeface="Arial" panose="020B0604020202020204" pitchFamily="34" charset="0"/>
                </a:defRPr>
              </a:lvl9pPr>
            </a:lstStyle>
            <a:p>
              <a:pPr algn="ctr">
                <a:spcBef>
                  <a:spcPct val="0"/>
                </a:spcBef>
                <a:buClrTx/>
                <a:buFontTx/>
                <a:buNone/>
              </a:pPr>
              <a:r>
                <a:rPr lang="en-US" altLang="en-US" sz="1800" b="1" smtClean="0">
                  <a:solidFill>
                    <a:schemeClr val="bg1"/>
                  </a:solidFill>
                </a:rPr>
                <a:t>5</a:t>
              </a:r>
              <a:endParaRPr lang="en-US" altLang="en-US" sz="1800" b="1">
                <a:solidFill>
                  <a:schemeClr val="bg1"/>
                </a:solidFill>
              </a:endParaRPr>
            </a:p>
          </p:txBody>
        </p:sp>
      </p:grpSp>
      <p:sp>
        <p:nvSpPr>
          <p:cNvPr id="56"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MAVEN</a:t>
            </a:r>
            <a:endParaRPr lang="en-US">
              <a:solidFill>
                <a:srgbClr val="C20483"/>
              </a:solidFill>
              <a:latin typeface="Times New Roman"/>
            </a:endParaRPr>
          </a:p>
        </p:txBody>
      </p:sp>
    </p:spTree>
    <p:custDataLst>
      <p:tags r:id="rId1"/>
    </p:custDataLst>
    <p:extLst>
      <p:ext uri="{BB962C8B-B14F-4D97-AF65-F5344CB8AC3E}">
        <p14:creationId xmlns:p14="http://schemas.microsoft.com/office/powerpoint/2010/main" val="2419950062"/>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circle(in)">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dissolve">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12" presetClass="entr" presetSubtype="4"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p:tgtEl>
                                          <p:spTgt spid="7"/>
                                        </p:tgtEl>
                                        <p:attrNameLst>
                                          <p:attrName>ppt_y</p:attrName>
                                        </p:attrNameLst>
                                      </p:cBhvr>
                                      <p:tavLst>
                                        <p:tav tm="0">
                                          <p:val>
                                            <p:strVal val="#ppt_y+#ppt_h*1.125000"/>
                                          </p:val>
                                        </p:tav>
                                        <p:tav tm="100000">
                                          <p:val>
                                            <p:strVal val="#ppt_y"/>
                                          </p:val>
                                        </p:tav>
                                      </p:tavLst>
                                    </p:anim>
                                    <p:animEffect transition="in" filter="wipe(up)">
                                      <p:cBhvr>
                                        <p:cTn id="23" dur="5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nodeType="clickEffect">
                                  <p:stCondLst>
                                    <p:cond delay="0"/>
                                  </p:stCondLst>
                                  <p:childTnLst>
                                    <p:set>
                                      <p:cBhvr>
                                        <p:cTn id="27" dur="1" fill="hold">
                                          <p:stCondLst>
                                            <p:cond delay="0"/>
                                          </p:stCondLst>
                                        </p:cTn>
                                        <p:tgtEl>
                                          <p:spTgt spid="17"/>
                                        </p:tgtEl>
                                        <p:attrNameLst>
                                          <p:attrName>style.visibility</p:attrName>
                                        </p:attrNameLst>
                                      </p:cBhvr>
                                      <p:to>
                                        <p:strVal val="visible"/>
                                      </p:to>
                                    </p:set>
                                    <p:animEffect transition="in" filter="randombar(horizontal)">
                                      <p:cBhvr>
                                        <p:cTn id="2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17</a:t>
            </a:r>
            <a:endParaRPr lang="en-US"/>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11" name="Date Placeholder 5"/>
          <p:cNvSpPr txBox="1">
            <a:spLocks/>
          </p:cNvSpPr>
          <p:nvPr/>
        </p:nvSpPr>
        <p:spPr>
          <a:xfrm>
            <a:off x="6450384" y="5302930"/>
            <a:ext cx="2133600" cy="179680"/>
          </a:xfrm>
          <a:prstGeom prst="rect">
            <a:avLst/>
          </a:prstGeom>
        </p:spPr>
        <p:txBody>
          <a:bodyPr vert="horz" rtlCol="0"/>
          <a:lstStyle>
            <a:defPPr>
              <a:defRPr lang="en-US"/>
            </a:defPPr>
            <a:lvl1pPr marL="0" lvl="0" algn="r" rtl="0">
              <a:defRPr lang="en-US" sz="700" dirty="0">
                <a:solidFill>
                  <a:schemeClr val="tx1">
                    <a:lumMod val="50000"/>
                    <a:lumOff val="50000"/>
                  </a:schemeClr>
                </a:solidFill>
                <a:latin typeface="+mn-lt"/>
              </a:defRPr>
            </a:lvl1pPr>
            <a:lvl2pPr marL="457200" lvl="1" algn="l" rtl="0">
              <a:defRPr lang="en-US" sz="1800" dirty="0">
                <a:solidFill>
                  <a:schemeClr val="tx1"/>
                </a:solidFill>
                <a:latin typeface="+mn-lt"/>
              </a:defRPr>
            </a:lvl2pPr>
            <a:lvl3pPr marL="914400" lvl="2" algn="l" rtl="0">
              <a:defRPr lang="en-US" sz="1800" dirty="0">
                <a:solidFill>
                  <a:schemeClr val="tx1"/>
                </a:solidFill>
                <a:latin typeface="+mn-lt"/>
              </a:defRPr>
            </a:lvl3pPr>
            <a:lvl4pPr marL="1371600" lvl="3" algn="l" rtl="0">
              <a:defRPr lang="en-US" sz="1800" dirty="0">
                <a:solidFill>
                  <a:schemeClr val="tx1"/>
                </a:solidFill>
                <a:latin typeface="+mn-lt"/>
              </a:defRPr>
            </a:lvl4pPr>
            <a:lvl5pPr marL="1828800" lvl="4" algn="l" rtl="0">
              <a:defRPr lang="en-US" sz="1800" dirty="0">
                <a:solidFill>
                  <a:schemeClr val="tx1"/>
                </a:solidFill>
                <a:latin typeface="+mn-lt"/>
              </a:defRPr>
            </a:lvl5pPr>
            <a:lvl6pPr marL="2286000" lvl="5" algn="l" rtl="0">
              <a:defRPr lang="en-US" sz="1800" dirty="0">
                <a:solidFill>
                  <a:schemeClr val="tx1"/>
                </a:solidFill>
                <a:latin typeface="+mn-lt"/>
              </a:defRPr>
            </a:lvl6pPr>
            <a:lvl7pPr marL="2743200" lvl="6" algn="l" rtl="0">
              <a:defRPr lang="en-US" sz="1800" dirty="0">
                <a:solidFill>
                  <a:schemeClr val="tx1"/>
                </a:solidFill>
                <a:latin typeface="+mn-lt"/>
              </a:defRPr>
            </a:lvl7pPr>
            <a:lvl8pPr marL="3200400" lvl="7" algn="l" rtl="0">
              <a:defRPr lang="en-US" sz="1800" dirty="0">
                <a:solidFill>
                  <a:schemeClr val="tx1"/>
                </a:solidFill>
                <a:latin typeface="+mn-lt"/>
              </a:defRPr>
            </a:lvl8pPr>
            <a:lvl9pPr marL="3657600" lvl="8" algn="l" rtl="0">
              <a:defRPr lang="en-US" sz="1800" dirty="0">
                <a:solidFill>
                  <a:schemeClr val="tx1"/>
                </a:solidFill>
                <a:latin typeface="+mn-lt"/>
              </a:defRPr>
            </a:lvl9pPr>
          </a:lstStyle>
          <a:p>
            <a:pPr>
              <a:defRPr/>
            </a:pPr>
            <a:r>
              <a:rPr lang="en-US" smtClean="0"/>
              <a:t>http://blogcongdong.com</a:t>
            </a:r>
            <a:endParaRPr lang="en-US"/>
          </a:p>
        </p:txBody>
      </p:sp>
      <p:sp>
        <p:nvSpPr>
          <p:cNvPr id="13" name="Text Box 3"/>
          <p:cNvSpPr txBox="1">
            <a:spLocks noChangeArrowheads="1"/>
          </p:cNvSpPr>
          <p:nvPr/>
        </p:nvSpPr>
        <p:spPr bwMode="auto">
          <a:xfrm>
            <a:off x="2388394" y="926202"/>
            <a:ext cx="184731" cy="3000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4" name="AutoShape 46"/>
          <p:cNvSpPr>
            <a:spLocks noChangeArrowheads="1"/>
          </p:cNvSpPr>
          <p:nvPr/>
        </p:nvSpPr>
        <p:spPr bwMode="ltGray">
          <a:xfrm rot="5400000">
            <a:off x="-673894" y="1490558"/>
            <a:ext cx="3618310" cy="3577829"/>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2"/>
                  <a:pt x="10800" y="322"/>
                </a:cubicBezTo>
                <a:cubicBezTo>
                  <a:pt x="16524" y="322"/>
                  <a:pt x="21189" y="4916"/>
                  <a:pt x="21276" y="10641"/>
                </a:cubicBezTo>
                <a:lnTo>
                  <a:pt x="21598" y="10636"/>
                </a:lnTo>
                <a:cubicBezTo>
                  <a:pt x="21509" y="4736"/>
                  <a:pt x="16700" y="0"/>
                  <a:pt x="10799" y="0"/>
                </a:cubicBezTo>
                <a:cubicBezTo>
                  <a:pt x="4899" y="0"/>
                  <a:pt x="90" y="4736"/>
                  <a:pt x="1" y="10636"/>
                </a:cubicBezTo>
                <a:close/>
              </a:path>
            </a:pathLst>
          </a:custGeom>
          <a:gradFill rotWithShape="1">
            <a:gsLst>
              <a:gs pos="0">
                <a:schemeClr val="bg2">
                  <a:gamma/>
                  <a:tint val="45490"/>
                  <a:invGamma/>
                </a:schemeClr>
              </a:gs>
              <a:gs pos="50000">
                <a:schemeClr val="bg2"/>
              </a:gs>
              <a:gs pos="100000">
                <a:schemeClr val="bg2">
                  <a:gamma/>
                  <a:tint val="45490"/>
                  <a:invGamma/>
                </a:schemeClr>
              </a:gs>
            </a:gsLst>
            <a:lin ang="0" scaled="1"/>
          </a:gra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eaLnBrk="1" hangingPunct="1">
              <a:defRPr/>
            </a:pPr>
            <a:endParaRPr lang="en-US" sz="1350"/>
          </a:p>
        </p:txBody>
      </p:sp>
      <p:sp>
        <p:nvSpPr>
          <p:cNvPr id="15" name="AutoShape 47"/>
          <p:cNvSpPr>
            <a:spLocks noChangeArrowheads="1"/>
          </p:cNvSpPr>
          <p:nvPr/>
        </p:nvSpPr>
        <p:spPr bwMode="ltGray">
          <a:xfrm rot="5400000" flipH="1">
            <a:off x="-369689" y="1817385"/>
            <a:ext cx="3024188" cy="2946797"/>
          </a:xfrm>
          <a:custGeom>
            <a:avLst/>
            <a:gdLst>
              <a:gd name="G0" fmla="+- 56 0 0"/>
              <a:gd name="G1" fmla="+- 11796480 0 0"/>
              <a:gd name="G2" fmla="+- 0 0 11796480"/>
              <a:gd name="T0" fmla="*/ 0 256 1"/>
              <a:gd name="T1" fmla="*/ 180 256 1"/>
              <a:gd name="G3" fmla="+- 11796480 T0 T1"/>
              <a:gd name="T2" fmla="*/ 0 256 1"/>
              <a:gd name="T3" fmla="*/ 90 256 1"/>
              <a:gd name="G4" fmla="+- 11796480 T2 T3"/>
              <a:gd name="G5" fmla="*/ G4 2 1"/>
              <a:gd name="T4" fmla="*/ 90 256 1"/>
              <a:gd name="T5" fmla="*/ 0 256 1"/>
              <a:gd name="G6" fmla="+- 11796480 T4 T5"/>
              <a:gd name="G7" fmla="*/ G6 2 1"/>
              <a:gd name="G8" fmla="abs 1179648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56"/>
              <a:gd name="G18" fmla="*/ 56 1 2"/>
              <a:gd name="G19" fmla="+- G18 5400 0"/>
              <a:gd name="G20" fmla="cos G19 11796480"/>
              <a:gd name="G21" fmla="sin G19 11796480"/>
              <a:gd name="G22" fmla="+- G20 10800 0"/>
              <a:gd name="G23" fmla="+- G21 10800 0"/>
              <a:gd name="G24" fmla="+- 10800 0 G20"/>
              <a:gd name="G25" fmla="+- 56 10800 0"/>
              <a:gd name="G26" fmla="?: G9 G17 G25"/>
              <a:gd name="G27" fmla="?: G9 0 21600"/>
              <a:gd name="G28" fmla="cos 10800 11796480"/>
              <a:gd name="G29" fmla="sin 10800 11796480"/>
              <a:gd name="G30" fmla="sin 56 11796480"/>
              <a:gd name="G31" fmla="+- G28 10800 0"/>
              <a:gd name="G32" fmla="+- G29 10800 0"/>
              <a:gd name="G33" fmla="+- G30 10800 0"/>
              <a:gd name="G34" fmla="?: G4 0 G31"/>
              <a:gd name="G35" fmla="?: 11796480 G34 0"/>
              <a:gd name="G36" fmla="?: G6 G35 G31"/>
              <a:gd name="G37" fmla="+- 21600 0 G36"/>
              <a:gd name="G38" fmla="?: G4 0 G33"/>
              <a:gd name="G39" fmla="?: 11796480 G38 G32"/>
              <a:gd name="G40" fmla="?: G6 G39 0"/>
              <a:gd name="G41" fmla="?: G4 G32 21600"/>
              <a:gd name="G42" fmla="?: G6 G41 G33"/>
              <a:gd name="T12" fmla="*/ 10800 w 21600"/>
              <a:gd name="T13" fmla="*/ 0 h 21600"/>
              <a:gd name="T14" fmla="*/ 5372 w 21600"/>
              <a:gd name="T15" fmla="*/ 10800 h 21600"/>
              <a:gd name="T16" fmla="*/ 10800 w 21600"/>
              <a:gd name="T17" fmla="*/ 10744 h 21600"/>
              <a:gd name="T18" fmla="*/ 16228 w 21600"/>
              <a:gd name="T19" fmla="*/ 10800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10744" y="10800"/>
                </a:moveTo>
                <a:cubicBezTo>
                  <a:pt x="10744" y="10769"/>
                  <a:pt x="10769" y="10744"/>
                  <a:pt x="10800" y="10744"/>
                </a:cubicBezTo>
                <a:cubicBezTo>
                  <a:pt x="10830" y="10744"/>
                  <a:pt x="10856" y="10769"/>
                  <a:pt x="10856" y="10800"/>
                </a:cubicBezTo>
                <a:lnTo>
                  <a:pt x="21600" y="10800"/>
                </a:lnTo>
                <a:cubicBezTo>
                  <a:pt x="21600" y="4835"/>
                  <a:pt x="16764" y="0"/>
                  <a:pt x="10800" y="0"/>
                </a:cubicBezTo>
                <a:cubicBezTo>
                  <a:pt x="4835" y="0"/>
                  <a:pt x="0" y="4835"/>
                  <a:pt x="0" y="10799"/>
                </a:cubicBezTo>
                <a:close/>
              </a:path>
            </a:pathLst>
          </a:custGeom>
          <a:gradFill rotWithShape="1">
            <a:gsLst>
              <a:gs pos="0">
                <a:schemeClr val="hlink">
                  <a:alpha val="56000"/>
                </a:schemeClr>
              </a:gs>
              <a:gs pos="100000">
                <a:schemeClr val="hlink">
                  <a:gamma/>
                  <a:tint val="0"/>
                  <a:invGamma/>
                  <a:alpha val="48000"/>
                </a:schemeClr>
              </a:gs>
            </a:gsLst>
            <a:lin ang="5400000" scaled="1"/>
          </a:gradFill>
          <a:ln>
            <a:noFill/>
          </a:ln>
          <a:effectLst/>
          <a:extLs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eaLnBrk="1" hangingPunct="1">
              <a:defRPr/>
            </a:pPr>
            <a:endParaRPr lang="en-US" sz="1350"/>
          </a:p>
        </p:txBody>
      </p:sp>
      <p:grpSp>
        <p:nvGrpSpPr>
          <p:cNvPr id="2" name="Group 1"/>
          <p:cNvGrpSpPr/>
          <p:nvPr/>
        </p:nvGrpSpPr>
        <p:grpSpPr>
          <a:xfrm>
            <a:off x="2228850" y="1748670"/>
            <a:ext cx="3552825" cy="422167"/>
            <a:chOff x="2228850" y="1748670"/>
            <a:chExt cx="3552825" cy="422167"/>
          </a:xfrm>
        </p:grpSpPr>
        <p:sp>
          <p:nvSpPr>
            <p:cNvPr id="21" name="AutoShape 52"/>
            <p:cNvSpPr>
              <a:spLocks noChangeArrowheads="1"/>
            </p:cNvSpPr>
            <p:nvPr/>
          </p:nvSpPr>
          <p:spPr bwMode="gray">
            <a:xfrm>
              <a:off x="2466975" y="1750114"/>
              <a:ext cx="3314700" cy="381000"/>
            </a:xfrm>
            <a:prstGeom prst="roundRect">
              <a:avLst>
                <a:gd name="adj" fmla="val 50000"/>
              </a:avLst>
            </a:prstGeom>
            <a:noFill/>
            <a:ln w="28575" algn="ctr">
              <a:solidFill>
                <a:schemeClr val="bg2">
                  <a:lumMod val="50000"/>
                </a:schemeClr>
              </a:solidFill>
              <a:round/>
              <a:headEnd/>
              <a:tailEnd/>
            </a:ln>
            <a:effectLst/>
            <a:extLst>
              <a:ext uri="{909E8E84-426E-40DD-AFC4-6F175D3DCCD1}">
                <a14:hiddenFill xmlns:a14="http://schemas.microsoft.com/office/drawing/2010/main">
                  <a:gradFill rotWithShape="1">
                    <a:gsLst>
                      <a:gs pos="0">
                        <a:srgbClr val="FFFFFF"/>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500" b="1" smtClean="0">
                  <a:solidFill>
                    <a:schemeClr val="tx2"/>
                  </a:solidFill>
                </a:rPr>
                <a:t>Linh hoạt, thực thi cao</a:t>
              </a:r>
              <a:endParaRPr lang="en-US" altLang="en-US" sz="1500" b="1">
                <a:solidFill>
                  <a:schemeClr val="tx2"/>
                </a:solidFill>
              </a:endParaRPr>
            </a:p>
          </p:txBody>
        </p:sp>
        <p:grpSp>
          <p:nvGrpSpPr>
            <p:cNvPr id="22" name="Group 53"/>
            <p:cNvGrpSpPr>
              <a:grpSpLocks/>
            </p:cNvGrpSpPr>
            <p:nvPr/>
          </p:nvGrpSpPr>
          <p:grpSpPr bwMode="auto">
            <a:xfrm>
              <a:off x="2228850" y="1748670"/>
              <a:ext cx="290881" cy="422167"/>
              <a:chOff x="2078" y="1295"/>
              <a:chExt cx="1644" cy="2386"/>
            </a:xfrm>
          </p:grpSpPr>
          <p:sp>
            <p:nvSpPr>
              <p:cNvPr id="23" name="Oval 54"/>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4" name="Oval 55"/>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5" name="Oval 56"/>
              <p:cNvSpPr>
                <a:spLocks noChangeArrowheads="1"/>
              </p:cNvSpPr>
              <p:nvPr/>
            </p:nvSpPr>
            <p:spPr bwMode="gray">
              <a:xfrm>
                <a:off x="2253" y="1295"/>
                <a:ext cx="1468" cy="238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sz="1350"/>
              </a:p>
            </p:txBody>
          </p:sp>
          <p:sp>
            <p:nvSpPr>
              <p:cNvPr id="26" name="Oval 57"/>
              <p:cNvSpPr>
                <a:spLocks noChangeArrowheads="1"/>
              </p:cNvSpPr>
              <p:nvPr/>
            </p:nvSpPr>
            <p:spPr bwMode="gray">
              <a:xfrm>
                <a:off x="2254" y="1296"/>
                <a:ext cx="1468" cy="2385"/>
              </a:xfrm>
              <a:prstGeom prst="ellipse">
                <a:avLst/>
              </a:prstGeom>
              <a:gradFill rotWithShape="1">
                <a:gsLst>
                  <a:gs pos="0">
                    <a:srgbClr val="000000"/>
                  </a:gs>
                  <a:gs pos="100000">
                    <a:srgbClr val="FFCC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7" name="Oval 58"/>
              <p:cNvSpPr>
                <a:spLocks noChangeArrowheads="1"/>
              </p:cNvSpPr>
              <p:nvPr/>
            </p:nvSpPr>
            <p:spPr bwMode="gray">
              <a:xfrm>
                <a:off x="2334" y="1296"/>
                <a:ext cx="1097" cy="2385"/>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sz="1350"/>
              </a:p>
            </p:txBody>
          </p:sp>
          <p:sp>
            <p:nvSpPr>
              <p:cNvPr id="28" name="Oval 59"/>
              <p:cNvSpPr>
                <a:spLocks noChangeArrowheads="1"/>
              </p:cNvSpPr>
              <p:nvPr/>
            </p:nvSpPr>
            <p:spPr bwMode="gray">
              <a:xfrm>
                <a:off x="2337" y="1296"/>
                <a:ext cx="1096" cy="2385"/>
              </a:xfrm>
              <a:prstGeom prst="ellipse">
                <a:avLst/>
              </a:prstGeom>
              <a:gradFill rotWithShape="1">
                <a:gsLst>
                  <a:gs pos="0">
                    <a:srgbClr val="FFCC00"/>
                  </a:gs>
                  <a:gs pos="100000">
                    <a:srgbClr val="7C6300"/>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grpSp>
      </p:grpSp>
      <p:grpSp>
        <p:nvGrpSpPr>
          <p:cNvPr id="3" name="Group 2"/>
          <p:cNvGrpSpPr/>
          <p:nvPr/>
        </p:nvGrpSpPr>
        <p:grpSpPr>
          <a:xfrm>
            <a:off x="2628900" y="2327567"/>
            <a:ext cx="3543300" cy="433820"/>
            <a:chOff x="2628900" y="2327567"/>
            <a:chExt cx="3543300" cy="433820"/>
          </a:xfrm>
        </p:grpSpPr>
        <p:sp>
          <p:nvSpPr>
            <p:cNvPr id="20" name="AutoShape 51"/>
            <p:cNvSpPr>
              <a:spLocks noChangeArrowheads="1"/>
            </p:cNvSpPr>
            <p:nvPr/>
          </p:nvSpPr>
          <p:spPr bwMode="gray">
            <a:xfrm>
              <a:off x="2857500" y="2327567"/>
              <a:ext cx="3314700" cy="381000"/>
            </a:xfrm>
            <a:prstGeom prst="roundRect">
              <a:avLst>
                <a:gd name="adj" fmla="val 50000"/>
              </a:avLst>
            </a:prstGeom>
            <a:noFill/>
            <a:ln w="28575" algn="ctr">
              <a:solidFill>
                <a:srgbClr val="595959"/>
              </a:solidFill>
              <a:round/>
              <a:headEnd/>
              <a:tailEnd/>
            </a:ln>
            <a:effectLst/>
            <a:extLst>
              <a:ext uri="{909E8E84-426E-40DD-AFC4-6F175D3DCCD1}">
                <a14:hiddenFill xmlns:a14="http://schemas.microsoft.com/office/drawing/2010/main">
                  <a:gradFill rotWithShape="1">
                    <a:gsLst>
                      <a:gs pos="0">
                        <a:srgbClr val="FFFFFF"/>
                      </a:gs>
                      <a:gs pos="100000">
                        <a:schemeClr val="hlink"/>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500" b="1" smtClean="0">
                  <a:solidFill>
                    <a:schemeClr val="tx2"/>
                  </a:solidFill>
                </a:rPr>
                <a:t>Sử dụng ngay, hỗ trợ giao dịch</a:t>
              </a:r>
              <a:endParaRPr lang="en-US" altLang="en-US" sz="1500" b="1">
                <a:solidFill>
                  <a:schemeClr val="tx2"/>
                </a:solidFill>
              </a:endParaRPr>
            </a:p>
          </p:txBody>
        </p:sp>
        <p:grpSp>
          <p:nvGrpSpPr>
            <p:cNvPr id="29" name="Group 60"/>
            <p:cNvGrpSpPr>
              <a:grpSpLocks/>
            </p:cNvGrpSpPr>
            <p:nvPr/>
          </p:nvGrpSpPr>
          <p:grpSpPr bwMode="auto">
            <a:xfrm>
              <a:off x="2628900" y="2339220"/>
              <a:ext cx="290881" cy="422167"/>
              <a:chOff x="2078" y="1295"/>
              <a:chExt cx="1644" cy="2386"/>
            </a:xfrm>
          </p:grpSpPr>
          <p:sp>
            <p:nvSpPr>
              <p:cNvPr id="30" name="Oval 61"/>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1" name="Oval 62"/>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2" name="Oval 63"/>
              <p:cNvSpPr>
                <a:spLocks noChangeArrowheads="1"/>
              </p:cNvSpPr>
              <p:nvPr/>
            </p:nvSpPr>
            <p:spPr bwMode="gray">
              <a:xfrm>
                <a:off x="2253" y="1295"/>
                <a:ext cx="1468" cy="238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sz="1350"/>
              </a:p>
            </p:txBody>
          </p:sp>
          <p:sp>
            <p:nvSpPr>
              <p:cNvPr id="33" name="Oval 64"/>
              <p:cNvSpPr>
                <a:spLocks noChangeArrowheads="1"/>
              </p:cNvSpPr>
              <p:nvPr/>
            </p:nvSpPr>
            <p:spPr bwMode="gray">
              <a:xfrm>
                <a:off x="2254" y="1296"/>
                <a:ext cx="1468" cy="2385"/>
              </a:xfrm>
              <a:prstGeom prst="ellipse">
                <a:avLst/>
              </a:prstGeom>
              <a:gradFill rotWithShape="1">
                <a:gsLst>
                  <a:gs pos="0">
                    <a:srgbClr val="000000"/>
                  </a:gs>
                  <a:gs pos="100000">
                    <a:srgbClr val="48BE67"/>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4" name="Oval 65"/>
              <p:cNvSpPr>
                <a:spLocks noChangeArrowheads="1"/>
              </p:cNvSpPr>
              <p:nvPr/>
            </p:nvSpPr>
            <p:spPr bwMode="gray">
              <a:xfrm>
                <a:off x="2334" y="1296"/>
                <a:ext cx="1097" cy="2385"/>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sz="1350"/>
              </a:p>
            </p:txBody>
          </p:sp>
          <p:sp>
            <p:nvSpPr>
              <p:cNvPr id="35" name="Oval 66"/>
              <p:cNvSpPr>
                <a:spLocks noChangeArrowheads="1"/>
              </p:cNvSpPr>
              <p:nvPr/>
            </p:nvSpPr>
            <p:spPr bwMode="gray">
              <a:xfrm>
                <a:off x="2337" y="1296"/>
                <a:ext cx="1096" cy="2385"/>
              </a:xfrm>
              <a:prstGeom prst="ellipse">
                <a:avLst/>
              </a:prstGeom>
              <a:gradFill rotWithShape="1">
                <a:gsLst>
                  <a:gs pos="0">
                    <a:srgbClr val="48BE67"/>
                  </a:gs>
                  <a:gs pos="100000">
                    <a:srgbClr val="235C32"/>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grpSp>
      </p:grpSp>
      <p:grpSp>
        <p:nvGrpSpPr>
          <p:cNvPr id="6" name="Group 5"/>
          <p:cNvGrpSpPr/>
          <p:nvPr/>
        </p:nvGrpSpPr>
        <p:grpSpPr>
          <a:xfrm>
            <a:off x="2743200" y="2967870"/>
            <a:ext cx="3886200" cy="422167"/>
            <a:chOff x="2743200" y="2967870"/>
            <a:chExt cx="3886200" cy="422167"/>
          </a:xfrm>
        </p:grpSpPr>
        <p:sp>
          <p:nvSpPr>
            <p:cNvPr id="19" name="AutoShape 50"/>
            <p:cNvSpPr>
              <a:spLocks noChangeArrowheads="1"/>
            </p:cNvSpPr>
            <p:nvPr/>
          </p:nvSpPr>
          <p:spPr bwMode="gray">
            <a:xfrm>
              <a:off x="2971800" y="2978839"/>
              <a:ext cx="3657600" cy="381000"/>
            </a:xfrm>
            <a:prstGeom prst="roundRect">
              <a:avLst>
                <a:gd name="adj" fmla="val 50000"/>
              </a:avLst>
            </a:prstGeom>
            <a:noFill/>
            <a:ln w="28575" algn="ctr">
              <a:solidFill>
                <a:srgbClr val="595959"/>
              </a:solidFill>
              <a:round/>
              <a:headEnd/>
              <a:tailEnd/>
            </a:ln>
            <a:effectLst/>
            <a:extLst>
              <a:ext uri="{909E8E84-426E-40DD-AFC4-6F175D3DCCD1}">
                <a14:hiddenFill xmlns:a14="http://schemas.microsoft.com/office/drawing/2010/main">
                  <a:gradFill rotWithShape="1">
                    <a:gsLst>
                      <a:gs pos="0">
                        <a:srgbClr val="FFFFFF"/>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500" b="1" smtClean="0">
                  <a:solidFill>
                    <a:schemeClr val="tx2"/>
                  </a:solidFill>
                </a:rPr>
                <a:t>Nơi tin cậy để lưu trữ web và dữ liệu</a:t>
              </a:r>
              <a:endParaRPr lang="en-US" altLang="en-US" sz="1500" b="1">
                <a:solidFill>
                  <a:schemeClr val="tx2"/>
                </a:solidFill>
              </a:endParaRPr>
            </a:p>
          </p:txBody>
        </p:sp>
        <p:grpSp>
          <p:nvGrpSpPr>
            <p:cNvPr id="36" name="Group 67"/>
            <p:cNvGrpSpPr>
              <a:grpSpLocks/>
            </p:cNvGrpSpPr>
            <p:nvPr/>
          </p:nvGrpSpPr>
          <p:grpSpPr bwMode="auto">
            <a:xfrm>
              <a:off x="2743200" y="2967870"/>
              <a:ext cx="290881" cy="422167"/>
              <a:chOff x="2078" y="1295"/>
              <a:chExt cx="1644" cy="2386"/>
            </a:xfrm>
          </p:grpSpPr>
          <p:sp>
            <p:nvSpPr>
              <p:cNvPr id="37" name="Oval 68"/>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8" name="Oval 69"/>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9" name="Oval 70"/>
              <p:cNvSpPr>
                <a:spLocks noChangeArrowheads="1"/>
              </p:cNvSpPr>
              <p:nvPr/>
            </p:nvSpPr>
            <p:spPr bwMode="gray">
              <a:xfrm>
                <a:off x="2253" y="1295"/>
                <a:ext cx="1468" cy="238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sz="1350"/>
              </a:p>
            </p:txBody>
          </p:sp>
          <p:sp>
            <p:nvSpPr>
              <p:cNvPr id="40" name="Oval 71"/>
              <p:cNvSpPr>
                <a:spLocks noChangeArrowheads="1"/>
              </p:cNvSpPr>
              <p:nvPr/>
            </p:nvSpPr>
            <p:spPr bwMode="gray">
              <a:xfrm>
                <a:off x="2254" y="1296"/>
                <a:ext cx="1468" cy="2385"/>
              </a:xfrm>
              <a:prstGeom prst="ellipse">
                <a:avLst/>
              </a:prstGeom>
              <a:gradFill rotWithShape="1">
                <a:gsLst>
                  <a:gs pos="0">
                    <a:srgbClr val="21B3E1"/>
                  </a:gs>
                  <a:gs pos="100000">
                    <a:srgbClr val="0F5368"/>
                  </a:gs>
                </a:gsLst>
                <a:lin ang="54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41" name="Oval 72"/>
              <p:cNvSpPr>
                <a:spLocks noChangeArrowheads="1"/>
              </p:cNvSpPr>
              <p:nvPr/>
            </p:nvSpPr>
            <p:spPr bwMode="gray">
              <a:xfrm>
                <a:off x="2334" y="1296"/>
                <a:ext cx="1097" cy="2385"/>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sz="1350"/>
              </a:p>
            </p:txBody>
          </p:sp>
          <p:sp>
            <p:nvSpPr>
              <p:cNvPr id="42" name="Oval 73"/>
              <p:cNvSpPr>
                <a:spLocks noChangeArrowheads="1"/>
              </p:cNvSpPr>
              <p:nvPr/>
            </p:nvSpPr>
            <p:spPr bwMode="gray">
              <a:xfrm>
                <a:off x="2337" y="1296"/>
                <a:ext cx="1096" cy="2385"/>
              </a:xfrm>
              <a:prstGeom prst="ellipse">
                <a:avLst/>
              </a:prstGeom>
              <a:gradFill rotWithShape="1">
                <a:gsLst>
                  <a:gs pos="0">
                    <a:srgbClr val="21B3E1"/>
                  </a:gs>
                  <a:gs pos="100000">
                    <a:srgbClr val="1057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grpSp>
      </p:grpSp>
      <p:grpSp>
        <p:nvGrpSpPr>
          <p:cNvPr id="7" name="Group 6"/>
          <p:cNvGrpSpPr/>
          <p:nvPr/>
        </p:nvGrpSpPr>
        <p:grpSpPr>
          <a:xfrm>
            <a:off x="2628900" y="3588439"/>
            <a:ext cx="3567113" cy="430248"/>
            <a:chOff x="2628900" y="3588439"/>
            <a:chExt cx="3567113" cy="430248"/>
          </a:xfrm>
        </p:grpSpPr>
        <p:sp>
          <p:nvSpPr>
            <p:cNvPr id="18" name="AutoShape 49"/>
            <p:cNvSpPr>
              <a:spLocks noChangeArrowheads="1"/>
            </p:cNvSpPr>
            <p:nvPr/>
          </p:nvSpPr>
          <p:spPr bwMode="gray">
            <a:xfrm>
              <a:off x="2881313" y="3588439"/>
              <a:ext cx="3314700" cy="381000"/>
            </a:xfrm>
            <a:prstGeom prst="roundRect">
              <a:avLst>
                <a:gd name="adj" fmla="val 50000"/>
              </a:avLst>
            </a:prstGeom>
            <a:noFill/>
            <a:ln w="28575" algn="ctr">
              <a:solidFill>
                <a:srgbClr val="595959"/>
              </a:solidFill>
              <a:round/>
              <a:headEnd/>
              <a:tailEnd/>
            </a:ln>
            <a:effectLst/>
            <a:extLst>
              <a:ext uri="{909E8E84-426E-40DD-AFC4-6F175D3DCCD1}">
                <a14:hiddenFill xmlns:a14="http://schemas.microsoft.com/office/drawing/2010/main">
                  <a:gradFill rotWithShape="1">
                    <a:gsLst>
                      <a:gs pos="0">
                        <a:srgbClr val="FFFFFF"/>
                      </a:gs>
                      <a:gs pos="100000">
                        <a:schemeClr val="hlink"/>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500" b="1" smtClean="0">
                  <a:solidFill>
                    <a:schemeClr val="tx2"/>
                  </a:solidFill>
                </a:rPr>
                <a:t>Bảo mật tốt, dễ quản lý</a:t>
              </a:r>
              <a:endParaRPr lang="en-US" altLang="en-US" sz="1500" b="1">
                <a:solidFill>
                  <a:schemeClr val="tx2"/>
                </a:solidFill>
              </a:endParaRPr>
            </a:p>
          </p:txBody>
        </p:sp>
        <p:grpSp>
          <p:nvGrpSpPr>
            <p:cNvPr id="43" name="Group 74"/>
            <p:cNvGrpSpPr>
              <a:grpSpLocks/>
            </p:cNvGrpSpPr>
            <p:nvPr/>
          </p:nvGrpSpPr>
          <p:grpSpPr bwMode="auto">
            <a:xfrm>
              <a:off x="2628900" y="3596520"/>
              <a:ext cx="290881" cy="422167"/>
              <a:chOff x="2078" y="1295"/>
              <a:chExt cx="1644" cy="2386"/>
            </a:xfrm>
          </p:grpSpPr>
          <p:sp>
            <p:nvSpPr>
              <p:cNvPr id="44" name="Oval 75"/>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45" name="Oval 76"/>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46" name="Oval 77"/>
              <p:cNvSpPr>
                <a:spLocks noChangeArrowheads="1"/>
              </p:cNvSpPr>
              <p:nvPr/>
            </p:nvSpPr>
            <p:spPr bwMode="gray">
              <a:xfrm>
                <a:off x="2253" y="1295"/>
                <a:ext cx="1468" cy="238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sz="1350"/>
              </a:p>
            </p:txBody>
          </p:sp>
          <p:sp>
            <p:nvSpPr>
              <p:cNvPr id="47" name="Oval 78"/>
              <p:cNvSpPr>
                <a:spLocks noChangeArrowheads="1"/>
              </p:cNvSpPr>
              <p:nvPr/>
            </p:nvSpPr>
            <p:spPr bwMode="gray">
              <a:xfrm>
                <a:off x="2254" y="1296"/>
                <a:ext cx="1468" cy="2385"/>
              </a:xfrm>
              <a:prstGeom prst="ellipse">
                <a:avLst/>
              </a:prstGeom>
              <a:gradFill rotWithShape="1">
                <a:gsLst>
                  <a:gs pos="0">
                    <a:srgbClr val="000000"/>
                  </a:gs>
                  <a:gs pos="100000">
                    <a:srgbClr val="8D67E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48" name="Oval 79"/>
              <p:cNvSpPr>
                <a:spLocks noChangeArrowheads="1"/>
              </p:cNvSpPr>
              <p:nvPr/>
            </p:nvSpPr>
            <p:spPr bwMode="gray">
              <a:xfrm>
                <a:off x="2334" y="1296"/>
                <a:ext cx="1097" cy="2385"/>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sz="1350"/>
              </a:p>
            </p:txBody>
          </p:sp>
          <p:sp>
            <p:nvSpPr>
              <p:cNvPr id="49" name="Oval 80"/>
              <p:cNvSpPr>
                <a:spLocks noChangeArrowheads="1"/>
              </p:cNvSpPr>
              <p:nvPr/>
            </p:nvSpPr>
            <p:spPr bwMode="gray">
              <a:xfrm>
                <a:off x="2337" y="1296"/>
                <a:ext cx="1096" cy="2385"/>
              </a:xfrm>
              <a:prstGeom prst="ellipse">
                <a:avLst/>
              </a:prstGeom>
              <a:gradFill rotWithShape="1">
                <a:gsLst>
                  <a:gs pos="0">
                    <a:srgbClr val="8D67E1"/>
                  </a:gs>
                  <a:gs pos="100000">
                    <a:srgbClr val="45326D"/>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grpSp>
      </p:grpSp>
      <p:grpSp>
        <p:nvGrpSpPr>
          <p:cNvPr id="10" name="Group 9"/>
          <p:cNvGrpSpPr/>
          <p:nvPr/>
        </p:nvGrpSpPr>
        <p:grpSpPr>
          <a:xfrm>
            <a:off x="2286000" y="4177545"/>
            <a:ext cx="3657600" cy="422167"/>
            <a:chOff x="2286000" y="4177545"/>
            <a:chExt cx="3657600" cy="422167"/>
          </a:xfrm>
        </p:grpSpPr>
        <p:sp>
          <p:nvSpPr>
            <p:cNvPr id="16" name="AutoShape 48"/>
            <p:cNvSpPr>
              <a:spLocks noChangeArrowheads="1"/>
            </p:cNvSpPr>
            <p:nvPr/>
          </p:nvSpPr>
          <p:spPr bwMode="gray">
            <a:xfrm>
              <a:off x="2509838" y="4208755"/>
              <a:ext cx="3433762" cy="381000"/>
            </a:xfrm>
            <a:prstGeom prst="roundRect">
              <a:avLst>
                <a:gd name="adj" fmla="val 50000"/>
              </a:avLst>
            </a:prstGeom>
            <a:noFill/>
            <a:ln w="28575" algn="ctr">
              <a:solidFill>
                <a:srgbClr val="595959"/>
              </a:solidFill>
              <a:round/>
              <a:headEnd/>
              <a:tailEnd/>
            </a:ln>
            <a:effectLst/>
            <a:extLst>
              <a:ext uri="{909E8E84-426E-40DD-AFC4-6F175D3DCCD1}">
                <a14:hiddenFill xmlns:a14="http://schemas.microsoft.com/office/drawing/2010/main">
                  <a:gradFill rotWithShape="1">
                    <a:gsLst>
                      <a:gs pos="0">
                        <a:srgbClr val="FFFFFF"/>
                      </a:gs>
                      <a:gs pos="100000">
                        <a:schemeClr val="accent1"/>
                      </a:gs>
                    </a:gsLst>
                    <a:lin ang="0" scaled="1"/>
                  </a:gradFill>
                </a14:hiddenFill>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500" b="1" smtClean="0">
                  <a:solidFill>
                    <a:schemeClr val="tx2"/>
                  </a:solidFill>
                </a:rPr>
                <a:t>Mã nguồn mở và hỗ trợ xuyên suốt</a:t>
              </a:r>
              <a:endParaRPr lang="en-US" altLang="en-US" sz="1500" b="1">
                <a:solidFill>
                  <a:schemeClr val="tx2"/>
                </a:solidFill>
              </a:endParaRPr>
            </a:p>
          </p:txBody>
        </p:sp>
        <p:grpSp>
          <p:nvGrpSpPr>
            <p:cNvPr id="50" name="Group 81"/>
            <p:cNvGrpSpPr>
              <a:grpSpLocks/>
            </p:cNvGrpSpPr>
            <p:nvPr/>
          </p:nvGrpSpPr>
          <p:grpSpPr bwMode="auto">
            <a:xfrm>
              <a:off x="2286000" y="4177545"/>
              <a:ext cx="288828" cy="422167"/>
              <a:chOff x="2078" y="1295"/>
              <a:chExt cx="1749" cy="2386"/>
            </a:xfrm>
          </p:grpSpPr>
          <p:sp>
            <p:nvSpPr>
              <p:cNvPr id="51" name="Oval 82"/>
              <p:cNvSpPr>
                <a:spLocks noChangeArrowheads="1"/>
              </p:cNvSpPr>
              <p:nvPr/>
            </p:nvSpPr>
            <p:spPr bwMode="gray">
              <a:xfrm>
                <a:off x="2078" y="1680"/>
                <a:ext cx="1615" cy="1615"/>
              </a:xfrm>
              <a:prstGeom prst="ellipse">
                <a:avLst/>
              </a:prstGeom>
              <a:gradFill rotWithShape="1">
                <a:gsLst>
                  <a:gs pos="0">
                    <a:srgbClr val="767676"/>
                  </a:gs>
                  <a:gs pos="50000">
                    <a:srgbClr val="FFFFFF"/>
                  </a:gs>
                  <a:gs pos="100000">
                    <a:srgbClr val="767676"/>
                  </a:gs>
                </a:gsLst>
                <a:lin ang="5400000" scaled="1"/>
              </a:gradFill>
              <a:ln>
                <a:noFill/>
              </a:ln>
              <a:effectLst/>
              <a:extLst>
                <a:ext uri="{91240B29-F687-4F45-9708-019B960494DF}">
                  <a14:hiddenLine xmlns:a14="http://schemas.microsoft.com/office/drawing/2010/main" w="57150" algn="ctr">
                    <a:solidFill>
                      <a:schemeClr val="bg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52" name="Oval 83"/>
              <p:cNvSpPr>
                <a:spLocks noChangeArrowheads="1"/>
              </p:cNvSpPr>
              <p:nvPr/>
            </p:nvSpPr>
            <p:spPr bwMode="gray">
              <a:xfrm>
                <a:off x="2170" y="1771"/>
                <a:ext cx="1430" cy="1430"/>
              </a:xfrm>
              <a:prstGeom prst="ellipse">
                <a:avLst/>
              </a:prstGeom>
              <a:gradFill rotWithShape="1">
                <a:gsLst>
                  <a:gs pos="0">
                    <a:srgbClr val="A2A2A2"/>
                  </a:gs>
                  <a:gs pos="50000">
                    <a:srgbClr val="FFFFFF"/>
                  </a:gs>
                  <a:gs pos="100000">
                    <a:srgbClr val="A2A2A2"/>
                  </a:gs>
                </a:gsLst>
                <a:lin ang="0" scaled="1"/>
              </a:gradFill>
              <a:ln>
                <a:noFill/>
              </a:ln>
              <a:effectLst/>
              <a:extLst>
                <a:ext uri="{91240B29-F687-4F45-9708-019B960494DF}">
                  <a14:hiddenLine xmlns:a14="http://schemas.microsoft.com/office/drawing/2010/main" w="9525" algn="ctr">
                    <a:solidFill>
                      <a:schemeClr val="tx1"/>
                    </a:solidFill>
                    <a:round/>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53" name="Oval 84"/>
              <p:cNvSpPr>
                <a:spLocks noChangeArrowheads="1"/>
              </p:cNvSpPr>
              <p:nvPr/>
            </p:nvSpPr>
            <p:spPr bwMode="gray">
              <a:xfrm>
                <a:off x="2251" y="1295"/>
                <a:ext cx="1573" cy="2385"/>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eaLnBrk="1" hangingPunct="1">
                  <a:defRPr/>
                </a:pPr>
                <a:endParaRPr lang="en-US" sz="1350"/>
              </a:p>
            </p:txBody>
          </p:sp>
          <p:sp>
            <p:nvSpPr>
              <p:cNvPr id="54" name="Oval 85"/>
              <p:cNvSpPr>
                <a:spLocks noChangeArrowheads="1"/>
              </p:cNvSpPr>
              <p:nvPr/>
            </p:nvSpPr>
            <p:spPr bwMode="gray">
              <a:xfrm>
                <a:off x="2254" y="1296"/>
                <a:ext cx="1573" cy="2385"/>
              </a:xfrm>
              <a:prstGeom prst="ellipse">
                <a:avLst/>
              </a:prstGeom>
              <a:gradFill rotWithShape="1">
                <a:gsLst>
                  <a:gs pos="0">
                    <a:srgbClr val="000000"/>
                  </a:gs>
                  <a:gs pos="100000">
                    <a:srgbClr val="E35E23"/>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55" name="Oval 86"/>
              <p:cNvSpPr>
                <a:spLocks noChangeArrowheads="1"/>
              </p:cNvSpPr>
              <p:nvPr/>
            </p:nvSpPr>
            <p:spPr bwMode="gray">
              <a:xfrm>
                <a:off x="2338" y="1296"/>
                <a:ext cx="1096" cy="2385"/>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eaLnBrk="1" hangingPunct="1">
                  <a:defRPr/>
                </a:pPr>
                <a:endParaRPr lang="en-US" sz="1350"/>
              </a:p>
            </p:txBody>
          </p:sp>
          <p:sp>
            <p:nvSpPr>
              <p:cNvPr id="56" name="Oval 87"/>
              <p:cNvSpPr>
                <a:spLocks noChangeArrowheads="1"/>
              </p:cNvSpPr>
              <p:nvPr/>
            </p:nvSpPr>
            <p:spPr bwMode="gray">
              <a:xfrm>
                <a:off x="2337" y="1296"/>
                <a:ext cx="1096" cy="2385"/>
              </a:xfrm>
              <a:prstGeom prst="ellipse">
                <a:avLst/>
              </a:prstGeom>
              <a:gradFill rotWithShape="1">
                <a:gsLst>
                  <a:gs pos="0">
                    <a:srgbClr val="E35E23"/>
                  </a:gs>
                  <a:gs pos="100000">
                    <a:srgbClr val="6E2E11"/>
                  </a:gs>
                </a:gsLst>
                <a:lin ang="2700000" scaled="1"/>
              </a:gradFill>
              <a:ln>
                <a:noFill/>
              </a:ln>
              <a:effectLst/>
              <a:extLst>
                <a:ext uri="{91240B29-F687-4F45-9708-019B960494DF}">
                  <a14:hiddenLine xmlns:a14="http://schemas.microsoft.com/office/drawing/2010/main" w="38100" algn="ctr">
                    <a:solidFill>
                      <a:schemeClr val="bg1"/>
                    </a:solidFill>
                    <a:round/>
                    <a:headEnd/>
                    <a:tailE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grpSp>
      </p:grpSp>
      <p:sp>
        <p:nvSpPr>
          <p:cNvPr id="57" name="Title 1"/>
          <p:cNvSpPr>
            <a:spLocks noGrp="1"/>
          </p:cNvSpPr>
          <p:nvPr>
            <p:ph type="title"/>
          </p:nvPr>
        </p:nvSpPr>
        <p:spPr>
          <a:xfrm>
            <a:off x="1455900" y="228358"/>
            <a:ext cx="6769705" cy="596180"/>
          </a:xfrm>
        </p:spPr>
        <p:txBody>
          <a:bodyPr vert="horz" rtlCol="0">
            <a:noAutofit/>
          </a:bodyPr>
          <a:lstStyle/>
          <a:p>
            <a:r>
              <a:rPr lang="en-US" sz="3600" smtClean="0">
                <a:solidFill>
                  <a:srgbClr val="C20483"/>
                </a:solidFill>
                <a:latin typeface="Times New Roman"/>
              </a:rPr>
              <a:t>MYSQL</a:t>
            </a:r>
            <a:endParaRPr lang="en-US" sz="3600">
              <a:solidFill>
                <a:srgbClr val="C20483"/>
              </a:solidFill>
              <a:latin typeface="Times New Roman"/>
            </a:endParaRPr>
          </a:p>
        </p:txBody>
      </p:sp>
    </p:spTree>
    <p:custDataLst>
      <p:tags r:id="rId1"/>
    </p:custDataLst>
    <p:extLst>
      <p:ext uri="{BB962C8B-B14F-4D97-AF65-F5344CB8AC3E}">
        <p14:creationId xmlns:p14="http://schemas.microsoft.com/office/powerpoint/2010/main" val="39905239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airplan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12"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strips(downLeft)">
                                      <p:cBhvr>
                                        <p:cTn id="7" dur="500"/>
                                        <p:tgtEl>
                                          <p:spTgt spid="15"/>
                                        </p:tgtEl>
                                      </p:cBhvr>
                                    </p:animEffect>
                                  </p:childTnLst>
                                </p:cTn>
                              </p:par>
                              <p:par>
                                <p:cTn id="8" presetID="18" presetClass="entr" presetSubtype="12"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strips(downLeft)">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1" presetClass="entr" presetSubtype="1"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heel(1)">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linds(horizontal)">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5" presetClass="entr" presetSubtype="1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checkerboard(across)">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8" presetClass="entr" presetSubtype="16" fill="hold"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diamond(in)">
                                      <p:cBhvr>
                                        <p:cTn id="30" dur="10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18</a:t>
            </a:r>
            <a:endParaRPr lang="en-US"/>
          </a:p>
        </p:txBody>
      </p:sp>
      <p:sp>
        <p:nvSpPr>
          <p:cNvPr id="17" name="Title 1"/>
          <p:cNvSpPr>
            <a:spLocks noGrp="1"/>
          </p:cNvSpPr>
          <p:nvPr>
            <p:ph type="title"/>
          </p:nvPr>
        </p:nvSpPr>
        <p:spPr>
          <a:xfrm>
            <a:off x="1455900" y="193189"/>
            <a:ext cx="6769705" cy="1100302"/>
          </a:xfrm>
        </p:spPr>
        <p:txBody>
          <a:bodyPr vert="horz" rtlCol="0">
            <a:normAutofit/>
          </a:bodyPr>
          <a:lstStyle/>
          <a:p>
            <a:r>
              <a:rPr lang="en-US" sz="2600" smtClean="0">
                <a:solidFill>
                  <a:srgbClr val="C20483"/>
                </a:solidFill>
                <a:latin typeface="Times New Roman"/>
              </a:rPr>
              <a:t>HTML, CSS, JAVASCRIPT, BOOTSTRAP</a:t>
            </a:r>
            <a:endParaRPr lang="en-US" sz="2600">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11" name="Group 41"/>
          <p:cNvGrpSpPr>
            <a:grpSpLocks/>
          </p:cNvGrpSpPr>
          <p:nvPr/>
        </p:nvGrpSpPr>
        <p:grpSpPr bwMode="auto">
          <a:xfrm>
            <a:off x="1914857" y="1118966"/>
            <a:ext cx="4638984" cy="581063"/>
            <a:chOff x="1296" y="1824"/>
            <a:chExt cx="3598" cy="432"/>
          </a:xfrm>
        </p:grpSpPr>
        <p:sp>
          <p:nvSpPr>
            <p:cNvPr id="13" name="AutoShape 42"/>
            <p:cNvSpPr>
              <a:spLocks noChangeArrowheads="1"/>
            </p:cNvSpPr>
            <p:nvPr/>
          </p:nvSpPr>
          <p:spPr bwMode="gray">
            <a:xfrm>
              <a:off x="1536" y="1899"/>
              <a:ext cx="3358" cy="288"/>
            </a:xfrm>
            <a:prstGeom prst="roundRect">
              <a:avLst>
                <a:gd name="adj" fmla="val 16667"/>
              </a:avLst>
            </a:prstGeom>
            <a:noFill/>
            <a:ln w="28575" algn="ctr">
              <a:solidFill>
                <a:schemeClr val="accent2"/>
              </a:solidFill>
              <a:round/>
              <a:headEnd/>
              <a:tailEnd/>
            </a:ln>
            <a:effectLst>
              <a:outerShdw dist="99190" dir="2388334" algn="ctr" rotWithShape="0">
                <a:schemeClr val="bg1">
                  <a:lumMod val="65000"/>
                  <a:alpha val="50000"/>
                </a:schemeClr>
              </a:outerShdw>
            </a:effectLst>
            <a:extLst>
              <a:ext uri="{909E8E84-426E-40DD-AFC4-6F175D3DCCD1}">
                <a14:hiddenFill xmlns:a14="http://schemas.microsoft.com/office/drawing/2010/main">
                  <a:solidFill>
                    <a:schemeClr val="accent2"/>
                  </a:solidFill>
                </a14:hiddenFill>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4" name="AutoShape 43"/>
            <p:cNvSpPr>
              <a:spLocks noChangeArrowheads="1"/>
            </p:cNvSpPr>
            <p:nvPr/>
          </p:nvSpPr>
          <p:spPr bwMode="gray">
            <a:xfrm>
              <a:off x="1296" y="1824"/>
              <a:ext cx="432" cy="432"/>
            </a:xfrm>
            <a:prstGeom prst="diamond">
              <a:avLst/>
            </a:prstGeom>
            <a:solidFill>
              <a:schemeClr val="accent2"/>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15" name="Text Box 44"/>
            <p:cNvSpPr txBox="1">
              <a:spLocks noChangeArrowheads="1"/>
            </p:cNvSpPr>
            <p:nvPr/>
          </p:nvSpPr>
          <p:spPr bwMode="gray">
            <a:xfrm>
              <a:off x="1748" y="1909"/>
              <a:ext cx="2544" cy="2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sz="1600" dirty="0"/>
                <a:t>Sự tương tác Server ít hơn</a:t>
              </a:r>
              <a:endParaRPr lang="en-US" altLang="en-US" sz="1600" b="1"/>
            </a:p>
          </p:txBody>
        </p:sp>
        <p:sp>
          <p:nvSpPr>
            <p:cNvPr id="16" name="Text Box 45"/>
            <p:cNvSpPr txBox="1">
              <a:spLocks noChangeArrowheads="1"/>
            </p:cNvSpPr>
            <p:nvPr/>
          </p:nvSpPr>
          <p:spPr bwMode="gray">
            <a:xfrm>
              <a:off x="1373" y="1886"/>
              <a:ext cx="263" cy="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1800">
                  <a:solidFill>
                    <a:schemeClr val="bg1"/>
                  </a:solidFill>
                </a:rPr>
                <a:t>1</a:t>
              </a:r>
            </a:p>
          </p:txBody>
        </p:sp>
      </p:grpSp>
      <p:grpSp>
        <p:nvGrpSpPr>
          <p:cNvPr id="18" name="Group 46"/>
          <p:cNvGrpSpPr>
            <a:grpSpLocks/>
          </p:cNvGrpSpPr>
          <p:nvPr/>
        </p:nvGrpSpPr>
        <p:grpSpPr bwMode="auto">
          <a:xfrm>
            <a:off x="1914856" y="1911738"/>
            <a:ext cx="4638984" cy="581063"/>
            <a:chOff x="1296" y="1824"/>
            <a:chExt cx="3598" cy="432"/>
          </a:xfrm>
        </p:grpSpPr>
        <p:sp>
          <p:nvSpPr>
            <p:cNvPr id="19" name="AutoShape 47"/>
            <p:cNvSpPr>
              <a:spLocks noChangeArrowheads="1"/>
            </p:cNvSpPr>
            <p:nvPr/>
          </p:nvSpPr>
          <p:spPr bwMode="gray">
            <a:xfrm>
              <a:off x="1536" y="1899"/>
              <a:ext cx="3358" cy="288"/>
            </a:xfrm>
            <a:prstGeom prst="roundRect">
              <a:avLst>
                <a:gd name="adj" fmla="val 16667"/>
              </a:avLst>
            </a:prstGeom>
            <a:noFill/>
            <a:ln w="28575" algn="ctr">
              <a:solidFill>
                <a:schemeClr val="accent1"/>
              </a:solidFill>
              <a:round/>
              <a:headEnd/>
              <a:tailEnd/>
            </a:ln>
            <a:effectLst>
              <a:outerShdw dist="99190" dir="2388334" algn="ctr" rotWithShape="0">
                <a:schemeClr val="bg1">
                  <a:lumMod val="65000"/>
                  <a:alpha val="50000"/>
                </a:schemeClr>
              </a:outerShdw>
            </a:effectLst>
            <a:extLst>
              <a:ext uri="{909E8E84-426E-40DD-AFC4-6F175D3DCCD1}">
                <a14:hiddenFill xmlns:a14="http://schemas.microsoft.com/office/drawing/2010/main">
                  <a:solidFill>
                    <a:schemeClr val="accent1"/>
                  </a:solidFill>
                </a14:hiddenFill>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0" name="AutoShape 48"/>
            <p:cNvSpPr>
              <a:spLocks noChangeArrowheads="1"/>
            </p:cNvSpPr>
            <p:nvPr/>
          </p:nvSpPr>
          <p:spPr bwMode="gray">
            <a:xfrm>
              <a:off x="1296" y="1824"/>
              <a:ext cx="432" cy="432"/>
            </a:xfrm>
            <a:prstGeom prst="diamond">
              <a:avLst/>
            </a:prstGeom>
            <a:solidFill>
              <a:schemeClr val="accent1"/>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1" name="Text Box 49"/>
            <p:cNvSpPr txBox="1">
              <a:spLocks noChangeArrowheads="1"/>
            </p:cNvSpPr>
            <p:nvPr/>
          </p:nvSpPr>
          <p:spPr bwMode="gray">
            <a:xfrm>
              <a:off x="1731" y="1907"/>
              <a:ext cx="2160" cy="2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600" smtClean="0"/>
                <a:t>Tăng khả năng tương tác</a:t>
              </a:r>
              <a:endParaRPr lang="en-US" altLang="en-US" sz="1600"/>
            </a:p>
          </p:txBody>
        </p:sp>
        <p:sp>
          <p:nvSpPr>
            <p:cNvPr id="22" name="Text Box 50"/>
            <p:cNvSpPr txBox="1">
              <a:spLocks noChangeArrowheads="1"/>
            </p:cNvSpPr>
            <p:nvPr/>
          </p:nvSpPr>
          <p:spPr bwMode="gray">
            <a:xfrm>
              <a:off x="1373" y="1886"/>
              <a:ext cx="263" cy="3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1800">
                  <a:solidFill>
                    <a:schemeClr val="bg1"/>
                  </a:solidFill>
                </a:rPr>
                <a:t>2</a:t>
              </a:r>
            </a:p>
          </p:txBody>
        </p:sp>
      </p:grpSp>
      <p:grpSp>
        <p:nvGrpSpPr>
          <p:cNvPr id="23" name="Group 51"/>
          <p:cNvGrpSpPr>
            <a:grpSpLocks/>
          </p:cNvGrpSpPr>
          <p:nvPr/>
        </p:nvGrpSpPr>
        <p:grpSpPr bwMode="auto">
          <a:xfrm>
            <a:off x="1914856" y="2610726"/>
            <a:ext cx="4638984" cy="581063"/>
            <a:chOff x="1296" y="1824"/>
            <a:chExt cx="3598" cy="432"/>
          </a:xfrm>
        </p:grpSpPr>
        <p:sp>
          <p:nvSpPr>
            <p:cNvPr id="24" name="AutoShape 52"/>
            <p:cNvSpPr>
              <a:spLocks noChangeArrowheads="1"/>
            </p:cNvSpPr>
            <p:nvPr/>
          </p:nvSpPr>
          <p:spPr bwMode="gray">
            <a:xfrm>
              <a:off x="1536" y="1899"/>
              <a:ext cx="3358" cy="288"/>
            </a:xfrm>
            <a:prstGeom prst="roundRect">
              <a:avLst>
                <a:gd name="adj" fmla="val 16667"/>
              </a:avLst>
            </a:prstGeom>
            <a:noFill/>
            <a:ln w="28575" algn="ctr">
              <a:solidFill>
                <a:schemeClr val="hlink"/>
              </a:solidFill>
              <a:round/>
              <a:headEnd/>
              <a:tailEnd/>
            </a:ln>
            <a:effectLst>
              <a:outerShdw dist="99190" dir="2388334" algn="ctr" rotWithShape="0">
                <a:schemeClr val="bg1">
                  <a:lumMod val="65000"/>
                  <a:alpha val="50000"/>
                </a:schemeClr>
              </a:outerShdw>
            </a:effectLst>
            <a:extLst>
              <a:ext uri="{909E8E84-426E-40DD-AFC4-6F175D3DCCD1}">
                <a14:hiddenFill xmlns:a14="http://schemas.microsoft.com/office/drawing/2010/main">
                  <a:solidFill>
                    <a:schemeClr val="hlink"/>
                  </a:solidFill>
                </a14:hiddenFill>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5" name="AutoShape 53"/>
            <p:cNvSpPr>
              <a:spLocks noChangeArrowheads="1"/>
            </p:cNvSpPr>
            <p:nvPr/>
          </p:nvSpPr>
          <p:spPr bwMode="gray">
            <a:xfrm>
              <a:off x="1296" y="1824"/>
              <a:ext cx="432" cy="432"/>
            </a:xfrm>
            <a:prstGeom prst="diamond">
              <a:avLst/>
            </a:prstGeom>
            <a:solidFill>
              <a:schemeClr val="hlink"/>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26" name="Text Box 54"/>
            <p:cNvSpPr txBox="1">
              <a:spLocks noChangeArrowheads="1"/>
            </p:cNvSpPr>
            <p:nvPr/>
          </p:nvSpPr>
          <p:spPr bwMode="gray">
            <a:xfrm>
              <a:off x="1728" y="1917"/>
              <a:ext cx="2544" cy="252"/>
            </a:xfrm>
            <a:prstGeom prst="rect">
              <a:avLst/>
            </a:prstGeom>
            <a:noFill/>
            <a:ln>
              <a:noFill/>
            </a:ln>
            <a:effectLst/>
            <a:extLst>
              <a:ext uri="{909E8E84-426E-40DD-AFC4-6F175D3DCCD1}">
                <a14:hiddenFill xmlns:a14="http://schemas.microsoft.com/office/drawing/2010/main">
                  <a:solidFill>
                    <a:schemeClr va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600" smtClean="0"/>
                <a:t>Giao diện phong phú, dễ sử dụng</a:t>
              </a:r>
              <a:endParaRPr lang="en-US" altLang="en-US" sz="1600"/>
            </a:p>
          </p:txBody>
        </p:sp>
        <p:sp>
          <p:nvSpPr>
            <p:cNvPr id="27" name="Text Box 55"/>
            <p:cNvSpPr txBox="1">
              <a:spLocks noChangeArrowheads="1"/>
            </p:cNvSpPr>
            <p:nvPr/>
          </p:nvSpPr>
          <p:spPr bwMode="gray">
            <a:xfrm>
              <a:off x="1373" y="1886"/>
              <a:ext cx="263" cy="310"/>
            </a:xfrm>
            <a:prstGeom prst="rect">
              <a:avLst/>
            </a:prstGeom>
            <a:noFill/>
            <a:ln>
              <a:noFill/>
            </a:ln>
            <a:effectLst/>
            <a:extLst>
              <a:ext uri="{909E8E84-426E-40DD-AFC4-6F175D3DCCD1}">
                <a14:hiddenFill xmlns:a14="http://schemas.microsoft.com/office/drawing/2010/main">
                  <a:solidFill>
                    <a:schemeClr va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1800">
                  <a:solidFill>
                    <a:schemeClr val="bg1"/>
                  </a:solidFill>
                </a:rPr>
                <a:t>3</a:t>
              </a:r>
            </a:p>
          </p:txBody>
        </p:sp>
      </p:grpSp>
      <p:grpSp>
        <p:nvGrpSpPr>
          <p:cNvPr id="28" name="Group 56"/>
          <p:cNvGrpSpPr>
            <a:grpSpLocks/>
          </p:cNvGrpSpPr>
          <p:nvPr/>
        </p:nvGrpSpPr>
        <p:grpSpPr bwMode="auto">
          <a:xfrm>
            <a:off x="1920719" y="3298552"/>
            <a:ext cx="4638983" cy="581063"/>
            <a:chOff x="1296" y="1824"/>
            <a:chExt cx="3598" cy="432"/>
          </a:xfrm>
        </p:grpSpPr>
        <p:sp>
          <p:nvSpPr>
            <p:cNvPr id="29" name="AutoShape 57"/>
            <p:cNvSpPr>
              <a:spLocks noChangeArrowheads="1"/>
            </p:cNvSpPr>
            <p:nvPr/>
          </p:nvSpPr>
          <p:spPr bwMode="gray">
            <a:xfrm>
              <a:off x="1536" y="1899"/>
              <a:ext cx="3358" cy="288"/>
            </a:xfrm>
            <a:prstGeom prst="roundRect">
              <a:avLst>
                <a:gd name="adj" fmla="val 16667"/>
              </a:avLst>
            </a:prstGeom>
            <a:noFill/>
            <a:ln w="28575" algn="ctr">
              <a:solidFill>
                <a:srgbClr val="CC7A9F"/>
              </a:solidFill>
              <a:round/>
              <a:headEnd/>
              <a:tailEnd/>
            </a:ln>
            <a:effectLst>
              <a:outerShdw dist="99190" dir="2388334" algn="ctr" rotWithShape="0">
                <a:schemeClr val="bg1">
                  <a:lumMod val="65000"/>
                  <a:alpha val="50000"/>
                </a:schemeClr>
              </a:outerShdw>
            </a:effectLst>
            <a:extLst>
              <a:ext uri="{909E8E84-426E-40DD-AFC4-6F175D3DCCD1}">
                <a14:hiddenFill xmlns:a14="http://schemas.microsoft.com/office/drawing/2010/main">
                  <a:solidFill>
                    <a:schemeClr val="folHlink"/>
                  </a:solidFill>
                </a14:hiddenFill>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ClrTx/>
                <a:buFontTx/>
                <a:buNone/>
              </a:pPr>
              <a:endParaRPr lang="en-US" altLang="en-US" sz="1350"/>
            </a:p>
          </p:txBody>
        </p:sp>
        <p:sp>
          <p:nvSpPr>
            <p:cNvPr id="30" name="AutoShape 58"/>
            <p:cNvSpPr>
              <a:spLocks noChangeArrowheads="1"/>
            </p:cNvSpPr>
            <p:nvPr/>
          </p:nvSpPr>
          <p:spPr bwMode="gray">
            <a:xfrm>
              <a:off x="1296" y="1824"/>
              <a:ext cx="432" cy="432"/>
            </a:xfrm>
            <a:prstGeom prst="diamond">
              <a:avLst/>
            </a:prstGeom>
            <a:solidFill>
              <a:srgbClr val="CC7A9F"/>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1" name="Text Box 59"/>
            <p:cNvSpPr txBox="1">
              <a:spLocks noChangeArrowheads="1"/>
            </p:cNvSpPr>
            <p:nvPr/>
          </p:nvSpPr>
          <p:spPr bwMode="gray">
            <a:xfrm>
              <a:off x="1728" y="1934"/>
              <a:ext cx="2952" cy="252"/>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600" smtClean="0"/>
                <a:t>Linh hoạt, nhất quán</a:t>
              </a:r>
              <a:endParaRPr lang="en-US" altLang="en-US" sz="1600"/>
            </a:p>
          </p:txBody>
        </p:sp>
        <p:sp>
          <p:nvSpPr>
            <p:cNvPr id="32" name="Text Box 60"/>
            <p:cNvSpPr txBox="1">
              <a:spLocks noChangeArrowheads="1"/>
            </p:cNvSpPr>
            <p:nvPr/>
          </p:nvSpPr>
          <p:spPr bwMode="gray">
            <a:xfrm>
              <a:off x="1373" y="1886"/>
              <a:ext cx="263" cy="310"/>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1800">
                  <a:solidFill>
                    <a:schemeClr val="bg1"/>
                  </a:solidFill>
                </a:rPr>
                <a:t>4</a:t>
              </a:r>
            </a:p>
          </p:txBody>
        </p:sp>
      </p:grpSp>
      <p:grpSp>
        <p:nvGrpSpPr>
          <p:cNvPr id="33" name="Group 56"/>
          <p:cNvGrpSpPr>
            <a:grpSpLocks/>
          </p:cNvGrpSpPr>
          <p:nvPr/>
        </p:nvGrpSpPr>
        <p:grpSpPr bwMode="auto">
          <a:xfrm>
            <a:off x="1914857" y="3990072"/>
            <a:ext cx="4638983" cy="581063"/>
            <a:chOff x="1296" y="1824"/>
            <a:chExt cx="3598" cy="432"/>
          </a:xfrm>
        </p:grpSpPr>
        <p:sp>
          <p:nvSpPr>
            <p:cNvPr id="34" name="AutoShape 57"/>
            <p:cNvSpPr>
              <a:spLocks noChangeArrowheads="1"/>
            </p:cNvSpPr>
            <p:nvPr/>
          </p:nvSpPr>
          <p:spPr bwMode="gray">
            <a:xfrm>
              <a:off x="1536" y="1899"/>
              <a:ext cx="3358" cy="288"/>
            </a:xfrm>
            <a:prstGeom prst="roundRect">
              <a:avLst>
                <a:gd name="adj" fmla="val 16667"/>
              </a:avLst>
            </a:prstGeom>
            <a:noFill/>
            <a:ln w="28575" algn="ctr">
              <a:solidFill>
                <a:schemeClr val="folHlink"/>
              </a:solidFill>
              <a:round/>
              <a:headEnd/>
              <a:tailEnd/>
            </a:ln>
            <a:effectLst>
              <a:outerShdw dist="99190" dir="2388334" algn="ctr" rotWithShape="0">
                <a:schemeClr val="bg1">
                  <a:lumMod val="65000"/>
                  <a:alpha val="50000"/>
                </a:schemeClr>
              </a:outerShdw>
            </a:effectLst>
            <a:extLst>
              <a:ext uri="{909E8E84-426E-40DD-AFC4-6F175D3DCCD1}">
                <a14:hiddenFill xmlns:a14="http://schemas.microsoft.com/office/drawing/2010/main">
                  <a:solidFill>
                    <a:schemeClr val="folHlink"/>
                  </a:solidFill>
                </a14:hiddenFill>
              </a:ext>
            </a:ex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ClrTx/>
                <a:buFontTx/>
                <a:buNone/>
              </a:pPr>
              <a:endParaRPr lang="en-US" altLang="en-US" sz="1350"/>
            </a:p>
          </p:txBody>
        </p:sp>
        <p:sp>
          <p:nvSpPr>
            <p:cNvPr id="35" name="AutoShape 58"/>
            <p:cNvSpPr>
              <a:spLocks noChangeArrowheads="1"/>
            </p:cNvSpPr>
            <p:nvPr/>
          </p:nvSpPr>
          <p:spPr bwMode="gray">
            <a:xfrm>
              <a:off x="1296" y="1824"/>
              <a:ext cx="432" cy="432"/>
            </a:xfrm>
            <a:prstGeom prst="diamond">
              <a:avLst/>
            </a:prstGeom>
            <a:solidFill>
              <a:schemeClr val="folHlink"/>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ClrTx/>
                <a:buFontTx/>
                <a:buNone/>
              </a:pPr>
              <a:endParaRPr lang="en-US" altLang="en-US" sz="1350"/>
            </a:p>
          </p:txBody>
        </p:sp>
        <p:sp>
          <p:nvSpPr>
            <p:cNvPr id="36" name="Text Box 59"/>
            <p:cNvSpPr txBox="1">
              <a:spLocks noChangeArrowheads="1"/>
            </p:cNvSpPr>
            <p:nvPr/>
          </p:nvSpPr>
          <p:spPr bwMode="gray">
            <a:xfrm>
              <a:off x="1730" y="1934"/>
              <a:ext cx="3164" cy="252"/>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ClrTx/>
                <a:buFontTx/>
                <a:buNone/>
              </a:pPr>
              <a:r>
                <a:rPr lang="en-US" altLang="en-US" sz="1600"/>
                <a:t>Tương thích với nhiều trình duyệt, thiết bị</a:t>
              </a:r>
            </a:p>
          </p:txBody>
        </p:sp>
        <p:sp>
          <p:nvSpPr>
            <p:cNvPr id="37" name="Text Box 60"/>
            <p:cNvSpPr txBox="1">
              <a:spLocks noChangeArrowheads="1"/>
            </p:cNvSpPr>
            <p:nvPr/>
          </p:nvSpPr>
          <p:spPr bwMode="gray">
            <a:xfrm>
              <a:off x="1392" y="1895"/>
              <a:ext cx="243" cy="275"/>
            </a:xfrm>
            <a:prstGeom prst="rect">
              <a:avLst/>
            </a:prstGeom>
            <a:noFill/>
            <a:ln>
              <a:noFill/>
            </a:ln>
            <a:effectLst/>
            <a:extLst>
              <a:ext uri="{909E8E84-426E-40DD-AFC4-6F175D3DCCD1}">
                <a14:hiddenFill xmlns:a14="http://schemas.microsoft.com/office/drawing/2010/main">
                  <a:solidFill>
                    <a:schemeClr val="folHlink"/>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a:spAutoFit/>
            </a:bodyPr>
            <a:lstStyle>
              <a:lvl1pPr>
                <a:spcBef>
                  <a:spcPct val="20000"/>
                </a:spcBef>
                <a:buClr>
                  <a:schemeClr val="hlink"/>
                </a:buClr>
                <a:buFont typeface="Wingdings" panose="05000000000000000000" pitchFamily="2" charset="2"/>
                <a:buChar char="v"/>
                <a:defRPr sz="3200">
                  <a:solidFill>
                    <a:schemeClr val="tx1"/>
                  </a:solidFill>
                  <a:latin typeface="Arial" panose="020B0604020202020204" pitchFamily="34" charset="0"/>
                </a:defRPr>
              </a:lvl1pPr>
              <a:lvl2pPr marL="742950" indent="-285750">
                <a:spcBef>
                  <a:spcPct val="20000"/>
                </a:spcBef>
                <a:buClr>
                  <a:schemeClr val="accent1"/>
                </a:buClr>
                <a:buFont typeface="Wingdings" panose="05000000000000000000" pitchFamily="2" charset="2"/>
                <a:buChar char="§"/>
                <a:defRPr sz="2800">
                  <a:solidFill>
                    <a:schemeClr val="tx1"/>
                  </a:solidFill>
                  <a:latin typeface="Arial" panose="020B0604020202020204" pitchFamily="34" charset="0"/>
                </a:defRPr>
              </a:lvl2pPr>
              <a:lvl3pPr marL="1143000" indent="-228600">
                <a:spcBef>
                  <a:spcPct val="20000"/>
                </a:spcBef>
                <a:buClr>
                  <a:schemeClr val="tx1"/>
                </a:buClr>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a:spcBef>
                  <a:spcPct val="0"/>
                </a:spcBef>
                <a:buClrTx/>
                <a:buFontTx/>
                <a:buNone/>
              </a:pPr>
              <a:r>
                <a:rPr lang="en-US" altLang="en-US" sz="1800" smtClean="0">
                  <a:solidFill>
                    <a:schemeClr val="bg1"/>
                  </a:solidFill>
                </a:rPr>
                <a:t>5</a:t>
              </a:r>
              <a:endParaRPr lang="en-US" altLang="en-US" sz="1800">
                <a:solidFill>
                  <a:schemeClr val="bg1"/>
                </a:solidFill>
              </a:endParaRPr>
            </a:p>
          </p:txBody>
        </p:sp>
      </p:grpSp>
    </p:spTree>
    <p:custDataLst>
      <p:tags r:id="rId1"/>
    </p:custDataLst>
    <p:extLst>
      <p:ext uri="{BB962C8B-B14F-4D97-AF65-F5344CB8AC3E}">
        <p14:creationId xmlns:p14="http://schemas.microsoft.com/office/powerpoint/2010/main" val="2277109950"/>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3" presetClass="entr" presetSubtype="16" fill="hold" nodeType="click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plus(in)">
                                      <p:cBhvr>
                                        <p:cTn id="13" dur="10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barn(inVertical)">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20" presetClass="entr" presetSubtype="0" fill="hold" nodeType="clickEffect">
                                  <p:stCondLst>
                                    <p:cond delay="0"/>
                                  </p:stCondLst>
                                  <p:childTnLst>
                                    <p:set>
                                      <p:cBhvr>
                                        <p:cTn id="22" dur="1" fill="hold">
                                          <p:stCondLst>
                                            <p:cond delay="0"/>
                                          </p:stCondLst>
                                        </p:cTn>
                                        <p:tgtEl>
                                          <p:spTgt spid="28"/>
                                        </p:tgtEl>
                                        <p:attrNameLst>
                                          <p:attrName>style.visibility</p:attrName>
                                        </p:attrNameLst>
                                      </p:cBhvr>
                                      <p:to>
                                        <p:strVal val="visible"/>
                                      </p:to>
                                    </p:set>
                                    <p:animEffect transition="in" filter="wedge">
                                      <p:cBhvr>
                                        <p:cTn id="23" dur="500"/>
                                        <p:tgtEl>
                                          <p:spTgt spid="28"/>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wipe(down)">
                                      <p:cBhvr>
                                        <p:cTn id="2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19</a:t>
            </a:r>
            <a:endParaRPr lang="en-US"/>
          </a:p>
        </p:txBody>
      </p:sp>
      <p:grpSp>
        <p:nvGrpSpPr>
          <p:cNvPr id="3" name="Group 2"/>
          <p:cNvGrpSpPr/>
          <p:nvPr/>
        </p:nvGrpSpPr>
        <p:grpSpPr>
          <a:xfrm>
            <a:off x="4810430" y="2611154"/>
            <a:ext cx="2420541" cy="1067990"/>
            <a:chOff x="4810430" y="2611154"/>
            <a:chExt cx="2420541" cy="1067990"/>
          </a:xfrm>
        </p:grpSpPr>
        <p:sp>
          <p:nvSpPr>
            <p:cNvPr id="13" name="Freeform 12"/>
            <p:cNvSpPr/>
            <p:nvPr/>
          </p:nvSpPr>
          <p:spPr>
            <a:xfrm>
              <a:off x="4810430" y="2611154"/>
              <a:ext cx="2143125" cy="1067990"/>
            </a:xfrm>
            <a:custGeom>
              <a:avLst/>
              <a:gdLst>
                <a:gd name="connsiteX0" fmla="*/ 260350 w 2209800"/>
                <a:gd name="connsiteY0" fmla="*/ 1104900 h 1104900"/>
                <a:gd name="connsiteX1" fmla="*/ 1797050 w 2209800"/>
                <a:gd name="connsiteY1" fmla="*/ 1104900 h 1104900"/>
                <a:gd name="connsiteX2" fmla="*/ 2209800 w 2209800"/>
                <a:gd name="connsiteY2" fmla="*/ 590550 h 1104900"/>
                <a:gd name="connsiteX3" fmla="*/ 2012950 w 2209800"/>
                <a:gd name="connsiteY3" fmla="*/ 0 h 1104900"/>
                <a:gd name="connsiteX4" fmla="*/ 1936750 w 2209800"/>
                <a:gd name="connsiteY4" fmla="*/ 38100 h 1104900"/>
                <a:gd name="connsiteX5" fmla="*/ 1409700 w 2209800"/>
                <a:gd name="connsiteY5" fmla="*/ 107950 h 1104900"/>
                <a:gd name="connsiteX6" fmla="*/ 685800 w 2209800"/>
                <a:gd name="connsiteY6" fmla="*/ 254000 h 1104900"/>
                <a:gd name="connsiteX7" fmla="*/ 0 w 2209800"/>
                <a:gd name="connsiteY7" fmla="*/ 704850 h 1104900"/>
                <a:gd name="connsiteX8" fmla="*/ 260350 w 2209800"/>
                <a:gd name="connsiteY8" fmla="*/ 1104900 h 1104900"/>
                <a:gd name="connsiteX0" fmla="*/ 260350 w 2209800"/>
                <a:gd name="connsiteY0" fmla="*/ 1104900 h 1104900"/>
                <a:gd name="connsiteX1" fmla="*/ 1797050 w 2209800"/>
                <a:gd name="connsiteY1" fmla="*/ 1104900 h 1104900"/>
                <a:gd name="connsiteX2" fmla="*/ 2209800 w 2209800"/>
                <a:gd name="connsiteY2" fmla="*/ 590550 h 1104900"/>
                <a:gd name="connsiteX3" fmla="*/ 2012950 w 2209800"/>
                <a:gd name="connsiteY3" fmla="*/ 0 h 1104900"/>
                <a:gd name="connsiteX4" fmla="*/ 1409700 w 2209800"/>
                <a:gd name="connsiteY4" fmla="*/ 107950 h 1104900"/>
                <a:gd name="connsiteX5" fmla="*/ 685800 w 2209800"/>
                <a:gd name="connsiteY5" fmla="*/ 254000 h 1104900"/>
                <a:gd name="connsiteX6" fmla="*/ 0 w 2209800"/>
                <a:gd name="connsiteY6" fmla="*/ 704850 h 1104900"/>
                <a:gd name="connsiteX7" fmla="*/ 260350 w 2209800"/>
                <a:gd name="connsiteY7" fmla="*/ 1104900 h 1104900"/>
                <a:gd name="connsiteX0" fmla="*/ 260350 w 2209800"/>
                <a:gd name="connsiteY0" fmla="*/ 1104900 h 1104900"/>
                <a:gd name="connsiteX1" fmla="*/ 1797050 w 2209800"/>
                <a:gd name="connsiteY1" fmla="*/ 1104900 h 1104900"/>
                <a:gd name="connsiteX2" fmla="*/ 2209800 w 2209800"/>
                <a:gd name="connsiteY2" fmla="*/ 590550 h 1104900"/>
                <a:gd name="connsiteX3" fmla="*/ 2012950 w 2209800"/>
                <a:gd name="connsiteY3" fmla="*/ 0 h 1104900"/>
                <a:gd name="connsiteX4" fmla="*/ 1426369 w 2209800"/>
                <a:gd name="connsiteY4" fmla="*/ 91281 h 1104900"/>
                <a:gd name="connsiteX5" fmla="*/ 685800 w 2209800"/>
                <a:gd name="connsiteY5" fmla="*/ 254000 h 1104900"/>
                <a:gd name="connsiteX6" fmla="*/ 0 w 2209800"/>
                <a:gd name="connsiteY6" fmla="*/ 704850 h 1104900"/>
                <a:gd name="connsiteX7" fmla="*/ 260350 w 2209800"/>
                <a:gd name="connsiteY7" fmla="*/ 1104900 h 1104900"/>
                <a:gd name="connsiteX0" fmla="*/ 260350 w 2209800"/>
                <a:gd name="connsiteY0" fmla="*/ 1149945 h 1149945"/>
                <a:gd name="connsiteX1" fmla="*/ 1797050 w 2209800"/>
                <a:gd name="connsiteY1" fmla="*/ 1149945 h 1149945"/>
                <a:gd name="connsiteX2" fmla="*/ 2209800 w 2209800"/>
                <a:gd name="connsiteY2" fmla="*/ 635595 h 1149945"/>
                <a:gd name="connsiteX3" fmla="*/ 2012950 w 2209800"/>
                <a:gd name="connsiteY3" fmla="*/ 45045 h 1149945"/>
                <a:gd name="connsiteX4" fmla="*/ 1426369 w 2209800"/>
                <a:gd name="connsiteY4" fmla="*/ 136326 h 1149945"/>
                <a:gd name="connsiteX5" fmla="*/ 685800 w 2209800"/>
                <a:gd name="connsiteY5" fmla="*/ 299045 h 1149945"/>
                <a:gd name="connsiteX6" fmla="*/ 0 w 2209800"/>
                <a:gd name="connsiteY6" fmla="*/ 749895 h 1149945"/>
                <a:gd name="connsiteX7" fmla="*/ 260350 w 2209800"/>
                <a:gd name="connsiteY7" fmla="*/ 1149945 h 1149945"/>
                <a:gd name="connsiteX0" fmla="*/ 260350 w 2209800"/>
                <a:gd name="connsiteY0" fmla="*/ 1151694 h 1151694"/>
                <a:gd name="connsiteX1" fmla="*/ 1797050 w 2209800"/>
                <a:gd name="connsiteY1" fmla="*/ 1151694 h 1151694"/>
                <a:gd name="connsiteX2" fmla="*/ 2209800 w 2209800"/>
                <a:gd name="connsiteY2" fmla="*/ 637344 h 1151694"/>
                <a:gd name="connsiteX3" fmla="*/ 2022475 w 2209800"/>
                <a:gd name="connsiteY3" fmla="*/ 42032 h 1151694"/>
                <a:gd name="connsiteX4" fmla="*/ 1426369 w 2209800"/>
                <a:gd name="connsiteY4" fmla="*/ 138075 h 1151694"/>
                <a:gd name="connsiteX5" fmla="*/ 685800 w 2209800"/>
                <a:gd name="connsiteY5" fmla="*/ 300794 h 1151694"/>
                <a:gd name="connsiteX6" fmla="*/ 0 w 2209800"/>
                <a:gd name="connsiteY6" fmla="*/ 751644 h 1151694"/>
                <a:gd name="connsiteX7" fmla="*/ 260350 w 2209800"/>
                <a:gd name="connsiteY7" fmla="*/ 1151694 h 1151694"/>
                <a:gd name="connsiteX0" fmla="*/ 260350 w 2209800"/>
                <a:gd name="connsiteY0" fmla="*/ 1205145 h 1205145"/>
                <a:gd name="connsiteX1" fmla="*/ 1797050 w 2209800"/>
                <a:gd name="connsiteY1" fmla="*/ 1205145 h 1205145"/>
                <a:gd name="connsiteX2" fmla="*/ 2209800 w 2209800"/>
                <a:gd name="connsiteY2" fmla="*/ 690795 h 1205145"/>
                <a:gd name="connsiteX3" fmla="*/ 2022475 w 2209800"/>
                <a:gd name="connsiteY3" fmla="*/ 95483 h 1205145"/>
                <a:gd name="connsiteX4" fmla="*/ 1426369 w 2209800"/>
                <a:gd name="connsiteY4" fmla="*/ 191526 h 1205145"/>
                <a:gd name="connsiteX5" fmla="*/ 685800 w 2209800"/>
                <a:gd name="connsiteY5" fmla="*/ 354245 h 1205145"/>
                <a:gd name="connsiteX6" fmla="*/ 0 w 2209800"/>
                <a:gd name="connsiteY6" fmla="*/ 805095 h 1205145"/>
                <a:gd name="connsiteX7" fmla="*/ 260350 w 2209800"/>
                <a:gd name="connsiteY7" fmla="*/ 1205145 h 1205145"/>
                <a:gd name="connsiteX0" fmla="*/ 260350 w 2209800"/>
                <a:gd name="connsiteY0" fmla="*/ 1205145 h 1205145"/>
                <a:gd name="connsiteX1" fmla="*/ 1797050 w 2209800"/>
                <a:gd name="connsiteY1" fmla="*/ 1205145 h 1205145"/>
                <a:gd name="connsiteX2" fmla="*/ 2209800 w 2209800"/>
                <a:gd name="connsiteY2" fmla="*/ 690795 h 1205145"/>
                <a:gd name="connsiteX3" fmla="*/ 2022475 w 2209800"/>
                <a:gd name="connsiteY3" fmla="*/ 95483 h 1205145"/>
                <a:gd name="connsiteX4" fmla="*/ 1426369 w 2209800"/>
                <a:gd name="connsiteY4" fmla="*/ 191526 h 1205145"/>
                <a:gd name="connsiteX5" fmla="*/ 685800 w 2209800"/>
                <a:gd name="connsiteY5" fmla="*/ 354245 h 1205145"/>
                <a:gd name="connsiteX6" fmla="*/ 0 w 2209800"/>
                <a:gd name="connsiteY6" fmla="*/ 805095 h 1205145"/>
                <a:gd name="connsiteX7" fmla="*/ 260350 w 2209800"/>
                <a:gd name="connsiteY7" fmla="*/ 1205145 h 1205145"/>
                <a:gd name="connsiteX0" fmla="*/ 260350 w 2216944"/>
                <a:gd name="connsiteY0" fmla="*/ 1205145 h 1205145"/>
                <a:gd name="connsiteX1" fmla="*/ 1797050 w 2216944"/>
                <a:gd name="connsiteY1" fmla="*/ 1205145 h 1205145"/>
                <a:gd name="connsiteX2" fmla="*/ 2216944 w 2216944"/>
                <a:gd name="connsiteY2" fmla="*/ 705083 h 1205145"/>
                <a:gd name="connsiteX3" fmla="*/ 2022475 w 2216944"/>
                <a:gd name="connsiteY3" fmla="*/ 95483 h 1205145"/>
                <a:gd name="connsiteX4" fmla="*/ 1426369 w 2216944"/>
                <a:gd name="connsiteY4" fmla="*/ 191526 h 1205145"/>
                <a:gd name="connsiteX5" fmla="*/ 685800 w 2216944"/>
                <a:gd name="connsiteY5" fmla="*/ 354245 h 1205145"/>
                <a:gd name="connsiteX6" fmla="*/ 0 w 2216944"/>
                <a:gd name="connsiteY6" fmla="*/ 805095 h 1205145"/>
                <a:gd name="connsiteX7" fmla="*/ 260350 w 2216944"/>
                <a:gd name="connsiteY7" fmla="*/ 1205145 h 1205145"/>
                <a:gd name="connsiteX0" fmla="*/ 260350 w 2227794"/>
                <a:gd name="connsiteY0" fmla="*/ 1205145 h 1205145"/>
                <a:gd name="connsiteX1" fmla="*/ 1797050 w 2227794"/>
                <a:gd name="connsiteY1" fmla="*/ 1205145 h 1205145"/>
                <a:gd name="connsiteX2" fmla="*/ 2216944 w 2227794"/>
                <a:gd name="connsiteY2" fmla="*/ 705083 h 1205145"/>
                <a:gd name="connsiteX3" fmla="*/ 2022475 w 2227794"/>
                <a:gd name="connsiteY3" fmla="*/ 95483 h 1205145"/>
                <a:gd name="connsiteX4" fmla="*/ 1426369 w 2227794"/>
                <a:gd name="connsiteY4" fmla="*/ 191526 h 1205145"/>
                <a:gd name="connsiteX5" fmla="*/ 685800 w 2227794"/>
                <a:gd name="connsiteY5" fmla="*/ 354245 h 1205145"/>
                <a:gd name="connsiteX6" fmla="*/ 0 w 2227794"/>
                <a:gd name="connsiteY6" fmla="*/ 805095 h 1205145"/>
                <a:gd name="connsiteX7" fmla="*/ 260350 w 2227794"/>
                <a:gd name="connsiteY7" fmla="*/ 1205145 h 1205145"/>
                <a:gd name="connsiteX0" fmla="*/ 260350 w 2227794"/>
                <a:gd name="connsiteY0" fmla="*/ 1205145 h 1205145"/>
                <a:gd name="connsiteX1" fmla="*/ 1797050 w 2227794"/>
                <a:gd name="connsiteY1" fmla="*/ 1205145 h 1205145"/>
                <a:gd name="connsiteX2" fmla="*/ 2216944 w 2227794"/>
                <a:gd name="connsiteY2" fmla="*/ 705083 h 1205145"/>
                <a:gd name="connsiteX3" fmla="*/ 2022475 w 2227794"/>
                <a:gd name="connsiteY3" fmla="*/ 95483 h 1205145"/>
                <a:gd name="connsiteX4" fmla="*/ 1426369 w 2227794"/>
                <a:gd name="connsiteY4" fmla="*/ 191526 h 1205145"/>
                <a:gd name="connsiteX5" fmla="*/ 685800 w 2227794"/>
                <a:gd name="connsiteY5" fmla="*/ 354245 h 1205145"/>
                <a:gd name="connsiteX6" fmla="*/ 0 w 2227794"/>
                <a:gd name="connsiteY6" fmla="*/ 805095 h 1205145"/>
                <a:gd name="connsiteX7" fmla="*/ 260350 w 2227794"/>
                <a:gd name="connsiteY7" fmla="*/ 1205145 h 1205145"/>
                <a:gd name="connsiteX0" fmla="*/ 260350 w 2227794"/>
                <a:gd name="connsiteY0" fmla="*/ 1205145 h 1205145"/>
                <a:gd name="connsiteX1" fmla="*/ 1799431 w 2227794"/>
                <a:gd name="connsiteY1" fmla="*/ 1164664 h 1205145"/>
                <a:gd name="connsiteX2" fmla="*/ 2216944 w 2227794"/>
                <a:gd name="connsiteY2" fmla="*/ 705083 h 1205145"/>
                <a:gd name="connsiteX3" fmla="*/ 2022475 w 2227794"/>
                <a:gd name="connsiteY3" fmla="*/ 95483 h 1205145"/>
                <a:gd name="connsiteX4" fmla="*/ 1426369 w 2227794"/>
                <a:gd name="connsiteY4" fmla="*/ 191526 h 1205145"/>
                <a:gd name="connsiteX5" fmla="*/ 685800 w 2227794"/>
                <a:gd name="connsiteY5" fmla="*/ 354245 h 1205145"/>
                <a:gd name="connsiteX6" fmla="*/ 0 w 2227794"/>
                <a:gd name="connsiteY6" fmla="*/ 805095 h 1205145"/>
                <a:gd name="connsiteX7" fmla="*/ 260350 w 2227794"/>
                <a:gd name="connsiteY7" fmla="*/ 1205145 h 1205145"/>
                <a:gd name="connsiteX0" fmla="*/ 260350 w 2227794"/>
                <a:gd name="connsiteY0" fmla="*/ 1205145 h 1205145"/>
                <a:gd name="connsiteX1" fmla="*/ 1799431 w 2227794"/>
                <a:gd name="connsiteY1" fmla="*/ 1164664 h 1205145"/>
                <a:gd name="connsiteX2" fmla="*/ 2216944 w 2227794"/>
                <a:gd name="connsiteY2" fmla="*/ 705083 h 1205145"/>
                <a:gd name="connsiteX3" fmla="*/ 2022475 w 2227794"/>
                <a:gd name="connsiteY3" fmla="*/ 95483 h 1205145"/>
                <a:gd name="connsiteX4" fmla="*/ 1426369 w 2227794"/>
                <a:gd name="connsiteY4" fmla="*/ 191526 h 1205145"/>
                <a:gd name="connsiteX5" fmla="*/ 685800 w 2227794"/>
                <a:gd name="connsiteY5" fmla="*/ 354245 h 1205145"/>
                <a:gd name="connsiteX6" fmla="*/ 0 w 2227794"/>
                <a:gd name="connsiteY6" fmla="*/ 805095 h 1205145"/>
                <a:gd name="connsiteX7" fmla="*/ 260350 w 2227794"/>
                <a:gd name="connsiteY7" fmla="*/ 1205145 h 1205145"/>
                <a:gd name="connsiteX0" fmla="*/ 288925 w 2227794"/>
                <a:gd name="connsiteY0" fmla="*/ 1157520 h 1164664"/>
                <a:gd name="connsiteX1" fmla="*/ 1799431 w 2227794"/>
                <a:gd name="connsiteY1" fmla="*/ 1164664 h 1164664"/>
                <a:gd name="connsiteX2" fmla="*/ 2216944 w 2227794"/>
                <a:gd name="connsiteY2" fmla="*/ 705083 h 1164664"/>
                <a:gd name="connsiteX3" fmla="*/ 2022475 w 2227794"/>
                <a:gd name="connsiteY3" fmla="*/ 95483 h 1164664"/>
                <a:gd name="connsiteX4" fmla="*/ 1426369 w 2227794"/>
                <a:gd name="connsiteY4" fmla="*/ 191526 h 1164664"/>
                <a:gd name="connsiteX5" fmla="*/ 685800 w 2227794"/>
                <a:gd name="connsiteY5" fmla="*/ 354245 h 1164664"/>
                <a:gd name="connsiteX6" fmla="*/ 0 w 2227794"/>
                <a:gd name="connsiteY6" fmla="*/ 805095 h 1164664"/>
                <a:gd name="connsiteX7" fmla="*/ 288925 w 2227794"/>
                <a:gd name="connsiteY7" fmla="*/ 1157520 h 1164664"/>
                <a:gd name="connsiteX0" fmla="*/ 288925 w 2227794"/>
                <a:gd name="connsiteY0" fmla="*/ 1157520 h 1164664"/>
                <a:gd name="connsiteX1" fmla="*/ 1799431 w 2227794"/>
                <a:gd name="connsiteY1" fmla="*/ 1164664 h 1164664"/>
                <a:gd name="connsiteX2" fmla="*/ 2216944 w 2227794"/>
                <a:gd name="connsiteY2" fmla="*/ 705083 h 1164664"/>
                <a:gd name="connsiteX3" fmla="*/ 2022475 w 2227794"/>
                <a:gd name="connsiteY3" fmla="*/ 95483 h 1164664"/>
                <a:gd name="connsiteX4" fmla="*/ 1426369 w 2227794"/>
                <a:gd name="connsiteY4" fmla="*/ 191526 h 1164664"/>
                <a:gd name="connsiteX5" fmla="*/ 685800 w 2227794"/>
                <a:gd name="connsiteY5" fmla="*/ 354245 h 1164664"/>
                <a:gd name="connsiteX6" fmla="*/ 0 w 2227794"/>
                <a:gd name="connsiteY6" fmla="*/ 805095 h 1164664"/>
                <a:gd name="connsiteX7" fmla="*/ 288925 w 2227794"/>
                <a:gd name="connsiteY7" fmla="*/ 1157520 h 1164664"/>
                <a:gd name="connsiteX0" fmla="*/ 390126 w 2328995"/>
                <a:gd name="connsiteY0" fmla="*/ 1157520 h 1164664"/>
                <a:gd name="connsiteX1" fmla="*/ 1900632 w 2328995"/>
                <a:gd name="connsiteY1" fmla="*/ 1164664 h 1164664"/>
                <a:gd name="connsiteX2" fmla="*/ 2318145 w 2328995"/>
                <a:gd name="connsiteY2" fmla="*/ 705083 h 1164664"/>
                <a:gd name="connsiteX3" fmla="*/ 2123676 w 2328995"/>
                <a:gd name="connsiteY3" fmla="*/ 95483 h 1164664"/>
                <a:gd name="connsiteX4" fmla="*/ 1527570 w 2328995"/>
                <a:gd name="connsiteY4" fmla="*/ 191526 h 1164664"/>
                <a:gd name="connsiteX5" fmla="*/ 787001 w 2328995"/>
                <a:gd name="connsiteY5" fmla="*/ 354245 h 1164664"/>
                <a:gd name="connsiteX6" fmla="*/ 101201 w 2328995"/>
                <a:gd name="connsiteY6" fmla="*/ 805095 h 1164664"/>
                <a:gd name="connsiteX7" fmla="*/ 390126 w 2328995"/>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 name="connsiteX0" fmla="*/ 399528 w 2338397"/>
                <a:gd name="connsiteY0" fmla="*/ 1157520 h 1164664"/>
                <a:gd name="connsiteX1" fmla="*/ 1910034 w 2338397"/>
                <a:gd name="connsiteY1" fmla="*/ 1164664 h 1164664"/>
                <a:gd name="connsiteX2" fmla="*/ 2327547 w 2338397"/>
                <a:gd name="connsiteY2" fmla="*/ 705083 h 1164664"/>
                <a:gd name="connsiteX3" fmla="*/ 2133078 w 2338397"/>
                <a:gd name="connsiteY3" fmla="*/ 95483 h 1164664"/>
                <a:gd name="connsiteX4" fmla="*/ 1536972 w 2338397"/>
                <a:gd name="connsiteY4" fmla="*/ 191526 h 1164664"/>
                <a:gd name="connsiteX5" fmla="*/ 796403 w 2338397"/>
                <a:gd name="connsiteY5" fmla="*/ 354245 h 1164664"/>
                <a:gd name="connsiteX6" fmla="*/ 110603 w 2338397"/>
                <a:gd name="connsiteY6" fmla="*/ 805095 h 1164664"/>
                <a:gd name="connsiteX7" fmla="*/ 399528 w 2338397"/>
                <a:gd name="connsiteY7" fmla="*/ 1157520 h 116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8397" h="1164664">
                  <a:moveTo>
                    <a:pt x="399528" y="1157520"/>
                  </a:moveTo>
                  <a:lnTo>
                    <a:pt x="1910034" y="1164664"/>
                  </a:lnTo>
                  <a:cubicBezTo>
                    <a:pt x="2016661" y="1128946"/>
                    <a:pt x="2266163" y="1043220"/>
                    <a:pt x="2327547" y="705083"/>
                  </a:cubicBezTo>
                  <a:cubicBezTo>
                    <a:pt x="2336542" y="575703"/>
                    <a:pt x="2390783" y="351070"/>
                    <a:pt x="2133078" y="95483"/>
                  </a:cubicBezTo>
                  <a:cubicBezTo>
                    <a:pt x="2004226" y="-24109"/>
                    <a:pt x="1708686" y="-69882"/>
                    <a:pt x="1536972" y="191526"/>
                  </a:cubicBezTo>
                  <a:cubicBezTo>
                    <a:pt x="1252016" y="79078"/>
                    <a:pt x="983728" y="114267"/>
                    <a:pt x="796403" y="354245"/>
                  </a:cubicBezTo>
                  <a:cubicBezTo>
                    <a:pt x="439215" y="199728"/>
                    <a:pt x="53453" y="485743"/>
                    <a:pt x="110603" y="805095"/>
                  </a:cubicBezTo>
                  <a:cubicBezTo>
                    <a:pt x="-116939" y="979720"/>
                    <a:pt x="19851" y="1149582"/>
                    <a:pt x="399528" y="1157520"/>
                  </a:cubicBezTo>
                  <a:close/>
                </a:path>
              </a:pathLst>
            </a:custGeom>
            <a:solidFill>
              <a:srgbClr val="60B5CC"/>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2600" smtClean="0"/>
            </a:p>
            <a:p>
              <a:pPr algn="ctr">
                <a:defRPr/>
              </a:pPr>
              <a:r>
                <a:rPr lang="en-US" sz="2600" smtClean="0"/>
                <a:t>Thiết kế</a:t>
              </a:r>
              <a:endParaRPr lang="en-US" sz="2600"/>
            </a:p>
          </p:txBody>
        </p:sp>
        <p:grpSp>
          <p:nvGrpSpPr>
            <p:cNvPr id="16" name="Group 11"/>
            <p:cNvGrpSpPr>
              <a:grpSpLocks/>
            </p:cNvGrpSpPr>
            <p:nvPr/>
          </p:nvGrpSpPr>
          <p:grpSpPr bwMode="auto">
            <a:xfrm>
              <a:off x="6953555" y="3193369"/>
              <a:ext cx="277416" cy="485775"/>
              <a:chOff x="2057400" y="2332412"/>
              <a:chExt cx="324766" cy="568896"/>
            </a:xfrm>
            <a:solidFill>
              <a:srgbClr val="60B5CC"/>
            </a:solidFill>
          </p:grpSpPr>
          <p:sp>
            <p:nvSpPr>
              <p:cNvPr id="18" name="Oval 17"/>
              <p:cNvSpPr/>
              <p:nvPr/>
            </p:nvSpPr>
            <p:spPr>
              <a:xfrm>
                <a:off x="2057400" y="2743747"/>
                <a:ext cx="157505" cy="157561"/>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9" name="Oval 18"/>
              <p:cNvSpPr/>
              <p:nvPr/>
            </p:nvSpPr>
            <p:spPr>
              <a:xfrm>
                <a:off x="2214905" y="2562481"/>
                <a:ext cx="158898" cy="157561"/>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0" name="Oval 19"/>
              <p:cNvSpPr/>
              <p:nvPr/>
            </p:nvSpPr>
            <p:spPr>
              <a:xfrm>
                <a:off x="2224661" y="2332412"/>
                <a:ext cx="157505" cy="157562"/>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grpSp>
        <p:nvGrpSpPr>
          <p:cNvPr id="2" name="Group 1"/>
          <p:cNvGrpSpPr/>
          <p:nvPr/>
        </p:nvGrpSpPr>
        <p:grpSpPr>
          <a:xfrm>
            <a:off x="2047922" y="1317159"/>
            <a:ext cx="2997199" cy="1211076"/>
            <a:chOff x="2047922" y="1317159"/>
            <a:chExt cx="2997199" cy="1211076"/>
          </a:xfrm>
        </p:grpSpPr>
        <p:sp>
          <p:nvSpPr>
            <p:cNvPr id="14" name="Freeform 13"/>
            <p:cNvSpPr/>
            <p:nvPr/>
          </p:nvSpPr>
          <p:spPr>
            <a:xfrm>
              <a:off x="2047922" y="1317159"/>
              <a:ext cx="2689622" cy="1210865"/>
            </a:xfrm>
            <a:custGeom>
              <a:avLst/>
              <a:gdLst>
                <a:gd name="connsiteX0" fmla="*/ 123825 w 2679700"/>
                <a:gd name="connsiteY0" fmla="*/ 1006475 h 1006475"/>
                <a:gd name="connsiteX1" fmla="*/ 2200275 w 2679700"/>
                <a:gd name="connsiteY1" fmla="*/ 1006475 h 1006475"/>
                <a:gd name="connsiteX2" fmla="*/ 2679700 w 2679700"/>
                <a:gd name="connsiteY2" fmla="*/ 806450 h 1006475"/>
                <a:gd name="connsiteX3" fmla="*/ 2501900 w 2679700"/>
                <a:gd name="connsiteY3" fmla="*/ 396875 h 1006475"/>
                <a:gd name="connsiteX4" fmla="*/ 1666875 w 2679700"/>
                <a:gd name="connsiteY4" fmla="*/ 0 h 1006475"/>
                <a:gd name="connsiteX5" fmla="*/ 600075 w 2679700"/>
                <a:gd name="connsiteY5" fmla="*/ 25400 h 1006475"/>
                <a:gd name="connsiteX6" fmla="*/ 0 w 2679700"/>
                <a:gd name="connsiteY6" fmla="*/ 615950 h 1006475"/>
                <a:gd name="connsiteX7" fmla="*/ 123825 w 2679700"/>
                <a:gd name="connsiteY7" fmla="*/ 1006475 h 1006475"/>
                <a:gd name="connsiteX0" fmla="*/ 123825 w 2679700"/>
                <a:gd name="connsiteY0" fmla="*/ 1006475 h 1006475"/>
                <a:gd name="connsiteX1" fmla="*/ 2200275 w 2679700"/>
                <a:gd name="connsiteY1" fmla="*/ 1006475 h 1006475"/>
                <a:gd name="connsiteX2" fmla="*/ 2679700 w 2679700"/>
                <a:gd name="connsiteY2" fmla="*/ 806450 h 1006475"/>
                <a:gd name="connsiteX3" fmla="*/ 2501900 w 2679700"/>
                <a:gd name="connsiteY3" fmla="*/ 396875 h 1006475"/>
                <a:gd name="connsiteX4" fmla="*/ 1666875 w 2679700"/>
                <a:gd name="connsiteY4" fmla="*/ 0 h 1006475"/>
                <a:gd name="connsiteX5" fmla="*/ 600075 w 2679700"/>
                <a:gd name="connsiteY5" fmla="*/ 25400 h 1006475"/>
                <a:gd name="connsiteX6" fmla="*/ 0 w 2679700"/>
                <a:gd name="connsiteY6" fmla="*/ 615950 h 1006475"/>
                <a:gd name="connsiteX7" fmla="*/ 123825 w 2679700"/>
                <a:gd name="connsiteY7" fmla="*/ 1006475 h 1006475"/>
                <a:gd name="connsiteX0" fmla="*/ 123825 w 2679700"/>
                <a:gd name="connsiteY0" fmla="*/ 1006475 h 1006475"/>
                <a:gd name="connsiteX1" fmla="*/ 2200275 w 2679700"/>
                <a:gd name="connsiteY1" fmla="*/ 1006475 h 1006475"/>
                <a:gd name="connsiteX2" fmla="*/ 2679700 w 2679700"/>
                <a:gd name="connsiteY2" fmla="*/ 806450 h 1006475"/>
                <a:gd name="connsiteX3" fmla="*/ 2501900 w 2679700"/>
                <a:gd name="connsiteY3" fmla="*/ 396875 h 1006475"/>
                <a:gd name="connsiteX4" fmla="*/ 1666875 w 2679700"/>
                <a:gd name="connsiteY4" fmla="*/ 0 h 1006475"/>
                <a:gd name="connsiteX5" fmla="*/ 600075 w 2679700"/>
                <a:gd name="connsiteY5" fmla="*/ 25400 h 1006475"/>
                <a:gd name="connsiteX6" fmla="*/ 0 w 2679700"/>
                <a:gd name="connsiteY6" fmla="*/ 615950 h 1006475"/>
                <a:gd name="connsiteX7" fmla="*/ 123825 w 2679700"/>
                <a:gd name="connsiteY7" fmla="*/ 1006475 h 1006475"/>
                <a:gd name="connsiteX0" fmla="*/ 123825 w 2704185"/>
                <a:gd name="connsiteY0" fmla="*/ 1006475 h 1006475"/>
                <a:gd name="connsiteX1" fmla="*/ 2200275 w 2704185"/>
                <a:gd name="connsiteY1" fmla="*/ 1006475 h 1006475"/>
                <a:gd name="connsiteX2" fmla="*/ 2679700 w 2704185"/>
                <a:gd name="connsiteY2" fmla="*/ 806450 h 1006475"/>
                <a:gd name="connsiteX3" fmla="*/ 2501900 w 2704185"/>
                <a:gd name="connsiteY3" fmla="*/ 396875 h 1006475"/>
                <a:gd name="connsiteX4" fmla="*/ 1666875 w 2704185"/>
                <a:gd name="connsiteY4" fmla="*/ 0 h 1006475"/>
                <a:gd name="connsiteX5" fmla="*/ 600075 w 2704185"/>
                <a:gd name="connsiteY5" fmla="*/ 25400 h 1006475"/>
                <a:gd name="connsiteX6" fmla="*/ 0 w 2704185"/>
                <a:gd name="connsiteY6" fmla="*/ 615950 h 1006475"/>
                <a:gd name="connsiteX7" fmla="*/ 123825 w 2704185"/>
                <a:gd name="connsiteY7" fmla="*/ 1006475 h 1006475"/>
                <a:gd name="connsiteX0" fmla="*/ 123825 w 2710992"/>
                <a:gd name="connsiteY0" fmla="*/ 1006475 h 1006475"/>
                <a:gd name="connsiteX1" fmla="*/ 2200275 w 2710992"/>
                <a:gd name="connsiteY1" fmla="*/ 1006475 h 1006475"/>
                <a:gd name="connsiteX2" fmla="*/ 2679700 w 2710992"/>
                <a:gd name="connsiteY2" fmla="*/ 806450 h 1006475"/>
                <a:gd name="connsiteX3" fmla="*/ 2501900 w 2710992"/>
                <a:gd name="connsiteY3" fmla="*/ 396875 h 1006475"/>
                <a:gd name="connsiteX4" fmla="*/ 1666875 w 2710992"/>
                <a:gd name="connsiteY4" fmla="*/ 0 h 1006475"/>
                <a:gd name="connsiteX5" fmla="*/ 600075 w 2710992"/>
                <a:gd name="connsiteY5" fmla="*/ 25400 h 1006475"/>
                <a:gd name="connsiteX6" fmla="*/ 0 w 2710992"/>
                <a:gd name="connsiteY6" fmla="*/ 615950 h 1006475"/>
                <a:gd name="connsiteX7" fmla="*/ 123825 w 2710992"/>
                <a:gd name="connsiteY7" fmla="*/ 1006475 h 1006475"/>
                <a:gd name="connsiteX0" fmla="*/ 123825 w 2710992"/>
                <a:gd name="connsiteY0" fmla="*/ 1006475 h 1006475"/>
                <a:gd name="connsiteX1" fmla="*/ 2200275 w 2710992"/>
                <a:gd name="connsiteY1" fmla="*/ 1006475 h 1006475"/>
                <a:gd name="connsiteX2" fmla="*/ 2679700 w 2710992"/>
                <a:gd name="connsiteY2" fmla="*/ 806450 h 1006475"/>
                <a:gd name="connsiteX3" fmla="*/ 2501900 w 2710992"/>
                <a:gd name="connsiteY3" fmla="*/ 396875 h 1006475"/>
                <a:gd name="connsiteX4" fmla="*/ 1666875 w 2710992"/>
                <a:gd name="connsiteY4" fmla="*/ 0 h 1006475"/>
                <a:gd name="connsiteX5" fmla="*/ 600075 w 2710992"/>
                <a:gd name="connsiteY5" fmla="*/ 25400 h 1006475"/>
                <a:gd name="connsiteX6" fmla="*/ 0 w 2710992"/>
                <a:gd name="connsiteY6" fmla="*/ 615950 h 1006475"/>
                <a:gd name="connsiteX7" fmla="*/ 123825 w 2710992"/>
                <a:gd name="connsiteY7" fmla="*/ 1006475 h 1006475"/>
                <a:gd name="connsiteX0" fmla="*/ 123825 w 2710992"/>
                <a:gd name="connsiteY0" fmla="*/ 1101363 h 1101363"/>
                <a:gd name="connsiteX1" fmla="*/ 2200275 w 2710992"/>
                <a:gd name="connsiteY1" fmla="*/ 1101363 h 1101363"/>
                <a:gd name="connsiteX2" fmla="*/ 2679700 w 2710992"/>
                <a:gd name="connsiteY2" fmla="*/ 901338 h 1101363"/>
                <a:gd name="connsiteX3" fmla="*/ 2501900 w 2710992"/>
                <a:gd name="connsiteY3" fmla="*/ 491763 h 1101363"/>
                <a:gd name="connsiteX4" fmla="*/ 1666875 w 2710992"/>
                <a:gd name="connsiteY4" fmla="*/ 94888 h 1101363"/>
                <a:gd name="connsiteX5" fmla="*/ 600075 w 2710992"/>
                <a:gd name="connsiteY5" fmla="*/ 120288 h 1101363"/>
                <a:gd name="connsiteX6" fmla="*/ 0 w 2710992"/>
                <a:gd name="connsiteY6" fmla="*/ 710838 h 1101363"/>
                <a:gd name="connsiteX7" fmla="*/ 123825 w 2710992"/>
                <a:gd name="connsiteY7" fmla="*/ 1101363 h 1101363"/>
                <a:gd name="connsiteX0" fmla="*/ 123825 w 2710992"/>
                <a:gd name="connsiteY0" fmla="*/ 1173121 h 1173121"/>
                <a:gd name="connsiteX1" fmla="*/ 2200275 w 2710992"/>
                <a:gd name="connsiteY1" fmla="*/ 1173121 h 1173121"/>
                <a:gd name="connsiteX2" fmla="*/ 2679700 w 2710992"/>
                <a:gd name="connsiteY2" fmla="*/ 973096 h 1173121"/>
                <a:gd name="connsiteX3" fmla="*/ 2501900 w 2710992"/>
                <a:gd name="connsiteY3" fmla="*/ 563521 h 1173121"/>
                <a:gd name="connsiteX4" fmla="*/ 1666875 w 2710992"/>
                <a:gd name="connsiteY4" fmla="*/ 166646 h 1173121"/>
                <a:gd name="connsiteX5" fmla="*/ 600075 w 2710992"/>
                <a:gd name="connsiteY5" fmla="*/ 192046 h 1173121"/>
                <a:gd name="connsiteX6" fmla="*/ 0 w 2710992"/>
                <a:gd name="connsiteY6" fmla="*/ 782596 h 1173121"/>
                <a:gd name="connsiteX7" fmla="*/ 123825 w 2710992"/>
                <a:gd name="connsiteY7" fmla="*/ 1173121 h 1173121"/>
                <a:gd name="connsiteX0" fmla="*/ 123825 w 2710992"/>
                <a:gd name="connsiteY0" fmla="*/ 1285704 h 1285704"/>
                <a:gd name="connsiteX1" fmla="*/ 2200275 w 2710992"/>
                <a:gd name="connsiteY1" fmla="*/ 1285704 h 1285704"/>
                <a:gd name="connsiteX2" fmla="*/ 2679700 w 2710992"/>
                <a:gd name="connsiteY2" fmla="*/ 1085679 h 1285704"/>
                <a:gd name="connsiteX3" fmla="*/ 2501900 w 2710992"/>
                <a:gd name="connsiteY3" fmla="*/ 676104 h 1285704"/>
                <a:gd name="connsiteX4" fmla="*/ 1666875 w 2710992"/>
                <a:gd name="connsiteY4" fmla="*/ 279229 h 1285704"/>
                <a:gd name="connsiteX5" fmla="*/ 600075 w 2710992"/>
                <a:gd name="connsiteY5" fmla="*/ 304629 h 1285704"/>
                <a:gd name="connsiteX6" fmla="*/ 0 w 2710992"/>
                <a:gd name="connsiteY6" fmla="*/ 895179 h 1285704"/>
                <a:gd name="connsiteX7" fmla="*/ 123825 w 2710992"/>
                <a:gd name="connsiteY7" fmla="*/ 1285704 h 1285704"/>
                <a:gd name="connsiteX0" fmla="*/ 123825 w 2710992"/>
                <a:gd name="connsiteY0" fmla="*/ 1285704 h 1285704"/>
                <a:gd name="connsiteX1" fmla="*/ 2200275 w 2710992"/>
                <a:gd name="connsiteY1" fmla="*/ 1285704 h 1285704"/>
                <a:gd name="connsiteX2" fmla="*/ 2679700 w 2710992"/>
                <a:gd name="connsiteY2" fmla="*/ 1085679 h 1285704"/>
                <a:gd name="connsiteX3" fmla="*/ 2501900 w 2710992"/>
                <a:gd name="connsiteY3" fmla="*/ 676104 h 1285704"/>
                <a:gd name="connsiteX4" fmla="*/ 1666875 w 2710992"/>
                <a:gd name="connsiteY4" fmla="*/ 279229 h 1285704"/>
                <a:gd name="connsiteX5" fmla="*/ 600075 w 2710992"/>
                <a:gd name="connsiteY5" fmla="*/ 304629 h 1285704"/>
                <a:gd name="connsiteX6" fmla="*/ 0 w 2710992"/>
                <a:gd name="connsiteY6" fmla="*/ 895179 h 1285704"/>
                <a:gd name="connsiteX7" fmla="*/ 123825 w 2710992"/>
                <a:gd name="connsiteY7" fmla="*/ 1285704 h 1285704"/>
                <a:gd name="connsiteX0" fmla="*/ 216585 w 2803752"/>
                <a:gd name="connsiteY0" fmla="*/ 1285704 h 1285704"/>
                <a:gd name="connsiteX1" fmla="*/ 2293035 w 2803752"/>
                <a:gd name="connsiteY1" fmla="*/ 1285704 h 1285704"/>
                <a:gd name="connsiteX2" fmla="*/ 2772460 w 2803752"/>
                <a:gd name="connsiteY2" fmla="*/ 1085679 h 1285704"/>
                <a:gd name="connsiteX3" fmla="*/ 2594660 w 2803752"/>
                <a:gd name="connsiteY3" fmla="*/ 676104 h 1285704"/>
                <a:gd name="connsiteX4" fmla="*/ 1759635 w 2803752"/>
                <a:gd name="connsiteY4" fmla="*/ 279229 h 1285704"/>
                <a:gd name="connsiteX5" fmla="*/ 692835 w 2803752"/>
                <a:gd name="connsiteY5" fmla="*/ 304629 h 1285704"/>
                <a:gd name="connsiteX6" fmla="*/ 92760 w 2803752"/>
                <a:gd name="connsiteY6" fmla="*/ 895179 h 1285704"/>
                <a:gd name="connsiteX7" fmla="*/ 216585 w 2803752"/>
                <a:gd name="connsiteY7" fmla="*/ 1285704 h 1285704"/>
                <a:gd name="connsiteX0" fmla="*/ 319131 w 2906298"/>
                <a:gd name="connsiteY0" fmla="*/ 1285704 h 1285704"/>
                <a:gd name="connsiteX1" fmla="*/ 2395581 w 2906298"/>
                <a:gd name="connsiteY1" fmla="*/ 1285704 h 1285704"/>
                <a:gd name="connsiteX2" fmla="*/ 2875006 w 2906298"/>
                <a:gd name="connsiteY2" fmla="*/ 1085679 h 1285704"/>
                <a:gd name="connsiteX3" fmla="*/ 2697206 w 2906298"/>
                <a:gd name="connsiteY3" fmla="*/ 676104 h 1285704"/>
                <a:gd name="connsiteX4" fmla="*/ 1862181 w 2906298"/>
                <a:gd name="connsiteY4" fmla="*/ 279229 h 1285704"/>
                <a:gd name="connsiteX5" fmla="*/ 795381 w 2906298"/>
                <a:gd name="connsiteY5" fmla="*/ 304629 h 1285704"/>
                <a:gd name="connsiteX6" fmla="*/ 195306 w 2906298"/>
                <a:gd name="connsiteY6" fmla="*/ 895179 h 1285704"/>
                <a:gd name="connsiteX7" fmla="*/ 319131 w 2906298"/>
                <a:gd name="connsiteY7" fmla="*/ 1285704 h 1285704"/>
                <a:gd name="connsiteX0" fmla="*/ 420994 w 3008161"/>
                <a:gd name="connsiteY0" fmla="*/ 1285704 h 1285704"/>
                <a:gd name="connsiteX1" fmla="*/ 2497444 w 3008161"/>
                <a:gd name="connsiteY1" fmla="*/ 1285704 h 1285704"/>
                <a:gd name="connsiteX2" fmla="*/ 2976869 w 3008161"/>
                <a:gd name="connsiteY2" fmla="*/ 1085679 h 1285704"/>
                <a:gd name="connsiteX3" fmla="*/ 2799069 w 3008161"/>
                <a:gd name="connsiteY3" fmla="*/ 676104 h 1285704"/>
                <a:gd name="connsiteX4" fmla="*/ 1964044 w 3008161"/>
                <a:gd name="connsiteY4" fmla="*/ 279229 h 1285704"/>
                <a:gd name="connsiteX5" fmla="*/ 897244 w 3008161"/>
                <a:gd name="connsiteY5" fmla="*/ 304629 h 1285704"/>
                <a:gd name="connsiteX6" fmla="*/ 297169 w 3008161"/>
                <a:gd name="connsiteY6" fmla="*/ 895179 h 1285704"/>
                <a:gd name="connsiteX7" fmla="*/ 420994 w 3008161"/>
                <a:gd name="connsiteY7" fmla="*/ 1285704 h 1285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08161" h="1285704">
                  <a:moveTo>
                    <a:pt x="420994" y="1285704"/>
                  </a:moveTo>
                  <a:lnTo>
                    <a:pt x="2497444" y="1285704"/>
                  </a:lnTo>
                  <a:cubicBezTo>
                    <a:pt x="2800127" y="1269829"/>
                    <a:pt x="2934536" y="1209504"/>
                    <a:pt x="2976869" y="1085679"/>
                  </a:cubicBezTo>
                  <a:cubicBezTo>
                    <a:pt x="3073177" y="872954"/>
                    <a:pt x="2928186" y="730079"/>
                    <a:pt x="2799069" y="676104"/>
                  </a:cubicBezTo>
                  <a:cubicBezTo>
                    <a:pt x="2787427" y="258062"/>
                    <a:pt x="2299536" y="49571"/>
                    <a:pt x="1964044" y="279229"/>
                  </a:cubicBezTo>
                  <a:cubicBezTo>
                    <a:pt x="1792594" y="-106004"/>
                    <a:pt x="1087744" y="-88013"/>
                    <a:pt x="897244" y="304629"/>
                  </a:cubicBezTo>
                  <a:cubicBezTo>
                    <a:pt x="468619" y="101429"/>
                    <a:pt x="1894" y="488779"/>
                    <a:pt x="297169" y="895179"/>
                  </a:cubicBezTo>
                  <a:cubicBezTo>
                    <a:pt x="-188606" y="965029"/>
                    <a:pt x="-29856" y="1266654"/>
                    <a:pt x="420994" y="1285704"/>
                  </a:cubicBezTo>
                  <a:close/>
                </a:path>
              </a:pathLst>
            </a:custGeom>
            <a:solidFill>
              <a:srgbClr val="E66C7D"/>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600" smtClean="0"/>
                <a:t>Đặc tả yêu cầu</a:t>
              </a:r>
              <a:endParaRPr lang="en-US" sz="2600"/>
            </a:p>
          </p:txBody>
        </p:sp>
        <p:grpSp>
          <p:nvGrpSpPr>
            <p:cNvPr id="21" name="Group 20"/>
            <p:cNvGrpSpPr/>
            <p:nvPr/>
          </p:nvGrpSpPr>
          <p:grpSpPr>
            <a:xfrm rot="20620448">
              <a:off x="4767769" y="2042396"/>
              <a:ext cx="277352" cy="485839"/>
              <a:chOff x="2057400" y="2332412"/>
              <a:chExt cx="324766" cy="568896"/>
            </a:xfrm>
            <a:solidFill>
              <a:srgbClr val="E66C7D"/>
            </a:solidFill>
          </p:grpSpPr>
          <p:sp>
            <p:nvSpPr>
              <p:cNvPr id="22" name="Oval 21"/>
              <p:cNvSpPr/>
              <p:nvPr/>
            </p:nvSpPr>
            <p:spPr>
              <a:xfrm>
                <a:off x="2057400" y="2743200"/>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3" name="Oval 22"/>
              <p:cNvSpPr/>
              <p:nvPr/>
            </p:nvSpPr>
            <p:spPr>
              <a:xfrm>
                <a:off x="2215508" y="2562301"/>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4" name="Oval 23"/>
              <p:cNvSpPr/>
              <p:nvPr/>
            </p:nvSpPr>
            <p:spPr>
              <a:xfrm>
                <a:off x="2224058" y="2332412"/>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grpSp>
        <p:nvGrpSpPr>
          <p:cNvPr id="6" name="Group 5"/>
          <p:cNvGrpSpPr/>
          <p:nvPr/>
        </p:nvGrpSpPr>
        <p:grpSpPr>
          <a:xfrm>
            <a:off x="1393898" y="3489511"/>
            <a:ext cx="2873233" cy="1296365"/>
            <a:chOff x="1393898" y="3489511"/>
            <a:chExt cx="2873233" cy="1296365"/>
          </a:xfrm>
        </p:grpSpPr>
        <p:sp>
          <p:nvSpPr>
            <p:cNvPr id="15" name="Freeform 14"/>
            <p:cNvSpPr/>
            <p:nvPr/>
          </p:nvSpPr>
          <p:spPr>
            <a:xfrm>
              <a:off x="1393898" y="3489511"/>
              <a:ext cx="2555081" cy="1284684"/>
            </a:xfrm>
            <a:custGeom>
              <a:avLst/>
              <a:gdLst>
                <a:gd name="connsiteX0" fmla="*/ 257175 w 2320925"/>
                <a:gd name="connsiteY0" fmla="*/ 1203325 h 1203325"/>
                <a:gd name="connsiteX1" fmla="*/ 2070100 w 2320925"/>
                <a:gd name="connsiteY1" fmla="*/ 1203325 h 1203325"/>
                <a:gd name="connsiteX2" fmla="*/ 2320925 w 2320925"/>
                <a:gd name="connsiteY2" fmla="*/ 508000 h 1203325"/>
                <a:gd name="connsiteX3" fmla="*/ 2089150 w 2320925"/>
                <a:gd name="connsiteY3" fmla="*/ 349250 h 1203325"/>
                <a:gd name="connsiteX4" fmla="*/ 1863725 w 2320925"/>
                <a:gd name="connsiteY4" fmla="*/ 123825 h 1203325"/>
                <a:gd name="connsiteX5" fmla="*/ 1435100 w 2320925"/>
                <a:gd name="connsiteY5" fmla="*/ 0 h 1203325"/>
                <a:gd name="connsiteX6" fmla="*/ 936625 w 2320925"/>
                <a:gd name="connsiteY6" fmla="*/ 31750 h 1203325"/>
                <a:gd name="connsiteX7" fmla="*/ 650875 w 2320925"/>
                <a:gd name="connsiteY7" fmla="*/ 177800 h 1203325"/>
                <a:gd name="connsiteX8" fmla="*/ 0 w 2320925"/>
                <a:gd name="connsiteY8" fmla="*/ 415925 h 1203325"/>
                <a:gd name="connsiteX9" fmla="*/ 82550 w 2320925"/>
                <a:gd name="connsiteY9" fmla="*/ 1111250 h 1203325"/>
                <a:gd name="connsiteX10" fmla="*/ 257175 w 2320925"/>
                <a:gd name="connsiteY10" fmla="*/ 1203325 h 1203325"/>
                <a:gd name="connsiteX0" fmla="*/ 366911 w 2430661"/>
                <a:gd name="connsiteY0" fmla="*/ 1203325 h 1203325"/>
                <a:gd name="connsiteX1" fmla="*/ 2179836 w 2430661"/>
                <a:gd name="connsiteY1" fmla="*/ 1203325 h 1203325"/>
                <a:gd name="connsiteX2" fmla="*/ 2430661 w 2430661"/>
                <a:gd name="connsiteY2" fmla="*/ 508000 h 1203325"/>
                <a:gd name="connsiteX3" fmla="*/ 2198886 w 2430661"/>
                <a:gd name="connsiteY3" fmla="*/ 349250 h 1203325"/>
                <a:gd name="connsiteX4" fmla="*/ 1973461 w 2430661"/>
                <a:gd name="connsiteY4" fmla="*/ 123825 h 1203325"/>
                <a:gd name="connsiteX5" fmla="*/ 1544836 w 2430661"/>
                <a:gd name="connsiteY5" fmla="*/ 0 h 1203325"/>
                <a:gd name="connsiteX6" fmla="*/ 1046361 w 2430661"/>
                <a:gd name="connsiteY6" fmla="*/ 31750 h 1203325"/>
                <a:gd name="connsiteX7" fmla="*/ 760611 w 2430661"/>
                <a:gd name="connsiteY7" fmla="*/ 177800 h 1203325"/>
                <a:gd name="connsiteX8" fmla="*/ 109736 w 2430661"/>
                <a:gd name="connsiteY8" fmla="*/ 415925 h 1203325"/>
                <a:gd name="connsiteX9" fmla="*/ 192286 w 2430661"/>
                <a:gd name="connsiteY9" fmla="*/ 1111250 h 1203325"/>
                <a:gd name="connsiteX10" fmla="*/ 366911 w 2430661"/>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77800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03325 h 1203325"/>
                <a:gd name="connsiteX1" fmla="*/ 2236737 w 2487562"/>
                <a:gd name="connsiteY1" fmla="*/ 1203325 h 1203325"/>
                <a:gd name="connsiteX2" fmla="*/ 2487562 w 2487562"/>
                <a:gd name="connsiteY2" fmla="*/ 508000 h 1203325"/>
                <a:gd name="connsiteX3" fmla="*/ 2255787 w 2487562"/>
                <a:gd name="connsiteY3" fmla="*/ 349250 h 1203325"/>
                <a:gd name="connsiteX4" fmla="*/ 2030362 w 2487562"/>
                <a:gd name="connsiteY4" fmla="*/ 123825 h 1203325"/>
                <a:gd name="connsiteX5" fmla="*/ 1601737 w 2487562"/>
                <a:gd name="connsiteY5" fmla="*/ 0 h 1203325"/>
                <a:gd name="connsiteX6" fmla="*/ 1103262 w 2487562"/>
                <a:gd name="connsiteY6" fmla="*/ 31750 h 1203325"/>
                <a:gd name="connsiteX7" fmla="*/ 817512 w 2487562"/>
                <a:gd name="connsiteY7" fmla="*/ 123825 h 1203325"/>
                <a:gd name="connsiteX8" fmla="*/ 166637 w 2487562"/>
                <a:gd name="connsiteY8" fmla="*/ 415925 h 1203325"/>
                <a:gd name="connsiteX9" fmla="*/ 249187 w 2487562"/>
                <a:gd name="connsiteY9" fmla="*/ 1111250 h 1203325"/>
                <a:gd name="connsiteX10" fmla="*/ 423812 w 2487562"/>
                <a:gd name="connsiteY10" fmla="*/ 1203325 h 1203325"/>
                <a:gd name="connsiteX0" fmla="*/ 423812 w 2487562"/>
                <a:gd name="connsiteY0" fmla="*/ 1210965 h 1210965"/>
                <a:gd name="connsiteX1" fmla="*/ 2236737 w 2487562"/>
                <a:gd name="connsiteY1" fmla="*/ 1210965 h 1210965"/>
                <a:gd name="connsiteX2" fmla="*/ 2487562 w 2487562"/>
                <a:gd name="connsiteY2" fmla="*/ 515640 h 1210965"/>
                <a:gd name="connsiteX3" fmla="*/ 2255787 w 2487562"/>
                <a:gd name="connsiteY3" fmla="*/ 356890 h 1210965"/>
                <a:gd name="connsiteX4" fmla="*/ 2030362 w 2487562"/>
                <a:gd name="connsiteY4" fmla="*/ 131465 h 1210965"/>
                <a:gd name="connsiteX5" fmla="*/ 1601737 w 2487562"/>
                <a:gd name="connsiteY5" fmla="*/ 7640 h 1210965"/>
                <a:gd name="connsiteX6" fmla="*/ 1103262 w 2487562"/>
                <a:gd name="connsiteY6" fmla="*/ 39390 h 1210965"/>
                <a:gd name="connsiteX7" fmla="*/ 817512 w 2487562"/>
                <a:gd name="connsiteY7" fmla="*/ 131465 h 1210965"/>
                <a:gd name="connsiteX8" fmla="*/ 166637 w 2487562"/>
                <a:gd name="connsiteY8" fmla="*/ 423565 h 1210965"/>
                <a:gd name="connsiteX9" fmla="*/ 249187 w 2487562"/>
                <a:gd name="connsiteY9" fmla="*/ 1118890 h 1210965"/>
                <a:gd name="connsiteX10" fmla="*/ 423812 w 2487562"/>
                <a:gd name="connsiteY10" fmla="*/ 1210965 h 1210965"/>
                <a:gd name="connsiteX0" fmla="*/ 423812 w 2487562"/>
                <a:gd name="connsiteY0" fmla="*/ 1224763 h 1224763"/>
                <a:gd name="connsiteX1" fmla="*/ 2236737 w 2487562"/>
                <a:gd name="connsiteY1" fmla="*/ 1224763 h 1224763"/>
                <a:gd name="connsiteX2" fmla="*/ 2487562 w 2487562"/>
                <a:gd name="connsiteY2" fmla="*/ 529438 h 1224763"/>
                <a:gd name="connsiteX3" fmla="*/ 2255787 w 2487562"/>
                <a:gd name="connsiteY3" fmla="*/ 370688 h 1224763"/>
                <a:gd name="connsiteX4" fmla="*/ 2030362 w 2487562"/>
                <a:gd name="connsiteY4" fmla="*/ 145263 h 1224763"/>
                <a:gd name="connsiteX5" fmla="*/ 1601737 w 2487562"/>
                <a:gd name="connsiteY5" fmla="*/ 21438 h 1224763"/>
                <a:gd name="connsiteX6" fmla="*/ 1112787 w 2487562"/>
                <a:gd name="connsiteY6" fmla="*/ 30963 h 1224763"/>
                <a:gd name="connsiteX7" fmla="*/ 817512 w 2487562"/>
                <a:gd name="connsiteY7" fmla="*/ 145263 h 1224763"/>
                <a:gd name="connsiteX8" fmla="*/ 166637 w 2487562"/>
                <a:gd name="connsiteY8" fmla="*/ 437363 h 1224763"/>
                <a:gd name="connsiteX9" fmla="*/ 249187 w 2487562"/>
                <a:gd name="connsiteY9" fmla="*/ 1132688 h 1224763"/>
                <a:gd name="connsiteX10" fmla="*/ 423812 w 2487562"/>
                <a:gd name="connsiteY10" fmla="*/ 1224763 h 1224763"/>
                <a:gd name="connsiteX0" fmla="*/ 423812 w 2487562"/>
                <a:gd name="connsiteY0" fmla="*/ 1276040 h 1276040"/>
                <a:gd name="connsiteX1" fmla="*/ 2236737 w 2487562"/>
                <a:gd name="connsiteY1" fmla="*/ 1276040 h 1276040"/>
                <a:gd name="connsiteX2" fmla="*/ 2487562 w 2487562"/>
                <a:gd name="connsiteY2" fmla="*/ 580715 h 1276040"/>
                <a:gd name="connsiteX3" fmla="*/ 2255787 w 2487562"/>
                <a:gd name="connsiteY3" fmla="*/ 421965 h 1276040"/>
                <a:gd name="connsiteX4" fmla="*/ 2030362 w 2487562"/>
                <a:gd name="connsiteY4" fmla="*/ 196540 h 1276040"/>
                <a:gd name="connsiteX5" fmla="*/ 1601737 w 2487562"/>
                <a:gd name="connsiteY5" fmla="*/ 72715 h 1276040"/>
                <a:gd name="connsiteX6" fmla="*/ 1112787 w 2487562"/>
                <a:gd name="connsiteY6" fmla="*/ 82240 h 1276040"/>
                <a:gd name="connsiteX7" fmla="*/ 817512 w 2487562"/>
                <a:gd name="connsiteY7" fmla="*/ 196540 h 1276040"/>
                <a:gd name="connsiteX8" fmla="*/ 166637 w 2487562"/>
                <a:gd name="connsiteY8" fmla="*/ 488640 h 1276040"/>
                <a:gd name="connsiteX9" fmla="*/ 249187 w 2487562"/>
                <a:gd name="connsiteY9" fmla="*/ 1183965 h 1276040"/>
                <a:gd name="connsiteX10" fmla="*/ 423812 w 2487562"/>
                <a:gd name="connsiteY10" fmla="*/ 1276040 h 1276040"/>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7562"/>
                <a:gd name="connsiteY0" fmla="*/ 1359584 h 1359584"/>
                <a:gd name="connsiteX1" fmla="*/ 2236737 w 2487562"/>
                <a:gd name="connsiteY1" fmla="*/ 1359584 h 1359584"/>
                <a:gd name="connsiteX2" fmla="*/ 2487562 w 2487562"/>
                <a:gd name="connsiteY2" fmla="*/ 664259 h 1359584"/>
                <a:gd name="connsiteX3" fmla="*/ 2255787 w 2487562"/>
                <a:gd name="connsiteY3" fmla="*/ 505509 h 1359584"/>
                <a:gd name="connsiteX4" fmla="*/ 2030362 w 2487562"/>
                <a:gd name="connsiteY4" fmla="*/ 280084 h 1359584"/>
                <a:gd name="connsiteX5" fmla="*/ 1601737 w 2487562"/>
                <a:gd name="connsiteY5" fmla="*/ 156259 h 1359584"/>
                <a:gd name="connsiteX6" fmla="*/ 1112787 w 2487562"/>
                <a:gd name="connsiteY6" fmla="*/ 165784 h 1359584"/>
                <a:gd name="connsiteX7" fmla="*/ 817512 w 2487562"/>
                <a:gd name="connsiteY7" fmla="*/ 280084 h 1359584"/>
                <a:gd name="connsiteX8" fmla="*/ 166637 w 2487562"/>
                <a:gd name="connsiteY8" fmla="*/ 572184 h 1359584"/>
                <a:gd name="connsiteX9" fmla="*/ 249187 w 2487562"/>
                <a:gd name="connsiteY9" fmla="*/ 1267509 h 1359584"/>
                <a:gd name="connsiteX10" fmla="*/ 423812 w 2487562"/>
                <a:gd name="connsiteY10" fmla="*/ 1359584 h 1359584"/>
                <a:gd name="connsiteX0" fmla="*/ 423812 w 2488256"/>
                <a:gd name="connsiteY0" fmla="*/ 1359584 h 1359584"/>
                <a:gd name="connsiteX1" fmla="*/ 2236737 w 2488256"/>
                <a:gd name="connsiteY1" fmla="*/ 1359584 h 1359584"/>
                <a:gd name="connsiteX2" fmla="*/ 2487562 w 2488256"/>
                <a:gd name="connsiteY2" fmla="*/ 664259 h 1359584"/>
                <a:gd name="connsiteX3" fmla="*/ 2255787 w 2488256"/>
                <a:gd name="connsiteY3" fmla="*/ 505509 h 1359584"/>
                <a:gd name="connsiteX4" fmla="*/ 2030362 w 2488256"/>
                <a:gd name="connsiteY4" fmla="*/ 280084 h 1359584"/>
                <a:gd name="connsiteX5" fmla="*/ 1601737 w 2488256"/>
                <a:gd name="connsiteY5" fmla="*/ 156259 h 1359584"/>
                <a:gd name="connsiteX6" fmla="*/ 1112787 w 2488256"/>
                <a:gd name="connsiteY6" fmla="*/ 165784 h 1359584"/>
                <a:gd name="connsiteX7" fmla="*/ 817512 w 2488256"/>
                <a:gd name="connsiteY7" fmla="*/ 280084 h 1359584"/>
                <a:gd name="connsiteX8" fmla="*/ 166637 w 2488256"/>
                <a:gd name="connsiteY8" fmla="*/ 572184 h 1359584"/>
                <a:gd name="connsiteX9" fmla="*/ 249187 w 2488256"/>
                <a:gd name="connsiteY9" fmla="*/ 1267509 h 1359584"/>
                <a:gd name="connsiteX10" fmla="*/ 423812 w 2488256"/>
                <a:gd name="connsiteY10" fmla="*/ 1359584 h 1359584"/>
                <a:gd name="connsiteX0" fmla="*/ 423812 w 2613718"/>
                <a:gd name="connsiteY0" fmla="*/ 1359584 h 1359584"/>
                <a:gd name="connsiteX1" fmla="*/ 2236737 w 2613718"/>
                <a:gd name="connsiteY1" fmla="*/ 1359584 h 1359584"/>
                <a:gd name="connsiteX2" fmla="*/ 2487562 w 2613718"/>
                <a:gd name="connsiteY2" fmla="*/ 664259 h 1359584"/>
                <a:gd name="connsiteX3" fmla="*/ 2255787 w 2613718"/>
                <a:gd name="connsiteY3" fmla="*/ 505509 h 1359584"/>
                <a:gd name="connsiteX4" fmla="*/ 2030362 w 2613718"/>
                <a:gd name="connsiteY4" fmla="*/ 280084 h 1359584"/>
                <a:gd name="connsiteX5" fmla="*/ 1601737 w 2613718"/>
                <a:gd name="connsiteY5" fmla="*/ 156259 h 1359584"/>
                <a:gd name="connsiteX6" fmla="*/ 1112787 w 2613718"/>
                <a:gd name="connsiteY6" fmla="*/ 165784 h 1359584"/>
                <a:gd name="connsiteX7" fmla="*/ 817512 w 2613718"/>
                <a:gd name="connsiteY7" fmla="*/ 280084 h 1359584"/>
                <a:gd name="connsiteX8" fmla="*/ 166637 w 2613718"/>
                <a:gd name="connsiteY8" fmla="*/ 572184 h 1359584"/>
                <a:gd name="connsiteX9" fmla="*/ 249187 w 2613718"/>
                <a:gd name="connsiteY9" fmla="*/ 1267509 h 1359584"/>
                <a:gd name="connsiteX10" fmla="*/ 423812 w 2613718"/>
                <a:gd name="connsiteY10" fmla="*/ 1359584 h 1359584"/>
                <a:gd name="connsiteX0" fmla="*/ 423812 w 2679088"/>
                <a:gd name="connsiteY0" fmla="*/ 1359584 h 1359584"/>
                <a:gd name="connsiteX1" fmla="*/ 2236737 w 2679088"/>
                <a:gd name="connsiteY1" fmla="*/ 1359584 h 1359584"/>
                <a:gd name="connsiteX2" fmla="*/ 2487562 w 2679088"/>
                <a:gd name="connsiteY2" fmla="*/ 664259 h 1359584"/>
                <a:gd name="connsiteX3" fmla="*/ 2255787 w 2679088"/>
                <a:gd name="connsiteY3" fmla="*/ 505509 h 1359584"/>
                <a:gd name="connsiteX4" fmla="*/ 2030362 w 2679088"/>
                <a:gd name="connsiteY4" fmla="*/ 280084 h 1359584"/>
                <a:gd name="connsiteX5" fmla="*/ 1601737 w 2679088"/>
                <a:gd name="connsiteY5" fmla="*/ 156259 h 1359584"/>
                <a:gd name="connsiteX6" fmla="*/ 1112787 w 2679088"/>
                <a:gd name="connsiteY6" fmla="*/ 165784 h 1359584"/>
                <a:gd name="connsiteX7" fmla="*/ 817512 w 2679088"/>
                <a:gd name="connsiteY7" fmla="*/ 280084 h 1359584"/>
                <a:gd name="connsiteX8" fmla="*/ 166637 w 2679088"/>
                <a:gd name="connsiteY8" fmla="*/ 572184 h 1359584"/>
                <a:gd name="connsiteX9" fmla="*/ 249187 w 2679088"/>
                <a:gd name="connsiteY9" fmla="*/ 1267509 h 1359584"/>
                <a:gd name="connsiteX10" fmla="*/ 423812 w 2679088"/>
                <a:gd name="connsiteY10" fmla="*/ 1359584 h 1359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9088" h="1359584">
                  <a:moveTo>
                    <a:pt x="423812" y="1359584"/>
                  </a:moveTo>
                  <a:lnTo>
                    <a:pt x="2236737" y="1359584"/>
                  </a:lnTo>
                  <a:cubicBezTo>
                    <a:pt x="2656895" y="1356409"/>
                    <a:pt x="2851629" y="896034"/>
                    <a:pt x="2487562" y="664259"/>
                  </a:cubicBezTo>
                  <a:cubicBezTo>
                    <a:pt x="2492854" y="595467"/>
                    <a:pt x="2472745" y="428251"/>
                    <a:pt x="2255787" y="505509"/>
                  </a:cubicBezTo>
                  <a:cubicBezTo>
                    <a:pt x="2253670" y="392267"/>
                    <a:pt x="2242029" y="279026"/>
                    <a:pt x="2030362" y="280084"/>
                  </a:cubicBezTo>
                  <a:cubicBezTo>
                    <a:pt x="2004962" y="137209"/>
                    <a:pt x="1795412" y="-21541"/>
                    <a:pt x="1601737" y="156259"/>
                  </a:cubicBezTo>
                  <a:cubicBezTo>
                    <a:pt x="1470504" y="-88216"/>
                    <a:pt x="1209095" y="-15191"/>
                    <a:pt x="1112787" y="165784"/>
                  </a:cubicBezTo>
                  <a:cubicBezTo>
                    <a:pt x="1008012" y="122392"/>
                    <a:pt x="865137" y="98051"/>
                    <a:pt x="817512" y="280084"/>
                  </a:cubicBezTo>
                  <a:cubicBezTo>
                    <a:pt x="568804" y="70534"/>
                    <a:pt x="53395" y="245159"/>
                    <a:pt x="166637" y="572184"/>
                  </a:cubicBezTo>
                  <a:cubicBezTo>
                    <a:pt x="-110646" y="775384"/>
                    <a:pt x="-13280" y="1102409"/>
                    <a:pt x="249187" y="1267509"/>
                  </a:cubicBezTo>
                  <a:cubicBezTo>
                    <a:pt x="288345" y="1352176"/>
                    <a:pt x="346554" y="1357467"/>
                    <a:pt x="423812" y="1359584"/>
                  </a:cubicBezTo>
                  <a:close/>
                </a:path>
              </a:pathLst>
            </a:custGeom>
            <a:solidFill>
              <a:srgbClr val="5A6378"/>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2600" smtClean="0"/>
                <a:t>Kiểm thử</a:t>
              </a:r>
              <a:endParaRPr lang="en-US" sz="2600"/>
            </a:p>
          </p:txBody>
        </p:sp>
        <p:grpSp>
          <p:nvGrpSpPr>
            <p:cNvPr id="25" name="Group 24"/>
            <p:cNvGrpSpPr/>
            <p:nvPr/>
          </p:nvGrpSpPr>
          <p:grpSpPr>
            <a:xfrm rot="21164505">
              <a:off x="3989779" y="4300037"/>
              <a:ext cx="277352" cy="485839"/>
              <a:chOff x="2057400" y="2332412"/>
              <a:chExt cx="324766" cy="568896"/>
            </a:xfrm>
            <a:solidFill>
              <a:srgbClr val="5A6378"/>
            </a:solidFill>
          </p:grpSpPr>
          <p:sp>
            <p:nvSpPr>
              <p:cNvPr id="26" name="Oval 25"/>
              <p:cNvSpPr/>
              <p:nvPr/>
            </p:nvSpPr>
            <p:spPr>
              <a:xfrm>
                <a:off x="2057400" y="2743200"/>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7" name="Oval 26"/>
              <p:cNvSpPr/>
              <p:nvPr/>
            </p:nvSpPr>
            <p:spPr>
              <a:xfrm>
                <a:off x="2215508" y="2562301"/>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8" name="Oval 27"/>
              <p:cNvSpPr/>
              <p:nvPr/>
            </p:nvSpPr>
            <p:spPr>
              <a:xfrm>
                <a:off x="2224058" y="2332412"/>
                <a:ext cx="158108" cy="158108"/>
              </a:xfrm>
              <a:prstGeom prst="ellipse">
                <a:avLst/>
              </a:prstGeom>
              <a:grpFill/>
              <a:ln w="28575">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sp>
        <p:nvSpPr>
          <p:cNvPr id="38" name="Title 1"/>
          <p:cNvSpPr>
            <a:spLocks noGrp="1"/>
          </p:cNvSpPr>
          <p:nvPr>
            <p:ph type="title"/>
          </p:nvPr>
        </p:nvSpPr>
        <p:spPr>
          <a:xfrm>
            <a:off x="1455900" y="193189"/>
            <a:ext cx="6769705" cy="1100302"/>
          </a:xfrm>
        </p:spPr>
        <p:txBody>
          <a:bodyPr vert="horz" rtlCol="0">
            <a:normAutofit/>
          </a:bodyPr>
          <a:lstStyle/>
          <a:p>
            <a:r>
              <a:rPr lang="en-US" sz="2800" smtClean="0">
                <a:solidFill>
                  <a:srgbClr val="C20483"/>
                </a:solidFill>
                <a:latin typeface="Times New Roman"/>
              </a:rPr>
              <a:t>NỘI DUNG &amp; KẾT QUẢ NGHIÊN CỨU</a:t>
            </a:r>
            <a:endParaRPr lang="en-US" sz="2800">
              <a:solidFill>
                <a:srgbClr val="C20483"/>
              </a:solidFill>
              <a:latin typeface="Times New Roman"/>
            </a:endParaRPr>
          </a:p>
        </p:txBody>
      </p:sp>
      <p:cxnSp>
        <p:nvCxnSpPr>
          <p:cNvPr id="29" name="Straight Connector 28"/>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30" name="Straight Connector 29"/>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custDataLst>
      <p:tags r:id="rId1"/>
    </p:custDataLst>
    <p:extLst>
      <p:ext uri="{BB962C8B-B14F-4D97-AF65-F5344CB8AC3E}">
        <p14:creationId xmlns:p14="http://schemas.microsoft.com/office/powerpoint/2010/main" val="880703716"/>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Scale>
                                      <p:cBhvr>
                                        <p:cTn id="7"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1000" decel="50000" fill="hold">
                                          <p:stCondLst>
                                            <p:cond delay="0"/>
                                          </p:stCondLst>
                                        </p:cTn>
                                        <p:tgtEl>
                                          <p:spTgt spid="2"/>
                                        </p:tgtEl>
                                        <p:attrNameLst>
                                          <p:attrName>ppt_x</p:attrName>
                                          <p:attrName>ppt_y</p:attrName>
                                        </p:attrNameLst>
                                      </p:cBhvr>
                                    </p:animMotion>
                                    <p:animEffect transition="in" filter="fade">
                                      <p:cBhvr>
                                        <p:cTn id="9" dur="10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5"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 calcmode="lin" valueType="num">
                                      <p:cBhvr>
                                        <p:cTn id="14" dur="250" decel="50000" fill="hold">
                                          <p:stCondLst>
                                            <p:cond delay="0"/>
                                          </p:stCondLst>
                                        </p:cTn>
                                        <p:tgtEl>
                                          <p:spTgt spid="3"/>
                                        </p:tgtEl>
                                        <p:attrNameLst>
                                          <p:attrName>style.rotation</p:attrName>
                                        </p:attrNameLst>
                                      </p:cBhvr>
                                      <p:tavLst>
                                        <p:tav tm="0">
                                          <p:val>
                                            <p:fltVal val="-90"/>
                                          </p:val>
                                        </p:tav>
                                        <p:tav tm="100000">
                                          <p:val>
                                            <p:fltVal val="0"/>
                                          </p:val>
                                        </p:tav>
                                      </p:tavLst>
                                    </p:anim>
                                    <p:anim calcmode="lin" valueType="num">
                                      <p:cBhvr>
                                        <p:cTn id="15" dur="250" decel="50000" fill="hold">
                                          <p:stCondLst>
                                            <p:cond delay="0"/>
                                          </p:stCondLst>
                                        </p:cTn>
                                        <p:tgtEl>
                                          <p:spTgt spid="3"/>
                                        </p:tgtEl>
                                        <p:attrNameLst>
                                          <p:attrName>ppt_w</p:attrName>
                                        </p:attrNameLst>
                                      </p:cBhvr>
                                      <p:tavLst>
                                        <p:tav tm="0">
                                          <p:val>
                                            <p:strVal val="#ppt_w"/>
                                          </p:val>
                                        </p:tav>
                                        <p:tav tm="100000">
                                          <p:val>
                                            <p:strVal val="#ppt_w*.05"/>
                                          </p:val>
                                        </p:tav>
                                      </p:tavLst>
                                    </p:anim>
                                    <p:anim calcmode="lin" valueType="num">
                                      <p:cBhvr>
                                        <p:cTn id="16" dur="250" accel="50000" fill="hold">
                                          <p:stCondLst>
                                            <p:cond delay="250"/>
                                          </p:stCondLst>
                                        </p:cTn>
                                        <p:tgtEl>
                                          <p:spTgt spid="3"/>
                                        </p:tgtEl>
                                        <p:attrNameLst>
                                          <p:attrName>ppt_w</p:attrName>
                                        </p:attrNameLst>
                                      </p:cBhvr>
                                      <p:tavLst>
                                        <p:tav tm="0">
                                          <p:val>
                                            <p:strVal val="#ppt_w*.05"/>
                                          </p:val>
                                        </p:tav>
                                        <p:tav tm="100000">
                                          <p:val>
                                            <p:strVal val="#ppt_w"/>
                                          </p:val>
                                        </p:tav>
                                      </p:tavLst>
                                    </p:anim>
                                    <p:anim calcmode="lin" valueType="num">
                                      <p:cBhvr>
                                        <p:cTn id="17" dur="500" fill="hold"/>
                                        <p:tgtEl>
                                          <p:spTgt spid="3"/>
                                        </p:tgtEl>
                                        <p:attrNameLst>
                                          <p:attrName>ppt_h</p:attrName>
                                        </p:attrNameLst>
                                      </p:cBhvr>
                                      <p:tavLst>
                                        <p:tav tm="0">
                                          <p:val>
                                            <p:strVal val="#ppt_h"/>
                                          </p:val>
                                        </p:tav>
                                        <p:tav tm="100000">
                                          <p:val>
                                            <p:strVal val="#ppt_h"/>
                                          </p:val>
                                        </p:tav>
                                      </p:tavLst>
                                    </p:anim>
                                    <p:anim calcmode="lin" valueType="num">
                                      <p:cBhvr>
                                        <p:cTn id="18" dur="250" decel="50000" fill="hold">
                                          <p:stCondLst>
                                            <p:cond delay="0"/>
                                          </p:stCondLst>
                                        </p:cTn>
                                        <p:tgtEl>
                                          <p:spTgt spid="3"/>
                                        </p:tgtEl>
                                        <p:attrNameLst>
                                          <p:attrName>ppt_x</p:attrName>
                                        </p:attrNameLst>
                                      </p:cBhvr>
                                      <p:tavLst>
                                        <p:tav tm="0">
                                          <p:val>
                                            <p:strVal val="#ppt_x+.4"/>
                                          </p:val>
                                        </p:tav>
                                        <p:tav tm="100000">
                                          <p:val>
                                            <p:strVal val="#ppt_x"/>
                                          </p:val>
                                        </p:tav>
                                      </p:tavLst>
                                    </p:anim>
                                    <p:anim calcmode="lin" valueType="num">
                                      <p:cBhvr>
                                        <p:cTn id="19" dur="250" decel="50000" fill="hold">
                                          <p:stCondLst>
                                            <p:cond delay="0"/>
                                          </p:stCondLst>
                                        </p:cTn>
                                        <p:tgtEl>
                                          <p:spTgt spid="3"/>
                                        </p:tgtEl>
                                        <p:attrNameLst>
                                          <p:attrName>ppt_y</p:attrName>
                                        </p:attrNameLst>
                                      </p:cBhvr>
                                      <p:tavLst>
                                        <p:tav tm="0">
                                          <p:val>
                                            <p:strVal val="#ppt_y-.2"/>
                                          </p:val>
                                        </p:tav>
                                        <p:tav tm="100000">
                                          <p:val>
                                            <p:strVal val="#ppt_y+.1"/>
                                          </p:val>
                                        </p:tav>
                                      </p:tavLst>
                                    </p:anim>
                                    <p:anim calcmode="lin" valueType="num">
                                      <p:cBhvr>
                                        <p:cTn id="20" dur="250" accel="50000" fill="hold">
                                          <p:stCondLst>
                                            <p:cond delay="250"/>
                                          </p:stCondLst>
                                        </p:cTn>
                                        <p:tgtEl>
                                          <p:spTgt spid="3"/>
                                        </p:tgtEl>
                                        <p:attrNameLst>
                                          <p:attrName>ppt_y</p:attrName>
                                        </p:attrNameLst>
                                      </p:cBhvr>
                                      <p:tavLst>
                                        <p:tav tm="0">
                                          <p:val>
                                            <p:strVal val="#ppt_y+.1"/>
                                          </p:val>
                                        </p:tav>
                                        <p:tav tm="100000">
                                          <p:val>
                                            <p:strVal val="#ppt_y"/>
                                          </p:val>
                                        </p:tav>
                                      </p:tavLst>
                                    </p:anim>
                                    <p:animEffect transition="in" filter="fade">
                                      <p:cBhvr>
                                        <p:cTn id="21" dur="500" decel="50000">
                                          <p:stCondLst>
                                            <p:cond delay="0"/>
                                          </p:stCondLst>
                                        </p:cTn>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30" presetClass="entr" presetSubtype="0" fill="hold" nodeType="click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400" decel="100000"/>
                                        <p:tgtEl>
                                          <p:spTgt spid="6"/>
                                        </p:tgtEl>
                                      </p:cBhvr>
                                    </p:animEffect>
                                    <p:anim calcmode="lin" valueType="num">
                                      <p:cBhvr>
                                        <p:cTn id="27" dur="400" decel="100000" fill="hold"/>
                                        <p:tgtEl>
                                          <p:spTgt spid="6"/>
                                        </p:tgtEl>
                                        <p:attrNameLst>
                                          <p:attrName>style.rotation</p:attrName>
                                        </p:attrNameLst>
                                      </p:cBhvr>
                                      <p:tavLst>
                                        <p:tav tm="0">
                                          <p:val>
                                            <p:fltVal val="-90"/>
                                          </p:val>
                                        </p:tav>
                                        <p:tav tm="100000">
                                          <p:val>
                                            <p:fltVal val="0"/>
                                          </p:val>
                                        </p:tav>
                                      </p:tavLst>
                                    </p:anim>
                                    <p:anim calcmode="lin" valueType="num">
                                      <p:cBhvr>
                                        <p:cTn id="28" dur="400" decel="100000" fill="hold"/>
                                        <p:tgtEl>
                                          <p:spTgt spid="6"/>
                                        </p:tgtEl>
                                        <p:attrNameLst>
                                          <p:attrName>ppt_x</p:attrName>
                                        </p:attrNameLst>
                                      </p:cBhvr>
                                      <p:tavLst>
                                        <p:tav tm="0">
                                          <p:val>
                                            <p:strVal val="#ppt_x+0.4"/>
                                          </p:val>
                                        </p:tav>
                                        <p:tav tm="100000">
                                          <p:val>
                                            <p:strVal val="#ppt_x-0.05"/>
                                          </p:val>
                                        </p:tav>
                                      </p:tavLst>
                                    </p:anim>
                                    <p:anim calcmode="lin" valueType="num">
                                      <p:cBhvr>
                                        <p:cTn id="29" dur="400" decel="100000" fill="hold"/>
                                        <p:tgtEl>
                                          <p:spTgt spid="6"/>
                                        </p:tgtEl>
                                        <p:attrNameLst>
                                          <p:attrName>ppt_y</p:attrName>
                                        </p:attrNameLst>
                                      </p:cBhvr>
                                      <p:tavLst>
                                        <p:tav tm="0">
                                          <p:val>
                                            <p:strVal val="#ppt_y-0.4"/>
                                          </p:val>
                                        </p:tav>
                                        <p:tav tm="100000">
                                          <p:val>
                                            <p:strVal val="#ppt_y+0.1"/>
                                          </p:val>
                                        </p:tav>
                                      </p:tavLst>
                                    </p:anim>
                                    <p:anim calcmode="lin" valueType="num">
                                      <p:cBhvr>
                                        <p:cTn id="30" dur="100" accel="100000" fill="hold">
                                          <p:stCondLst>
                                            <p:cond delay="400"/>
                                          </p:stCondLst>
                                        </p:cTn>
                                        <p:tgtEl>
                                          <p:spTgt spid="6"/>
                                        </p:tgtEl>
                                        <p:attrNameLst>
                                          <p:attrName>ppt_x</p:attrName>
                                        </p:attrNameLst>
                                      </p:cBhvr>
                                      <p:tavLst>
                                        <p:tav tm="0">
                                          <p:val>
                                            <p:strVal val="#ppt_x-0.05"/>
                                          </p:val>
                                        </p:tav>
                                        <p:tav tm="100000">
                                          <p:val>
                                            <p:strVal val="#ppt_x"/>
                                          </p:val>
                                        </p:tav>
                                      </p:tavLst>
                                    </p:anim>
                                    <p:anim calcmode="lin" valueType="num">
                                      <p:cBhvr>
                                        <p:cTn id="31" dur="100" accel="100000" fill="hold">
                                          <p:stCondLst>
                                            <p:cond delay="400"/>
                                          </p:stCondLst>
                                        </p:cTn>
                                        <p:tgtEl>
                                          <p:spTgt spid="6"/>
                                        </p:tgtEl>
                                        <p:attrNameLst>
                                          <p:attrName>ppt_y</p:attrName>
                                        </p:attrNameLst>
                                      </p:cBhvr>
                                      <p:tavLst>
                                        <p:tav tm="0">
                                          <p:val>
                                            <p:strVal val="#ppt_y+0.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20</a:t>
            </a:r>
            <a:endParaRPr lang="en-US"/>
          </a:p>
        </p:txBody>
      </p:sp>
      <p:sp>
        <p:nvSpPr>
          <p:cNvPr id="38"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ĐẶC TẢ YÊU CẦU</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custDataLst>
      <p:tags r:id="rId1"/>
    </p:custDataLst>
    <p:extLst>
      <p:ext uri="{BB962C8B-B14F-4D97-AF65-F5344CB8AC3E}">
        <p14:creationId xmlns:p14="http://schemas.microsoft.com/office/powerpoint/2010/main" val="4173637116"/>
      </p:ext>
    </p:extLst>
  </p:cSld>
  <p:clrMapOvr>
    <a:masterClrMapping/>
  </p:clrMapOvr>
  <mc:AlternateContent xmlns:mc="http://schemas.openxmlformats.org/markup-compatibility/2006" xmlns:p14="http://schemas.microsoft.com/office/powerpoint/2010/main">
    <mc:Choice Requires="p14">
      <p:transition spd="slow" p14:dur="2500">
        <p14:glitter pattern="hexagon"/>
      </p:transition>
    </mc:Choice>
    <mc:Fallback xmlns="">
      <p:transition spd="slow">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21</a:t>
            </a:r>
            <a:endParaRPr lang="en-US"/>
          </a:p>
        </p:txBody>
      </p:sp>
      <p:sp>
        <p:nvSpPr>
          <p:cNvPr id="38" name="Title 1"/>
          <p:cNvSpPr>
            <a:spLocks noGrp="1"/>
          </p:cNvSpPr>
          <p:nvPr>
            <p:ph type="title"/>
          </p:nvPr>
        </p:nvSpPr>
        <p:spPr>
          <a:xfrm>
            <a:off x="1455900" y="193189"/>
            <a:ext cx="6769705" cy="1100302"/>
          </a:xfrm>
        </p:spPr>
        <p:txBody>
          <a:bodyPr vert="horz" rtlCol="0">
            <a:normAutofit fontScale="90000"/>
          </a:bodyPr>
          <a:lstStyle/>
          <a:p>
            <a:r>
              <a:rPr lang="en-US" smtClean="0">
                <a:solidFill>
                  <a:srgbClr val="C20483"/>
                </a:solidFill>
                <a:latin typeface="Times New Roman"/>
              </a:rPr>
              <a:t>ĐẶC TẢ YÊU CẦU CHỨC NĂNG</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pic>
        <p:nvPicPr>
          <p:cNvPr id="10" name="Picture 9"/>
          <p:cNvPicPr/>
          <p:nvPr/>
        </p:nvPicPr>
        <p:blipFill>
          <a:blip r:embed="rId4">
            <a:extLst>
              <a:ext uri="{28A0092B-C50C-407E-A947-70E740481C1C}">
                <a14:useLocalDpi xmlns:a14="http://schemas.microsoft.com/office/drawing/2010/main" val="0"/>
              </a:ext>
            </a:extLst>
          </a:blip>
          <a:stretch>
            <a:fillRect/>
          </a:stretch>
        </p:blipFill>
        <p:spPr>
          <a:xfrm>
            <a:off x="1543315" y="1006475"/>
            <a:ext cx="6610085" cy="4038341"/>
          </a:xfrm>
          <a:prstGeom prst="rect">
            <a:avLst/>
          </a:prstGeom>
        </p:spPr>
      </p:pic>
    </p:spTree>
    <p:custDataLst>
      <p:tags r:id="rId1"/>
    </p:custDataLst>
    <p:extLst>
      <p:ext uri="{BB962C8B-B14F-4D97-AF65-F5344CB8AC3E}">
        <p14:creationId xmlns:p14="http://schemas.microsoft.com/office/powerpoint/2010/main" val="411613955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22</a:t>
            </a:r>
            <a:endParaRPr lang="en-US"/>
          </a:p>
        </p:txBody>
      </p:sp>
      <p:sp>
        <p:nvSpPr>
          <p:cNvPr id="38" name="Title 1"/>
          <p:cNvSpPr>
            <a:spLocks noGrp="1"/>
          </p:cNvSpPr>
          <p:nvPr>
            <p:ph type="title"/>
          </p:nvPr>
        </p:nvSpPr>
        <p:spPr>
          <a:xfrm>
            <a:off x="1455900" y="193189"/>
            <a:ext cx="6769705" cy="1100302"/>
          </a:xfrm>
        </p:spPr>
        <p:txBody>
          <a:bodyPr vert="horz" rtlCol="0">
            <a:noAutofit/>
          </a:bodyPr>
          <a:lstStyle/>
          <a:p>
            <a:r>
              <a:rPr lang="en-US" sz="2800" smtClean="0">
                <a:solidFill>
                  <a:srgbClr val="C20483"/>
                </a:solidFill>
                <a:latin typeface="Times New Roman"/>
              </a:rPr>
              <a:t>ĐẶC TẢ YÊU CẦU PHI CHỨC NĂNG</a:t>
            </a:r>
            <a:endParaRPr lang="en-US" sz="2800">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10" name="Snip Same Side Corner Rectangle 34"/>
          <p:cNvSpPr/>
          <p:nvPr/>
        </p:nvSpPr>
        <p:spPr>
          <a:xfrm>
            <a:off x="1929492" y="1191734"/>
            <a:ext cx="2514600" cy="285750"/>
          </a:xfrm>
          <a:prstGeom prst="snip2SameRect">
            <a:avLst/>
          </a:prstGeom>
          <a:solidFill>
            <a:schemeClr val="accent4">
              <a:lumMod val="50000"/>
            </a:schemeClr>
          </a:solidFill>
          <a:ln>
            <a:noFill/>
          </a:ln>
          <a:scene3d>
            <a:camera prst="orthographicFront"/>
            <a:lightRig rig="threePt" dir="t"/>
          </a:scene3d>
          <a:sp3d>
            <a:bevelT w="266700" h="1905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smtClean="0">
                <a:latin typeface="Arial" pitchFamily="34" charset="0"/>
                <a:cs typeface="Arial" pitchFamily="34" charset="0"/>
              </a:rPr>
              <a:t>Yêu cầu thực thi</a:t>
            </a:r>
            <a:endParaRPr lang="en-US" sz="1350" b="1" dirty="0">
              <a:latin typeface="Arial" pitchFamily="34" charset="0"/>
              <a:cs typeface="Arial" pitchFamily="34" charset="0"/>
            </a:endParaRPr>
          </a:p>
        </p:txBody>
      </p:sp>
      <p:sp>
        <p:nvSpPr>
          <p:cNvPr id="11" name="Snip Same Side Corner Rectangle 35"/>
          <p:cNvSpPr/>
          <p:nvPr/>
        </p:nvSpPr>
        <p:spPr>
          <a:xfrm>
            <a:off x="4558392" y="1191734"/>
            <a:ext cx="2743200" cy="285750"/>
          </a:xfrm>
          <a:prstGeom prst="snip2SameRect">
            <a:avLst/>
          </a:prstGeom>
          <a:solidFill>
            <a:schemeClr val="accent3">
              <a:lumMod val="50000"/>
            </a:schemeClr>
          </a:solidFill>
          <a:ln>
            <a:noFill/>
          </a:ln>
          <a:scene3d>
            <a:camera prst="orthographicFront"/>
            <a:lightRig rig="threePt" dir="t"/>
          </a:scene3d>
          <a:sp3d>
            <a:bevelT w="266700" h="1905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smtClean="0">
                <a:latin typeface="Arial" pitchFamily="34" charset="0"/>
                <a:cs typeface="Arial" pitchFamily="34" charset="0"/>
              </a:rPr>
              <a:t>Yêu cầu an toàn</a:t>
            </a:r>
            <a:endParaRPr lang="en-US" sz="1350" b="1" dirty="0">
              <a:latin typeface="Arial" pitchFamily="34" charset="0"/>
              <a:cs typeface="Arial" pitchFamily="34" charset="0"/>
            </a:endParaRPr>
          </a:p>
        </p:txBody>
      </p:sp>
      <p:sp>
        <p:nvSpPr>
          <p:cNvPr id="13" name="Snip Same Side Corner Rectangle 36"/>
          <p:cNvSpPr/>
          <p:nvPr/>
        </p:nvSpPr>
        <p:spPr>
          <a:xfrm>
            <a:off x="4558392" y="4548003"/>
            <a:ext cx="2743200" cy="285750"/>
          </a:xfrm>
          <a:prstGeom prst="snip2SameRect">
            <a:avLst/>
          </a:prstGeom>
          <a:solidFill>
            <a:schemeClr val="accent1">
              <a:lumMod val="50000"/>
            </a:schemeClr>
          </a:solidFill>
          <a:ln>
            <a:noFill/>
          </a:ln>
          <a:scene3d>
            <a:camera prst="orthographicFront"/>
            <a:lightRig rig="threePt" dir="t"/>
          </a:scene3d>
          <a:sp3d>
            <a:bevelT w="266700" h="1905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smtClean="0">
                <a:latin typeface="Arial" pitchFamily="34" charset="0"/>
                <a:cs typeface="Arial" pitchFamily="34" charset="0"/>
              </a:rPr>
              <a:t>Đặc điểm chất lượng PM</a:t>
            </a:r>
            <a:endParaRPr lang="en-US" sz="1350" b="1" dirty="0">
              <a:latin typeface="Arial" pitchFamily="34" charset="0"/>
              <a:cs typeface="Arial" pitchFamily="34" charset="0"/>
            </a:endParaRPr>
          </a:p>
        </p:txBody>
      </p:sp>
      <p:sp>
        <p:nvSpPr>
          <p:cNvPr id="14" name="Snip Same Side Corner Rectangle 37"/>
          <p:cNvSpPr/>
          <p:nvPr/>
        </p:nvSpPr>
        <p:spPr>
          <a:xfrm>
            <a:off x="1929492" y="4537612"/>
            <a:ext cx="2514600" cy="285750"/>
          </a:xfrm>
          <a:prstGeom prst="snip2SameRect">
            <a:avLst/>
          </a:prstGeom>
          <a:solidFill>
            <a:schemeClr val="accent6">
              <a:lumMod val="50000"/>
            </a:schemeClr>
          </a:solidFill>
          <a:ln>
            <a:noFill/>
          </a:ln>
          <a:scene3d>
            <a:camera prst="orthographicFront"/>
            <a:lightRig rig="threePt" dir="t"/>
          </a:scene3d>
          <a:sp3d>
            <a:bevelT w="266700" h="19050"/>
          </a:sp3d>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en-US" sz="1350" b="1" smtClean="0">
                <a:latin typeface="Arial" pitchFamily="34" charset="0"/>
                <a:cs typeface="Arial" pitchFamily="34" charset="0"/>
              </a:rPr>
              <a:t>Yêu cầu bảo mật</a:t>
            </a:r>
            <a:endParaRPr lang="en-US" sz="1350" b="1" dirty="0">
              <a:latin typeface="Arial" pitchFamily="34" charset="0"/>
              <a:cs typeface="Arial" pitchFamily="34" charset="0"/>
            </a:endParaRPr>
          </a:p>
        </p:txBody>
      </p:sp>
      <p:cxnSp>
        <p:nvCxnSpPr>
          <p:cNvPr id="15" name="Straight Connector 39"/>
          <p:cNvCxnSpPr/>
          <p:nvPr/>
        </p:nvCxnSpPr>
        <p:spPr>
          <a:xfrm>
            <a:off x="4501754" y="1426044"/>
            <a:ext cx="0" cy="314325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40"/>
          <p:cNvCxnSpPr/>
          <p:nvPr/>
        </p:nvCxnSpPr>
        <p:spPr>
          <a:xfrm>
            <a:off x="1872854" y="2983923"/>
            <a:ext cx="54864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7" name="Straight Connector 41"/>
          <p:cNvCxnSpPr/>
          <p:nvPr/>
        </p:nvCxnSpPr>
        <p:spPr>
          <a:xfrm>
            <a:off x="1872854" y="1145487"/>
            <a:ext cx="54864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42"/>
          <p:cNvCxnSpPr/>
          <p:nvPr/>
        </p:nvCxnSpPr>
        <p:spPr>
          <a:xfrm>
            <a:off x="1987154" y="4860242"/>
            <a:ext cx="5486400" cy="0"/>
          </a:xfrm>
          <a:prstGeom prst="line">
            <a:avLst/>
          </a:prstGeom>
          <a:ln>
            <a:prstDash val="dash"/>
          </a:ln>
        </p:spPr>
        <p:style>
          <a:lnRef idx="1">
            <a:schemeClr val="accent1"/>
          </a:lnRef>
          <a:fillRef idx="0">
            <a:schemeClr val="accent1"/>
          </a:fillRef>
          <a:effectRef idx="0">
            <a:schemeClr val="accent1"/>
          </a:effectRef>
          <a:fontRef idx="minor">
            <a:schemeClr val="tx1"/>
          </a:fontRef>
        </p:style>
      </p:cxnSp>
      <p:sp>
        <p:nvSpPr>
          <p:cNvPr id="19" name="TextBox 43"/>
          <p:cNvSpPr txBox="1"/>
          <p:nvPr/>
        </p:nvSpPr>
        <p:spPr>
          <a:xfrm>
            <a:off x="1929492" y="1698483"/>
            <a:ext cx="2572261" cy="1015663"/>
          </a:xfrm>
          <a:prstGeom prst="rect">
            <a:avLst/>
          </a:prstGeom>
          <a:noFill/>
        </p:spPr>
        <p:txBody>
          <a:bodyPr wrap="square">
            <a:spAutoFit/>
          </a:bodyPr>
          <a:lstStyle/>
          <a:p>
            <a:pPr marL="128588" indent="-128588">
              <a:buFont typeface="Wingdings" pitchFamily="2" charset="2"/>
              <a:buChar char="ü"/>
              <a:defRPr/>
            </a:pPr>
            <a:r>
              <a:rPr lang="en-US" sz="1200" i="1" smtClean="0">
                <a:latin typeface="Arial" charset="0"/>
                <a:cs typeface="+mn-cs"/>
              </a:rPr>
              <a:t> </a:t>
            </a:r>
            <a:r>
              <a:rPr lang="vi-VN" sz="1200" smtClean="0">
                <a:latin typeface="Arial" charset="0"/>
                <a:cs typeface="+mn-cs"/>
              </a:rPr>
              <a:t>Hiệu </a:t>
            </a:r>
            <a:r>
              <a:rPr lang="vi-VN" sz="1200">
                <a:latin typeface="Arial" charset="0"/>
                <a:cs typeface="+mn-cs"/>
              </a:rPr>
              <a:t>suất làm việc đạt hơn 90%</a:t>
            </a:r>
            <a:endParaRPr lang="en-US" sz="1200" smtClean="0">
              <a:latin typeface="Arial" charset="0"/>
              <a:cs typeface="+mn-cs"/>
            </a:endParaRPr>
          </a:p>
          <a:p>
            <a:pPr marL="128588" indent="-128588">
              <a:buFont typeface="Wingdings" pitchFamily="2" charset="2"/>
              <a:buChar char="ü"/>
              <a:defRPr/>
            </a:pPr>
            <a:r>
              <a:rPr lang="en-US" sz="1200">
                <a:latin typeface="Arial" charset="0"/>
                <a:cs typeface="+mn-cs"/>
              </a:rPr>
              <a:t> </a:t>
            </a:r>
            <a:r>
              <a:rPr lang="en-US" sz="1200" smtClean="0">
                <a:latin typeface="Arial" charset="0"/>
                <a:cs typeface="+mn-cs"/>
              </a:rPr>
              <a:t>Tốc </a:t>
            </a:r>
            <a:r>
              <a:rPr lang="en-US" sz="1200">
                <a:latin typeface="Arial" charset="0"/>
                <a:cs typeface="+mn-cs"/>
              </a:rPr>
              <a:t>độ truy cập website </a:t>
            </a:r>
            <a:r>
              <a:rPr lang="en-US" sz="1200" smtClean="0">
                <a:latin typeface="Arial" charset="0"/>
                <a:cs typeface="+mn-cs"/>
              </a:rPr>
              <a:t>nhanh, ổn </a:t>
            </a:r>
            <a:r>
              <a:rPr lang="en-US" sz="1200">
                <a:latin typeface="Arial" charset="0"/>
                <a:cs typeface="+mn-cs"/>
              </a:rPr>
              <a:t>định </a:t>
            </a:r>
          </a:p>
          <a:p>
            <a:pPr marL="128588" indent="-128588">
              <a:buFont typeface="Wingdings" pitchFamily="2" charset="2"/>
              <a:buChar char="ü"/>
              <a:defRPr/>
            </a:pPr>
            <a:r>
              <a:rPr lang="en-US" sz="1200">
                <a:latin typeface="Arial" charset="0"/>
                <a:cs typeface="+mn-cs"/>
              </a:rPr>
              <a:t> </a:t>
            </a:r>
            <a:r>
              <a:rPr lang="en-US" sz="1200" smtClean="0">
                <a:latin typeface="Arial" charset="0"/>
                <a:cs typeface="+mn-cs"/>
              </a:rPr>
              <a:t>Hệ </a:t>
            </a:r>
            <a:r>
              <a:rPr lang="en-US" sz="1200">
                <a:latin typeface="Arial" charset="0"/>
                <a:cs typeface="+mn-cs"/>
              </a:rPr>
              <a:t>thống hoạt động tốt, liên tục 24/24, tốn ít tài nguyên</a:t>
            </a:r>
            <a:endParaRPr lang="en-US" sz="1200" dirty="0">
              <a:latin typeface="Arial" charset="0"/>
              <a:cs typeface="+mn-cs"/>
            </a:endParaRPr>
          </a:p>
        </p:txBody>
      </p:sp>
      <p:sp>
        <p:nvSpPr>
          <p:cNvPr id="20" name="TextBox 43"/>
          <p:cNvSpPr txBox="1">
            <a:spLocks noChangeArrowheads="1"/>
          </p:cNvSpPr>
          <p:nvPr/>
        </p:nvSpPr>
        <p:spPr bwMode="auto">
          <a:xfrm>
            <a:off x="4558392" y="1626933"/>
            <a:ext cx="2743200" cy="1200329"/>
          </a:xfrm>
          <a:prstGeom prst="rect">
            <a:avLst/>
          </a:prstGeom>
          <a:noFill/>
          <a:ln w="9525">
            <a:noFill/>
            <a:miter lim="800000"/>
            <a:headEnd/>
            <a:tailEnd/>
          </a:ln>
        </p:spPr>
        <p:txBody>
          <a:bodyPr wrap="square">
            <a:spAutoFit/>
          </a:bodyPr>
          <a:lstStyle/>
          <a:p>
            <a:pPr marL="128588" indent="-128588">
              <a:buFont typeface="Wingdings" pitchFamily="2" charset="2"/>
              <a:buChar char="ü"/>
            </a:pPr>
            <a:r>
              <a:rPr lang="en-US" sz="1200">
                <a:latin typeface="Arial" panose="020B0604020202020204" pitchFamily="34" charset="0"/>
                <a:cs typeface="Arial" panose="020B0604020202020204" pitchFamily="34" charset="0"/>
              </a:rPr>
              <a:t> </a:t>
            </a:r>
            <a:r>
              <a:rPr lang="en-US" sz="1200" smtClean="0">
                <a:latin typeface="Arial" panose="020B0604020202020204" pitchFamily="34" charset="0"/>
                <a:cs typeface="Arial" panose="020B0604020202020204" pitchFamily="34" charset="0"/>
              </a:rPr>
              <a:t>Hệ </a:t>
            </a:r>
            <a:r>
              <a:rPr lang="en-US" sz="1200">
                <a:latin typeface="Arial" panose="020B0604020202020204" pitchFamily="34" charset="0"/>
                <a:cs typeface="Arial" panose="020B0604020202020204" pitchFamily="34" charset="0"/>
              </a:rPr>
              <a:t>thống không chứa virus, các phần mềm độc hại, tập tin rác</a:t>
            </a:r>
          </a:p>
          <a:p>
            <a:pPr marL="128588" indent="-128588">
              <a:buFont typeface="Wingdings" pitchFamily="2" charset="2"/>
              <a:buChar char="ü"/>
            </a:pPr>
            <a:r>
              <a:rPr lang="en-US" sz="1200">
                <a:cs typeface="Arial" panose="020B0604020202020204" pitchFamily="34" charset="0"/>
              </a:rPr>
              <a:t> </a:t>
            </a:r>
            <a:r>
              <a:rPr lang="vi-VN" sz="1200" smtClean="0">
                <a:cs typeface="Arial" panose="020B0604020202020204" pitchFamily="34" charset="0"/>
              </a:rPr>
              <a:t>Cơ </a:t>
            </a:r>
            <a:r>
              <a:rPr lang="vi-VN" sz="1200">
                <a:cs typeface="Arial" panose="020B0604020202020204" pitchFamily="34" charset="0"/>
              </a:rPr>
              <a:t>sở dữ </a:t>
            </a:r>
            <a:r>
              <a:rPr lang="vi-VN" sz="1200" smtClean="0">
                <a:cs typeface="Arial" panose="020B0604020202020204" pitchFamily="34" charset="0"/>
              </a:rPr>
              <a:t>liệu</a:t>
            </a:r>
            <a:r>
              <a:rPr lang="en-US" sz="1200" smtClean="0">
                <a:cs typeface="Arial" panose="020B0604020202020204" pitchFamily="34" charset="0"/>
              </a:rPr>
              <a:t> </a:t>
            </a:r>
            <a:r>
              <a:rPr lang="vi-VN" sz="1200" smtClean="0">
                <a:cs typeface="Arial" panose="020B0604020202020204" pitchFamily="34" charset="0"/>
              </a:rPr>
              <a:t>được </a:t>
            </a:r>
            <a:r>
              <a:rPr lang="vi-VN" sz="1200">
                <a:cs typeface="Arial" panose="020B0604020202020204" pitchFamily="34" charset="0"/>
              </a:rPr>
              <a:t>sao </a:t>
            </a:r>
            <a:r>
              <a:rPr lang="vi-VN" sz="1200" smtClean="0">
                <a:cs typeface="Arial" panose="020B0604020202020204" pitchFamily="34" charset="0"/>
              </a:rPr>
              <a:t>lưu</a:t>
            </a:r>
            <a:r>
              <a:rPr lang="en-US" sz="1200" smtClean="0">
                <a:cs typeface="Arial" panose="020B0604020202020204" pitchFamily="34" charset="0"/>
              </a:rPr>
              <a:t>, </a:t>
            </a:r>
            <a:r>
              <a:rPr lang="vi-VN" sz="1200" smtClean="0">
                <a:cs typeface="Arial" panose="020B0604020202020204" pitchFamily="34" charset="0"/>
              </a:rPr>
              <a:t>phục </a:t>
            </a:r>
            <a:r>
              <a:rPr lang="vi-VN" sz="1200">
                <a:cs typeface="Arial" panose="020B0604020202020204" pitchFamily="34" charset="0"/>
              </a:rPr>
              <a:t>hồi theo định kỳ</a:t>
            </a:r>
            <a:endParaRPr lang="en-US" sz="1200" smtClean="0">
              <a:latin typeface="Arial" panose="020B0604020202020204" pitchFamily="34" charset="0"/>
              <a:cs typeface="Arial" panose="020B0604020202020204" pitchFamily="34" charset="0"/>
            </a:endParaRPr>
          </a:p>
          <a:p>
            <a:pPr marL="128588" indent="-128588">
              <a:buFont typeface="Wingdings" pitchFamily="2" charset="2"/>
              <a:buChar char="ü"/>
            </a:pPr>
            <a:r>
              <a:rPr lang="en-US" sz="1200" smtClean="0">
                <a:cs typeface="Arial" panose="020B0604020202020204" pitchFamily="34" charset="0"/>
              </a:rPr>
              <a:t> T</a:t>
            </a:r>
            <a:r>
              <a:rPr lang="vi-VN" sz="1200" smtClean="0">
                <a:cs typeface="Arial" panose="020B0604020202020204" pitchFamily="34" charset="0"/>
              </a:rPr>
              <a:t>ài </a:t>
            </a:r>
            <a:r>
              <a:rPr lang="vi-VN" sz="1200">
                <a:cs typeface="Arial" panose="020B0604020202020204" pitchFamily="34" charset="0"/>
              </a:rPr>
              <a:t>khoản cá </a:t>
            </a:r>
            <a:r>
              <a:rPr lang="vi-VN" sz="1200" smtClean="0">
                <a:cs typeface="Arial" panose="020B0604020202020204" pitchFamily="34" charset="0"/>
              </a:rPr>
              <a:t>nhân </a:t>
            </a:r>
            <a:r>
              <a:rPr lang="vi-VN" sz="1200">
                <a:cs typeface="Arial" panose="020B0604020202020204" pitchFamily="34" charset="0"/>
              </a:rPr>
              <a:t>được bảo </a:t>
            </a:r>
            <a:r>
              <a:rPr lang="vi-VN" sz="1200" smtClean="0">
                <a:cs typeface="Arial" panose="020B0604020202020204" pitchFamily="34" charset="0"/>
              </a:rPr>
              <a:t>vệ</a:t>
            </a:r>
            <a:r>
              <a:rPr lang="en-US" sz="1200" smtClean="0">
                <a:cs typeface="Arial" panose="020B0604020202020204" pitchFamily="34" charset="0"/>
              </a:rPr>
              <a:t> </a:t>
            </a:r>
            <a:r>
              <a:rPr lang="vi-VN" sz="1200" smtClean="0">
                <a:cs typeface="Arial" panose="020B0604020202020204" pitchFamily="34" charset="0"/>
              </a:rPr>
              <a:t>nghiêm </a:t>
            </a:r>
            <a:r>
              <a:rPr lang="vi-VN" sz="1200">
                <a:cs typeface="Arial" panose="020B0604020202020204" pitchFamily="34" charset="0"/>
              </a:rPr>
              <a:t>ngặt</a:t>
            </a:r>
            <a:endParaRPr lang="en-US" sz="1200">
              <a:latin typeface="Arial" panose="020B0604020202020204" pitchFamily="34" charset="0"/>
              <a:cs typeface="Arial" panose="020B0604020202020204" pitchFamily="34" charset="0"/>
            </a:endParaRPr>
          </a:p>
        </p:txBody>
      </p:sp>
      <p:sp>
        <p:nvSpPr>
          <p:cNvPr id="21" name="TextBox 43"/>
          <p:cNvSpPr txBox="1">
            <a:spLocks noChangeArrowheads="1"/>
          </p:cNvSpPr>
          <p:nvPr/>
        </p:nvSpPr>
        <p:spPr bwMode="auto">
          <a:xfrm>
            <a:off x="4501754" y="3347674"/>
            <a:ext cx="2799838" cy="830997"/>
          </a:xfrm>
          <a:prstGeom prst="rect">
            <a:avLst/>
          </a:prstGeom>
          <a:noFill/>
          <a:ln w="9525">
            <a:noFill/>
            <a:miter lim="800000"/>
            <a:headEnd/>
            <a:tailEnd/>
          </a:ln>
        </p:spPr>
        <p:txBody>
          <a:bodyPr wrap="square">
            <a:spAutoFit/>
          </a:bodyPr>
          <a:lstStyle/>
          <a:p>
            <a:pPr marL="128588" indent="-128588">
              <a:buFont typeface="Wingdings" pitchFamily="2" charset="2"/>
              <a:buChar char="ü"/>
            </a:pPr>
            <a:r>
              <a:rPr lang="en-US" sz="1200" smtClean="0">
                <a:latin typeface="Arial" panose="020B0604020202020204" pitchFamily="34" charset="0"/>
                <a:cs typeface="Arial" panose="020B0604020202020204" pitchFamily="34" charset="0"/>
              </a:rPr>
              <a:t> Tính năng</a:t>
            </a:r>
            <a:endParaRPr lang="en-US" sz="1200">
              <a:latin typeface="Arial" panose="020B0604020202020204" pitchFamily="34" charset="0"/>
              <a:cs typeface="Arial" panose="020B0604020202020204" pitchFamily="34" charset="0"/>
            </a:endParaRPr>
          </a:p>
          <a:p>
            <a:pPr marL="128588" indent="-128588">
              <a:buFont typeface="Wingdings" pitchFamily="2" charset="2"/>
              <a:buChar char="ü"/>
            </a:pPr>
            <a:r>
              <a:rPr lang="en-US" sz="1200">
                <a:latin typeface="Arial" panose="020B0604020202020204" pitchFamily="34" charset="0"/>
                <a:cs typeface="Arial" panose="020B0604020202020204" pitchFamily="34" charset="0"/>
              </a:rPr>
              <a:t> </a:t>
            </a:r>
            <a:r>
              <a:rPr lang="en-US" sz="1200" smtClean="0">
                <a:latin typeface="Arial" panose="020B0604020202020204" pitchFamily="34" charset="0"/>
                <a:cs typeface="Arial" panose="020B0604020202020204" pitchFamily="34" charset="0"/>
              </a:rPr>
              <a:t>Độ tin cậy</a:t>
            </a:r>
            <a:endParaRPr lang="en-US" sz="1200">
              <a:latin typeface="Arial" panose="020B0604020202020204" pitchFamily="34" charset="0"/>
              <a:cs typeface="Arial" panose="020B0604020202020204" pitchFamily="34" charset="0"/>
            </a:endParaRPr>
          </a:p>
          <a:p>
            <a:pPr marL="128588" indent="-128588">
              <a:buFont typeface="Wingdings" pitchFamily="2" charset="2"/>
              <a:buChar char="ü"/>
            </a:pPr>
            <a:r>
              <a:rPr lang="en-US" sz="1200">
                <a:latin typeface="Arial" panose="020B0604020202020204" pitchFamily="34" charset="0"/>
                <a:cs typeface="Arial" panose="020B0604020202020204" pitchFamily="34" charset="0"/>
              </a:rPr>
              <a:t> </a:t>
            </a:r>
            <a:r>
              <a:rPr lang="en-US" sz="1200" smtClean="0">
                <a:latin typeface="Arial" panose="020B0604020202020204" pitchFamily="34" charset="0"/>
                <a:cs typeface="Arial" panose="020B0604020202020204" pitchFamily="34" charset="0"/>
              </a:rPr>
              <a:t>Tính khả dụng</a:t>
            </a:r>
          </a:p>
          <a:p>
            <a:pPr marL="128588" indent="-128588">
              <a:buFont typeface="Wingdings" pitchFamily="2" charset="2"/>
              <a:buChar char="ü"/>
            </a:pPr>
            <a:r>
              <a:rPr lang="en-US" sz="1200">
                <a:latin typeface="Arial" panose="020B0604020202020204" pitchFamily="34" charset="0"/>
                <a:cs typeface="Arial" panose="020B0604020202020204" pitchFamily="34" charset="0"/>
              </a:rPr>
              <a:t> </a:t>
            </a:r>
            <a:r>
              <a:rPr lang="en-US" sz="1200" smtClean="0">
                <a:latin typeface="Arial" panose="020B0604020202020204" pitchFamily="34" charset="0"/>
                <a:cs typeface="Arial" panose="020B0604020202020204" pitchFamily="34" charset="0"/>
              </a:rPr>
              <a:t>Tính hiệu quả</a:t>
            </a:r>
            <a:endParaRPr lang="en-US" sz="1200">
              <a:latin typeface="Arial" panose="020B0604020202020204" pitchFamily="34" charset="0"/>
              <a:cs typeface="Arial" panose="020B0604020202020204" pitchFamily="34" charset="0"/>
            </a:endParaRPr>
          </a:p>
        </p:txBody>
      </p:sp>
      <p:sp>
        <p:nvSpPr>
          <p:cNvPr id="22" name="TextBox 43"/>
          <p:cNvSpPr txBox="1">
            <a:spLocks noChangeArrowheads="1"/>
          </p:cNvSpPr>
          <p:nvPr/>
        </p:nvSpPr>
        <p:spPr bwMode="auto">
          <a:xfrm>
            <a:off x="1929492" y="3250189"/>
            <a:ext cx="2572261" cy="1015663"/>
          </a:xfrm>
          <a:prstGeom prst="rect">
            <a:avLst/>
          </a:prstGeom>
          <a:noFill/>
          <a:ln w="9525">
            <a:noFill/>
            <a:miter lim="800000"/>
            <a:headEnd/>
            <a:tailEnd/>
          </a:ln>
        </p:spPr>
        <p:txBody>
          <a:bodyPr wrap="square">
            <a:spAutoFit/>
          </a:bodyPr>
          <a:lstStyle/>
          <a:p>
            <a:pPr marL="128588" indent="-128588">
              <a:buFont typeface="Wingdings" pitchFamily="2" charset="2"/>
              <a:buChar char="ü"/>
            </a:pPr>
            <a:r>
              <a:rPr lang="en-US" sz="1200">
                <a:latin typeface="Arial" panose="020B0604020202020204" pitchFamily="34" charset="0"/>
                <a:cs typeface="Arial" panose="020B0604020202020204" pitchFamily="34" charset="0"/>
              </a:rPr>
              <a:t> </a:t>
            </a:r>
            <a:r>
              <a:rPr lang="vi-VN" sz="1200" smtClean="0">
                <a:latin typeface="Arial" panose="020B0604020202020204" pitchFamily="34" charset="0"/>
                <a:cs typeface="Arial" panose="020B0604020202020204" pitchFamily="34" charset="0"/>
              </a:rPr>
              <a:t>Hệ </a:t>
            </a:r>
            <a:r>
              <a:rPr lang="vi-VN" sz="1200">
                <a:latin typeface="Arial" panose="020B0604020202020204" pitchFamily="34" charset="0"/>
                <a:cs typeface="Arial" panose="020B0604020202020204" pitchFamily="34" charset="0"/>
              </a:rPr>
              <a:t>thống không đánh cắp các thông </a:t>
            </a:r>
            <a:r>
              <a:rPr lang="vi-VN" sz="1200" smtClean="0">
                <a:latin typeface="Arial" panose="020B0604020202020204" pitchFamily="34" charset="0"/>
                <a:cs typeface="Arial" panose="020B0604020202020204" pitchFamily="34" charset="0"/>
              </a:rPr>
              <a:t>tin </a:t>
            </a:r>
            <a:r>
              <a:rPr lang="vi-VN" sz="1200">
                <a:latin typeface="Arial" panose="020B0604020202020204" pitchFamily="34" charset="0"/>
                <a:cs typeface="Arial" panose="020B0604020202020204" pitchFamily="34" charset="0"/>
              </a:rPr>
              <a:t>của người dùng</a:t>
            </a:r>
            <a:endParaRPr lang="en-US" sz="1200" smtClean="0">
              <a:latin typeface="Arial" panose="020B0604020202020204" pitchFamily="34" charset="0"/>
              <a:cs typeface="Arial" panose="020B0604020202020204" pitchFamily="34" charset="0"/>
            </a:endParaRPr>
          </a:p>
          <a:p>
            <a:pPr marL="128588" indent="-128588">
              <a:buFont typeface="Wingdings" pitchFamily="2" charset="2"/>
              <a:buChar char="ü"/>
            </a:pPr>
            <a:r>
              <a:rPr lang="en-US" sz="1200">
                <a:cs typeface="Arial" panose="020B0604020202020204" pitchFamily="34" charset="0"/>
              </a:rPr>
              <a:t> </a:t>
            </a:r>
            <a:r>
              <a:rPr lang="vi-VN" sz="1200" smtClean="0">
                <a:cs typeface="Arial" panose="020B0604020202020204" pitchFamily="34" charset="0"/>
              </a:rPr>
              <a:t>Mật </a:t>
            </a:r>
            <a:r>
              <a:rPr lang="vi-VN" sz="1200">
                <a:cs typeface="Arial" panose="020B0604020202020204" pitchFamily="34" charset="0"/>
              </a:rPr>
              <a:t>khẩu </a:t>
            </a:r>
            <a:r>
              <a:rPr lang="vi-VN" sz="1200" smtClean="0">
                <a:cs typeface="Arial" panose="020B0604020202020204" pitchFamily="34" charset="0"/>
              </a:rPr>
              <a:t>được </a:t>
            </a:r>
            <a:r>
              <a:rPr lang="vi-VN" sz="1200">
                <a:cs typeface="Arial" panose="020B0604020202020204" pitchFamily="34" charset="0"/>
              </a:rPr>
              <a:t>mã hóa và tài khoản phải được bảo </a:t>
            </a:r>
            <a:r>
              <a:rPr lang="vi-VN" sz="1200" smtClean="0">
                <a:cs typeface="Arial" panose="020B0604020202020204" pitchFamily="34" charset="0"/>
              </a:rPr>
              <a:t>mật</a:t>
            </a:r>
            <a:endParaRPr lang="en-US" sz="1200" smtClean="0">
              <a:latin typeface="Arial" panose="020B0604020202020204" pitchFamily="34" charset="0"/>
              <a:cs typeface="Arial" panose="020B0604020202020204" pitchFamily="34" charset="0"/>
            </a:endParaRPr>
          </a:p>
          <a:p>
            <a:pPr marL="128588" indent="-128588">
              <a:buFont typeface="Wingdings" pitchFamily="2" charset="2"/>
              <a:buChar char="ü"/>
            </a:pPr>
            <a:r>
              <a:rPr lang="en-US" sz="1200" smtClean="0">
                <a:latin typeface="Arial" panose="020B0604020202020204" pitchFamily="34" charset="0"/>
                <a:cs typeface="Arial" panose="020B0604020202020204" pitchFamily="34" charset="0"/>
              </a:rPr>
              <a:t> Phân quyền sử dụng</a:t>
            </a:r>
            <a:endParaRPr lang="en-US" sz="120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3496994580"/>
      </p:ext>
    </p:extLst>
  </p:cSld>
  <p:clrMapOvr>
    <a:masterClrMapping/>
  </p:clrMapOvr>
  <mc:AlternateContent xmlns:mc="http://schemas.openxmlformats.org/markup-compatibility/2006" xmlns:p14="http://schemas.microsoft.com/office/powerpoint/2010/main">
    <mc:Choice Requires="p14">
      <p:transition spd="slow" p14:dur="1250">
        <p14:flip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1000" fill="hold"/>
                                        <p:tgtEl>
                                          <p:spTgt spid="17"/>
                                        </p:tgtEl>
                                        <p:attrNameLst>
                                          <p:attrName>ppt_w</p:attrName>
                                        </p:attrNameLst>
                                      </p:cBhvr>
                                      <p:tavLst>
                                        <p:tav tm="0">
                                          <p:val>
                                            <p:strVal val="#ppt_w*0.70"/>
                                          </p:val>
                                        </p:tav>
                                        <p:tav tm="100000">
                                          <p:val>
                                            <p:strVal val="#ppt_w"/>
                                          </p:val>
                                        </p:tav>
                                      </p:tavLst>
                                    </p:anim>
                                    <p:anim calcmode="lin" valueType="num">
                                      <p:cBhvr>
                                        <p:cTn id="8" dur="1000" fill="hold"/>
                                        <p:tgtEl>
                                          <p:spTgt spid="17"/>
                                        </p:tgtEl>
                                        <p:attrNameLst>
                                          <p:attrName>ppt_h</p:attrName>
                                        </p:attrNameLst>
                                      </p:cBhvr>
                                      <p:tavLst>
                                        <p:tav tm="0">
                                          <p:val>
                                            <p:strVal val="#ppt_h"/>
                                          </p:val>
                                        </p:tav>
                                        <p:tav tm="100000">
                                          <p:val>
                                            <p:strVal val="#ppt_h"/>
                                          </p:val>
                                        </p:tav>
                                      </p:tavLst>
                                    </p:anim>
                                    <p:animEffect transition="in" filter="fade">
                                      <p:cBhvr>
                                        <p:cTn id="9" dur="1000"/>
                                        <p:tgtEl>
                                          <p:spTgt spid="17"/>
                                        </p:tgtEl>
                                      </p:cBhvr>
                                    </p:animEffect>
                                  </p:childTnLst>
                                </p:cTn>
                              </p:par>
                              <p:par>
                                <p:cTn id="10" presetID="55" presetClass="entr" presetSubtype="0" fill="hold" nodeType="with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p:cTn id="12" dur="1000" fill="hold"/>
                                        <p:tgtEl>
                                          <p:spTgt spid="15"/>
                                        </p:tgtEl>
                                        <p:attrNameLst>
                                          <p:attrName>ppt_w</p:attrName>
                                        </p:attrNameLst>
                                      </p:cBhvr>
                                      <p:tavLst>
                                        <p:tav tm="0">
                                          <p:val>
                                            <p:strVal val="#ppt_w*0.70"/>
                                          </p:val>
                                        </p:tav>
                                        <p:tav tm="100000">
                                          <p:val>
                                            <p:strVal val="#ppt_w"/>
                                          </p:val>
                                        </p:tav>
                                      </p:tavLst>
                                    </p:anim>
                                    <p:anim calcmode="lin" valueType="num">
                                      <p:cBhvr>
                                        <p:cTn id="13" dur="1000" fill="hold"/>
                                        <p:tgtEl>
                                          <p:spTgt spid="15"/>
                                        </p:tgtEl>
                                        <p:attrNameLst>
                                          <p:attrName>ppt_h</p:attrName>
                                        </p:attrNameLst>
                                      </p:cBhvr>
                                      <p:tavLst>
                                        <p:tav tm="0">
                                          <p:val>
                                            <p:strVal val="#ppt_h"/>
                                          </p:val>
                                        </p:tav>
                                        <p:tav tm="100000">
                                          <p:val>
                                            <p:strVal val="#ppt_h"/>
                                          </p:val>
                                        </p:tav>
                                      </p:tavLst>
                                    </p:anim>
                                    <p:animEffect transition="in" filter="fade">
                                      <p:cBhvr>
                                        <p:cTn id="14" dur="1000"/>
                                        <p:tgtEl>
                                          <p:spTgt spid="15"/>
                                        </p:tgtEl>
                                      </p:cBhvr>
                                    </p:animEffect>
                                  </p:childTnLst>
                                </p:cTn>
                              </p:par>
                              <p:par>
                                <p:cTn id="15" presetID="55" presetClass="entr" presetSubtype="0" fill="hold" nodeType="withEffect">
                                  <p:stCondLst>
                                    <p:cond delay="0"/>
                                  </p:stCondLst>
                                  <p:childTnLst>
                                    <p:set>
                                      <p:cBhvr>
                                        <p:cTn id="16" dur="1" fill="hold">
                                          <p:stCondLst>
                                            <p:cond delay="0"/>
                                          </p:stCondLst>
                                        </p:cTn>
                                        <p:tgtEl>
                                          <p:spTgt spid="16"/>
                                        </p:tgtEl>
                                        <p:attrNameLst>
                                          <p:attrName>style.visibility</p:attrName>
                                        </p:attrNameLst>
                                      </p:cBhvr>
                                      <p:to>
                                        <p:strVal val="visible"/>
                                      </p:to>
                                    </p:set>
                                    <p:anim calcmode="lin" valueType="num">
                                      <p:cBhvr>
                                        <p:cTn id="17" dur="1000" fill="hold"/>
                                        <p:tgtEl>
                                          <p:spTgt spid="16"/>
                                        </p:tgtEl>
                                        <p:attrNameLst>
                                          <p:attrName>ppt_w</p:attrName>
                                        </p:attrNameLst>
                                      </p:cBhvr>
                                      <p:tavLst>
                                        <p:tav tm="0">
                                          <p:val>
                                            <p:strVal val="#ppt_w*0.70"/>
                                          </p:val>
                                        </p:tav>
                                        <p:tav tm="100000">
                                          <p:val>
                                            <p:strVal val="#ppt_w"/>
                                          </p:val>
                                        </p:tav>
                                      </p:tavLst>
                                    </p:anim>
                                    <p:anim calcmode="lin" valueType="num">
                                      <p:cBhvr>
                                        <p:cTn id="18" dur="1000" fill="hold"/>
                                        <p:tgtEl>
                                          <p:spTgt spid="16"/>
                                        </p:tgtEl>
                                        <p:attrNameLst>
                                          <p:attrName>ppt_h</p:attrName>
                                        </p:attrNameLst>
                                      </p:cBhvr>
                                      <p:tavLst>
                                        <p:tav tm="0">
                                          <p:val>
                                            <p:strVal val="#ppt_h"/>
                                          </p:val>
                                        </p:tav>
                                        <p:tav tm="100000">
                                          <p:val>
                                            <p:strVal val="#ppt_h"/>
                                          </p:val>
                                        </p:tav>
                                      </p:tavLst>
                                    </p:anim>
                                    <p:animEffect transition="in" filter="fade">
                                      <p:cBhvr>
                                        <p:cTn id="19" dur="1000"/>
                                        <p:tgtEl>
                                          <p:spTgt spid="16"/>
                                        </p:tgtEl>
                                      </p:cBhvr>
                                    </p:animEffect>
                                  </p:childTnLst>
                                </p:cTn>
                              </p:par>
                              <p:par>
                                <p:cTn id="20" presetID="55" presetClass="entr" presetSubtype="0" fill="hold" nodeType="withEffect">
                                  <p:stCondLst>
                                    <p:cond delay="0"/>
                                  </p:stCondLst>
                                  <p:childTnLst>
                                    <p:set>
                                      <p:cBhvr>
                                        <p:cTn id="21" dur="1" fill="hold">
                                          <p:stCondLst>
                                            <p:cond delay="0"/>
                                          </p:stCondLst>
                                        </p:cTn>
                                        <p:tgtEl>
                                          <p:spTgt spid="18"/>
                                        </p:tgtEl>
                                        <p:attrNameLst>
                                          <p:attrName>style.visibility</p:attrName>
                                        </p:attrNameLst>
                                      </p:cBhvr>
                                      <p:to>
                                        <p:strVal val="visible"/>
                                      </p:to>
                                    </p:set>
                                    <p:anim calcmode="lin" valueType="num">
                                      <p:cBhvr>
                                        <p:cTn id="22" dur="1000" fill="hold"/>
                                        <p:tgtEl>
                                          <p:spTgt spid="18"/>
                                        </p:tgtEl>
                                        <p:attrNameLst>
                                          <p:attrName>ppt_w</p:attrName>
                                        </p:attrNameLst>
                                      </p:cBhvr>
                                      <p:tavLst>
                                        <p:tav tm="0">
                                          <p:val>
                                            <p:strVal val="#ppt_w*0.70"/>
                                          </p:val>
                                        </p:tav>
                                        <p:tav tm="100000">
                                          <p:val>
                                            <p:strVal val="#ppt_w"/>
                                          </p:val>
                                        </p:tav>
                                      </p:tavLst>
                                    </p:anim>
                                    <p:anim calcmode="lin" valueType="num">
                                      <p:cBhvr>
                                        <p:cTn id="23" dur="1000" fill="hold"/>
                                        <p:tgtEl>
                                          <p:spTgt spid="18"/>
                                        </p:tgtEl>
                                        <p:attrNameLst>
                                          <p:attrName>ppt_h</p:attrName>
                                        </p:attrNameLst>
                                      </p:cBhvr>
                                      <p:tavLst>
                                        <p:tav tm="0">
                                          <p:val>
                                            <p:strVal val="#ppt_h"/>
                                          </p:val>
                                        </p:tav>
                                        <p:tav tm="100000">
                                          <p:val>
                                            <p:strVal val="#ppt_h"/>
                                          </p:val>
                                        </p:tav>
                                      </p:tavLst>
                                    </p:anim>
                                    <p:animEffect transition="in" filter="fade">
                                      <p:cBhvr>
                                        <p:cTn id="24" dur="1000"/>
                                        <p:tgtEl>
                                          <p:spTgt spid="18"/>
                                        </p:tgtEl>
                                      </p:cBhvr>
                                    </p:animEffect>
                                  </p:childTnLst>
                                </p:cTn>
                              </p:par>
                              <p:par>
                                <p:cTn id="25" presetID="55"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p:cTn id="27" dur="1000" fill="hold"/>
                                        <p:tgtEl>
                                          <p:spTgt spid="10"/>
                                        </p:tgtEl>
                                        <p:attrNameLst>
                                          <p:attrName>ppt_w</p:attrName>
                                        </p:attrNameLst>
                                      </p:cBhvr>
                                      <p:tavLst>
                                        <p:tav tm="0">
                                          <p:val>
                                            <p:strVal val="#ppt_w*0.70"/>
                                          </p:val>
                                        </p:tav>
                                        <p:tav tm="100000">
                                          <p:val>
                                            <p:strVal val="#ppt_w"/>
                                          </p:val>
                                        </p:tav>
                                      </p:tavLst>
                                    </p:anim>
                                    <p:anim calcmode="lin" valueType="num">
                                      <p:cBhvr>
                                        <p:cTn id="28" dur="1000" fill="hold"/>
                                        <p:tgtEl>
                                          <p:spTgt spid="10"/>
                                        </p:tgtEl>
                                        <p:attrNameLst>
                                          <p:attrName>ppt_h</p:attrName>
                                        </p:attrNameLst>
                                      </p:cBhvr>
                                      <p:tavLst>
                                        <p:tav tm="0">
                                          <p:val>
                                            <p:strVal val="#ppt_h"/>
                                          </p:val>
                                        </p:tav>
                                        <p:tav tm="100000">
                                          <p:val>
                                            <p:strVal val="#ppt_h"/>
                                          </p:val>
                                        </p:tav>
                                      </p:tavLst>
                                    </p:anim>
                                    <p:animEffect transition="in" filter="fade">
                                      <p:cBhvr>
                                        <p:cTn id="29" dur="1000"/>
                                        <p:tgtEl>
                                          <p:spTgt spid="10"/>
                                        </p:tgtEl>
                                      </p:cBhvr>
                                    </p:animEffect>
                                  </p:childTnLst>
                                </p:cTn>
                              </p:par>
                            </p:childTnLst>
                          </p:cTn>
                        </p:par>
                      </p:childTnLst>
                    </p:cTn>
                  </p:par>
                  <p:par>
                    <p:cTn id="30" fill="hold">
                      <p:stCondLst>
                        <p:cond delay="indefinite"/>
                      </p:stCondLst>
                      <p:childTnLst>
                        <p:par>
                          <p:cTn id="31" fill="hold">
                            <p:stCondLst>
                              <p:cond delay="0"/>
                            </p:stCondLst>
                            <p:childTnLst>
                              <p:par>
                                <p:cTn id="32" presetID="53" presetClass="entr" presetSubtype="16"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p:cTn id="34" dur="500" fill="hold"/>
                                        <p:tgtEl>
                                          <p:spTgt spid="19"/>
                                        </p:tgtEl>
                                        <p:attrNameLst>
                                          <p:attrName>ppt_w</p:attrName>
                                        </p:attrNameLst>
                                      </p:cBhvr>
                                      <p:tavLst>
                                        <p:tav tm="0">
                                          <p:val>
                                            <p:fltVal val="0"/>
                                          </p:val>
                                        </p:tav>
                                        <p:tav tm="100000">
                                          <p:val>
                                            <p:strVal val="#ppt_w"/>
                                          </p:val>
                                        </p:tav>
                                      </p:tavLst>
                                    </p:anim>
                                    <p:anim calcmode="lin" valueType="num">
                                      <p:cBhvr>
                                        <p:cTn id="35" dur="500" fill="hold"/>
                                        <p:tgtEl>
                                          <p:spTgt spid="19"/>
                                        </p:tgtEl>
                                        <p:attrNameLst>
                                          <p:attrName>ppt_h</p:attrName>
                                        </p:attrNameLst>
                                      </p:cBhvr>
                                      <p:tavLst>
                                        <p:tav tm="0">
                                          <p:val>
                                            <p:fltVal val="0"/>
                                          </p:val>
                                        </p:tav>
                                        <p:tav tm="100000">
                                          <p:val>
                                            <p:strVal val="#ppt_h"/>
                                          </p:val>
                                        </p:tav>
                                      </p:tavLst>
                                    </p:anim>
                                    <p:animEffect transition="in" filter="fade">
                                      <p:cBhvr>
                                        <p:cTn id="36" dur="500"/>
                                        <p:tgtEl>
                                          <p:spTgt spid="19"/>
                                        </p:tgtEl>
                                      </p:cBhvr>
                                    </p:animEffect>
                                  </p:childTnLst>
                                </p:cTn>
                              </p:par>
                            </p:childTnLst>
                          </p:cTn>
                        </p:par>
                      </p:childTnLst>
                    </p:cTn>
                  </p:par>
                  <p:par>
                    <p:cTn id="37" fill="hold">
                      <p:stCondLst>
                        <p:cond delay="indefinite"/>
                      </p:stCondLst>
                      <p:childTnLst>
                        <p:par>
                          <p:cTn id="38" fill="hold">
                            <p:stCondLst>
                              <p:cond delay="0"/>
                            </p:stCondLst>
                            <p:childTnLst>
                              <p:par>
                                <p:cTn id="39" presetID="50" presetClass="entr" presetSubtype="0" decel="100000" fill="hold" grpId="0" nodeType="clickEffect">
                                  <p:stCondLst>
                                    <p:cond delay="0"/>
                                  </p:stCondLst>
                                  <p:childTnLst>
                                    <p:set>
                                      <p:cBhvr>
                                        <p:cTn id="40" dur="1" fill="hold">
                                          <p:stCondLst>
                                            <p:cond delay="0"/>
                                          </p:stCondLst>
                                        </p:cTn>
                                        <p:tgtEl>
                                          <p:spTgt spid="11"/>
                                        </p:tgtEl>
                                        <p:attrNameLst>
                                          <p:attrName>style.visibility</p:attrName>
                                        </p:attrNameLst>
                                      </p:cBhvr>
                                      <p:to>
                                        <p:strVal val="visible"/>
                                      </p:to>
                                    </p:set>
                                    <p:anim calcmode="lin" valueType="num">
                                      <p:cBhvr>
                                        <p:cTn id="41" dur="1000" fill="hold"/>
                                        <p:tgtEl>
                                          <p:spTgt spid="11"/>
                                        </p:tgtEl>
                                        <p:attrNameLst>
                                          <p:attrName>ppt_w</p:attrName>
                                        </p:attrNameLst>
                                      </p:cBhvr>
                                      <p:tavLst>
                                        <p:tav tm="0">
                                          <p:val>
                                            <p:strVal val="#ppt_w+.3"/>
                                          </p:val>
                                        </p:tav>
                                        <p:tav tm="100000">
                                          <p:val>
                                            <p:strVal val="#ppt_w"/>
                                          </p:val>
                                        </p:tav>
                                      </p:tavLst>
                                    </p:anim>
                                    <p:anim calcmode="lin" valueType="num">
                                      <p:cBhvr>
                                        <p:cTn id="42" dur="1000" fill="hold"/>
                                        <p:tgtEl>
                                          <p:spTgt spid="11"/>
                                        </p:tgtEl>
                                        <p:attrNameLst>
                                          <p:attrName>ppt_h</p:attrName>
                                        </p:attrNameLst>
                                      </p:cBhvr>
                                      <p:tavLst>
                                        <p:tav tm="0">
                                          <p:val>
                                            <p:strVal val="#ppt_h"/>
                                          </p:val>
                                        </p:tav>
                                        <p:tav tm="100000">
                                          <p:val>
                                            <p:strVal val="#ppt_h"/>
                                          </p:val>
                                        </p:tav>
                                      </p:tavLst>
                                    </p:anim>
                                    <p:animEffect transition="in" filter="fade">
                                      <p:cBhvr>
                                        <p:cTn id="43" dur="1000"/>
                                        <p:tgtEl>
                                          <p:spTgt spid="11"/>
                                        </p:tgtEl>
                                      </p:cBhvr>
                                    </p:animEffect>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550"/>
                                        <p:tgtEl>
                                          <p:spTgt spid="20"/>
                                        </p:tgtEl>
                                      </p:cBhvr>
                                    </p:animEffect>
                                    <p:anim calcmode="lin" valueType="num">
                                      <p:cBhvr>
                                        <p:cTn id="49" dur="550" fill="hold"/>
                                        <p:tgtEl>
                                          <p:spTgt spid="20"/>
                                        </p:tgtEl>
                                        <p:attrNameLst>
                                          <p:attrName>ppt_x</p:attrName>
                                        </p:attrNameLst>
                                      </p:cBhvr>
                                      <p:tavLst>
                                        <p:tav tm="0">
                                          <p:val>
                                            <p:strVal val="#ppt_x"/>
                                          </p:val>
                                        </p:tav>
                                        <p:tav tm="100000">
                                          <p:val>
                                            <p:strVal val="#ppt_x"/>
                                          </p:val>
                                        </p:tav>
                                      </p:tavLst>
                                    </p:anim>
                                    <p:anim calcmode="lin" valueType="num">
                                      <p:cBhvr>
                                        <p:cTn id="50" dur="55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37" presetClass="entr" presetSubtype="0" fill="hold" grpId="0" nodeType="clickEffect">
                                  <p:stCondLst>
                                    <p:cond delay="0"/>
                                  </p:stCondLst>
                                  <p:childTnLst>
                                    <p:set>
                                      <p:cBhvr>
                                        <p:cTn id="54" dur="1" fill="hold">
                                          <p:stCondLst>
                                            <p:cond delay="0"/>
                                          </p:stCondLst>
                                        </p:cTn>
                                        <p:tgtEl>
                                          <p:spTgt spid="14"/>
                                        </p:tgtEl>
                                        <p:attrNameLst>
                                          <p:attrName>style.visibility</p:attrName>
                                        </p:attrNameLst>
                                      </p:cBhvr>
                                      <p:to>
                                        <p:strVal val="visible"/>
                                      </p:to>
                                    </p:set>
                                    <p:animEffect transition="in" filter="fade">
                                      <p:cBhvr>
                                        <p:cTn id="55" dur="1000"/>
                                        <p:tgtEl>
                                          <p:spTgt spid="14"/>
                                        </p:tgtEl>
                                      </p:cBhvr>
                                    </p:animEffect>
                                    <p:anim calcmode="lin" valueType="num">
                                      <p:cBhvr>
                                        <p:cTn id="56" dur="1000" fill="hold"/>
                                        <p:tgtEl>
                                          <p:spTgt spid="14"/>
                                        </p:tgtEl>
                                        <p:attrNameLst>
                                          <p:attrName>ppt_x</p:attrName>
                                        </p:attrNameLst>
                                      </p:cBhvr>
                                      <p:tavLst>
                                        <p:tav tm="0">
                                          <p:val>
                                            <p:strVal val="#ppt_x"/>
                                          </p:val>
                                        </p:tav>
                                        <p:tav tm="100000">
                                          <p:val>
                                            <p:strVal val="#ppt_x"/>
                                          </p:val>
                                        </p:tav>
                                      </p:tavLst>
                                    </p:anim>
                                    <p:anim calcmode="lin" valueType="num">
                                      <p:cBhvr>
                                        <p:cTn id="57" dur="900" decel="100000" fill="hold"/>
                                        <p:tgtEl>
                                          <p:spTgt spid="14"/>
                                        </p:tgtEl>
                                        <p:attrNameLst>
                                          <p:attrName>ppt_y</p:attrName>
                                        </p:attrNameLst>
                                      </p:cBhvr>
                                      <p:tavLst>
                                        <p:tav tm="0">
                                          <p:val>
                                            <p:strVal val="#ppt_y+1"/>
                                          </p:val>
                                        </p:tav>
                                        <p:tav tm="100000">
                                          <p:val>
                                            <p:strVal val="#ppt_y-.03"/>
                                          </p:val>
                                        </p:tav>
                                      </p:tavLst>
                                    </p:anim>
                                    <p:anim calcmode="lin" valueType="num">
                                      <p:cBhvr>
                                        <p:cTn id="58" dur="100" accel="100000" fill="hold">
                                          <p:stCondLst>
                                            <p:cond delay="900"/>
                                          </p:stCondLst>
                                        </p:cTn>
                                        <p:tgtEl>
                                          <p:spTgt spid="14"/>
                                        </p:tgtEl>
                                        <p:attrNameLst>
                                          <p:attrName>ppt_y</p:attrName>
                                        </p:attrNameLst>
                                      </p:cBhvr>
                                      <p:tavLst>
                                        <p:tav tm="0">
                                          <p:val>
                                            <p:strVal val="#ppt_y-.03"/>
                                          </p:val>
                                        </p:tav>
                                        <p:tav tm="100000">
                                          <p:val>
                                            <p:strVal val="#ppt_y"/>
                                          </p:val>
                                        </p:tav>
                                      </p:tavLst>
                                    </p:anim>
                                  </p:childTnLst>
                                </p:cTn>
                              </p:par>
                            </p:childTnLst>
                          </p:cTn>
                        </p:par>
                      </p:childTnLst>
                    </p:cTn>
                  </p:par>
                  <p:par>
                    <p:cTn id="59" fill="hold">
                      <p:stCondLst>
                        <p:cond delay="indefinite"/>
                      </p:stCondLst>
                      <p:childTnLst>
                        <p:par>
                          <p:cTn id="60" fill="hold">
                            <p:stCondLst>
                              <p:cond delay="0"/>
                            </p:stCondLst>
                            <p:childTnLst>
                              <p:par>
                                <p:cTn id="61" presetID="17" presetClass="entr" presetSubtype="10" fill="hold" grpId="0" nodeType="click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p:cTn id="63" dur="500" fill="hold"/>
                                        <p:tgtEl>
                                          <p:spTgt spid="22"/>
                                        </p:tgtEl>
                                        <p:attrNameLst>
                                          <p:attrName>ppt_w</p:attrName>
                                        </p:attrNameLst>
                                      </p:cBhvr>
                                      <p:tavLst>
                                        <p:tav tm="0">
                                          <p:val>
                                            <p:fltVal val="0"/>
                                          </p:val>
                                        </p:tav>
                                        <p:tav tm="100000">
                                          <p:val>
                                            <p:strVal val="#ppt_w"/>
                                          </p:val>
                                        </p:tav>
                                      </p:tavLst>
                                    </p:anim>
                                    <p:anim calcmode="lin" valueType="num">
                                      <p:cBhvr>
                                        <p:cTn id="64" dur="500" fill="hold"/>
                                        <p:tgtEl>
                                          <p:spTgt spid="22"/>
                                        </p:tgtEl>
                                        <p:attrNameLst>
                                          <p:attrName>ppt_h</p:attrName>
                                        </p:attrNameLst>
                                      </p:cBhvr>
                                      <p:tavLst>
                                        <p:tav tm="0">
                                          <p:val>
                                            <p:strVal val="#ppt_h"/>
                                          </p:val>
                                        </p:tav>
                                        <p:tav tm="100000">
                                          <p:val>
                                            <p:strVal val="#ppt_h"/>
                                          </p:val>
                                        </p:tav>
                                      </p:tavLst>
                                    </p:anim>
                                  </p:childTnLst>
                                </p:cTn>
                              </p:par>
                            </p:childTnLst>
                          </p:cTn>
                        </p:par>
                      </p:childTnLst>
                    </p:cTn>
                  </p:par>
                  <p:par>
                    <p:cTn id="65" fill="hold">
                      <p:stCondLst>
                        <p:cond delay="indefinite"/>
                      </p:stCondLst>
                      <p:childTnLst>
                        <p:par>
                          <p:cTn id="66" fill="hold">
                            <p:stCondLst>
                              <p:cond delay="0"/>
                            </p:stCondLst>
                            <p:childTnLst>
                              <p:par>
                                <p:cTn id="67" presetID="43" presetClass="entr" presetSubtype="0" fill="hold" grpId="0" nodeType="clickEffect">
                                  <p:stCondLst>
                                    <p:cond delay="0"/>
                                  </p:stCondLst>
                                  <p:childTnLst>
                                    <p:set>
                                      <p:cBhvr>
                                        <p:cTn id="68" dur="1" fill="hold">
                                          <p:stCondLst>
                                            <p:cond delay="0"/>
                                          </p:stCondLst>
                                        </p:cTn>
                                        <p:tgtEl>
                                          <p:spTgt spid="13"/>
                                        </p:tgtEl>
                                        <p:attrNameLst>
                                          <p:attrName>style.visibility</p:attrName>
                                        </p:attrNameLst>
                                      </p:cBhvr>
                                      <p:to>
                                        <p:strVal val="visible"/>
                                      </p:to>
                                    </p:set>
                                    <p:animEffect transition="in" filter="fade">
                                      <p:cBhvr>
                                        <p:cTn id="69" dur="100"/>
                                        <p:tgtEl>
                                          <p:spTgt spid="13"/>
                                        </p:tgtEl>
                                      </p:cBhvr>
                                    </p:animEffect>
                                    <p:anim calcmode="lin" valueType="num">
                                      <p:cBhvr>
                                        <p:cTn id="70" dur="400" fill="hold"/>
                                        <p:tgtEl>
                                          <p:spTgt spid="13"/>
                                        </p:tgtEl>
                                        <p:attrNameLst>
                                          <p:attrName>ppt_x</p:attrName>
                                        </p:attrNameLst>
                                      </p:cBhvr>
                                      <p:tavLst>
                                        <p:tav tm="0">
                                          <p:val>
                                            <p:strVal val="#ppt_x"/>
                                          </p:val>
                                        </p:tav>
                                        <p:tav tm="100000">
                                          <p:val>
                                            <p:strVal val="#ppt_x"/>
                                          </p:val>
                                        </p:tav>
                                      </p:tavLst>
                                    </p:anim>
                                    <p:anim calcmode="lin" valueType="num">
                                      <p:cBhvr>
                                        <p:cTn id="71" dur="400" fill="hold"/>
                                        <p:tgtEl>
                                          <p:spTgt spid="13"/>
                                        </p:tgtEl>
                                        <p:attrNameLst>
                                          <p:attrName>ppt_y</p:attrName>
                                        </p:attrNameLst>
                                      </p:cBhvr>
                                      <p:tavLst>
                                        <p:tav tm="0">
                                          <p:val>
                                            <p:strVal val="#ppt_y+0.31"/>
                                          </p:val>
                                        </p:tav>
                                        <p:tav tm="100000">
                                          <p:val>
                                            <p:strVal val="#ppt_y+0.31"/>
                                          </p:val>
                                        </p:tav>
                                      </p:tavLst>
                                    </p:anim>
                                    <p:anim calcmode="lin" valueType="num">
                                      <p:cBhvr>
                                        <p:cTn id="72" dur="600" decel="50000" fill="hold">
                                          <p:stCondLst>
                                            <p:cond delay="400"/>
                                          </p:stCondLst>
                                        </p:cTn>
                                        <p:tgtEl>
                                          <p:spTgt spid="13"/>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73" dur="600" decel="50000" fill="hold">
                                          <p:stCondLst>
                                            <p:cond delay="400"/>
                                          </p:stCondLst>
                                        </p:cTn>
                                        <p:tgtEl>
                                          <p:spTgt spid="13"/>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par>
                    <p:cTn id="74" fill="hold">
                      <p:stCondLst>
                        <p:cond delay="indefinite"/>
                      </p:stCondLst>
                      <p:childTnLst>
                        <p:par>
                          <p:cTn id="75" fill="hold">
                            <p:stCondLst>
                              <p:cond delay="0"/>
                            </p:stCondLst>
                            <p:childTnLst>
                              <p:par>
                                <p:cTn id="76" presetID="17" presetClass="entr" presetSubtype="10" fill="hold" grpId="0" nodeType="clickEffect">
                                  <p:stCondLst>
                                    <p:cond delay="0"/>
                                  </p:stCondLst>
                                  <p:childTnLst>
                                    <p:set>
                                      <p:cBhvr>
                                        <p:cTn id="77" dur="1" fill="hold">
                                          <p:stCondLst>
                                            <p:cond delay="0"/>
                                          </p:stCondLst>
                                        </p:cTn>
                                        <p:tgtEl>
                                          <p:spTgt spid="21"/>
                                        </p:tgtEl>
                                        <p:attrNameLst>
                                          <p:attrName>style.visibility</p:attrName>
                                        </p:attrNameLst>
                                      </p:cBhvr>
                                      <p:to>
                                        <p:strVal val="visible"/>
                                      </p:to>
                                    </p:set>
                                    <p:anim calcmode="lin" valueType="num">
                                      <p:cBhvr>
                                        <p:cTn id="78" dur="500" fill="hold"/>
                                        <p:tgtEl>
                                          <p:spTgt spid="21"/>
                                        </p:tgtEl>
                                        <p:attrNameLst>
                                          <p:attrName>ppt_w</p:attrName>
                                        </p:attrNameLst>
                                      </p:cBhvr>
                                      <p:tavLst>
                                        <p:tav tm="0">
                                          <p:val>
                                            <p:fltVal val="0"/>
                                          </p:val>
                                        </p:tav>
                                        <p:tav tm="100000">
                                          <p:val>
                                            <p:strVal val="#ppt_w"/>
                                          </p:val>
                                        </p:tav>
                                      </p:tavLst>
                                    </p:anim>
                                    <p:anim calcmode="lin" valueType="num">
                                      <p:cBhvr>
                                        <p:cTn id="79" dur="500" fill="hold"/>
                                        <p:tgtEl>
                                          <p:spTgt spid="21"/>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3" grpId="0" animBg="1"/>
      <p:bldP spid="14" grpId="0" animBg="1"/>
      <p:bldP spid="19" grpId="0"/>
      <p:bldP spid="20" grpId="0"/>
      <p:bldP spid="21" grpId="0"/>
      <p:bldP spid="22" grpId="0"/>
    </p:bldLst>
  </p:timing>
</p:sld>
</file>

<file path=ppt/slides/slide2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23</a:t>
            </a:r>
            <a:endParaRPr lang="en-US"/>
          </a:p>
        </p:txBody>
      </p:sp>
      <p:sp>
        <p:nvSpPr>
          <p:cNvPr id="38"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GIAO DIỆN</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custDataLst>
      <p:tags r:id="rId1"/>
    </p:custDataLst>
    <p:extLst>
      <p:ext uri="{BB962C8B-B14F-4D97-AF65-F5344CB8AC3E}">
        <p14:creationId xmlns:p14="http://schemas.microsoft.com/office/powerpoint/2010/main" val="279218966"/>
      </p:ext>
    </p:extLst>
  </p:cSld>
  <p:clrMapOvr>
    <a:masterClrMapping/>
  </p:clrMapOvr>
  <mc:AlternateContent xmlns:mc="http://schemas.openxmlformats.org/markup-compatibility/2006" xmlns:p14="http://schemas.microsoft.com/office/powerpoint/2010/main">
    <mc:Choice Requires="p14">
      <p:transition spd="slow" p14:dur="1250">
        <p14:switch dir="r"/>
      </p:transition>
    </mc:Choice>
    <mc:Fallback xmlns="">
      <p:transition spd="slow">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24</a:t>
            </a:r>
            <a:endParaRPr lang="en-US"/>
          </a:p>
        </p:txBody>
      </p:sp>
      <p:sp>
        <p:nvSpPr>
          <p:cNvPr id="38"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DỮ LIỆU</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pic>
        <p:nvPicPr>
          <p:cNvPr id="10" name="Picture 9"/>
          <p:cNvPicPr/>
          <p:nvPr/>
        </p:nvPicPr>
        <p:blipFill>
          <a:blip r:embed="rId4">
            <a:extLst>
              <a:ext uri="{28A0092B-C50C-407E-A947-70E740481C1C}">
                <a14:useLocalDpi xmlns:a14="http://schemas.microsoft.com/office/drawing/2010/main" val="0"/>
              </a:ext>
            </a:extLst>
          </a:blip>
          <a:stretch>
            <a:fillRect/>
          </a:stretch>
        </p:blipFill>
        <p:spPr>
          <a:xfrm>
            <a:off x="1543315" y="971551"/>
            <a:ext cx="6610085" cy="4073266"/>
          </a:xfrm>
          <a:prstGeom prst="rect">
            <a:avLst/>
          </a:prstGeom>
        </p:spPr>
      </p:pic>
    </p:spTree>
    <p:custDataLst>
      <p:tags r:id="rId1"/>
    </p:custDataLst>
    <p:extLst>
      <p:ext uri="{BB962C8B-B14F-4D97-AF65-F5344CB8AC3E}">
        <p14:creationId xmlns:p14="http://schemas.microsoft.com/office/powerpoint/2010/main" val="408675777"/>
      </p:ext>
    </p:extLst>
  </p:cSld>
  <p:clrMapOvr>
    <a:masterClrMapping/>
  </p:clrMapOvr>
  <mc:AlternateContent xmlns:mc="http://schemas.openxmlformats.org/markup-compatibility/2006" xmlns:p14="http://schemas.microsoft.com/office/powerpoint/2010/main">
    <mc:Choice Requires="p14">
      <p:transition spd="slow" p14:dur="1600">
        <p14:gallery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25</a:t>
            </a:r>
            <a:endParaRPr lang="en-US"/>
          </a:p>
        </p:txBody>
      </p:sp>
      <p:sp>
        <p:nvSpPr>
          <p:cNvPr id="38"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DỮ LIỆU (TT)</a:t>
            </a:r>
            <a:endParaRPr lang="en-US">
              <a:solidFill>
                <a:srgbClr val="C20483"/>
              </a:solidFill>
              <a:latin typeface="Times New Roman"/>
            </a:endParaRPr>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28278" y="978751"/>
            <a:ext cx="6725122" cy="4064333"/>
          </a:xfrm>
          <a:prstGeom prst="rect">
            <a:avLst/>
          </a:prstGeom>
        </p:spPr>
      </p:pic>
    </p:spTree>
    <p:custDataLst>
      <p:tags r:id="rId1"/>
    </p:custDataLst>
    <p:extLst>
      <p:ext uri="{BB962C8B-B14F-4D97-AF65-F5344CB8AC3E}">
        <p14:creationId xmlns:p14="http://schemas.microsoft.com/office/powerpoint/2010/main" val="2748512343"/>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50" fill="hold"/>
                                        <p:tgtEl>
                                          <p:spTgt spid="2"/>
                                        </p:tgtEl>
                                        <p:attrNameLst>
                                          <p:attrName>ppt_w</p:attrName>
                                        </p:attrNameLst>
                                      </p:cBhvr>
                                      <p:tavLst>
                                        <p:tav tm="0">
                                          <p:val>
                                            <p:fltVal val="0"/>
                                          </p:val>
                                        </p:tav>
                                        <p:tav tm="100000">
                                          <p:val>
                                            <p:strVal val="#ppt_w"/>
                                          </p:val>
                                        </p:tav>
                                      </p:tavLst>
                                    </p:anim>
                                    <p:anim calcmode="lin" valueType="num">
                                      <p:cBhvr>
                                        <p:cTn id="8" dur="550" fill="hold"/>
                                        <p:tgtEl>
                                          <p:spTgt spid="2"/>
                                        </p:tgtEl>
                                        <p:attrNameLst>
                                          <p:attrName>ppt_h</p:attrName>
                                        </p:attrNameLst>
                                      </p:cBhvr>
                                      <p:tavLst>
                                        <p:tav tm="0">
                                          <p:val>
                                            <p:fltVal val="0"/>
                                          </p:val>
                                        </p:tav>
                                        <p:tav tm="100000">
                                          <p:val>
                                            <p:strVal val="#ppt_h"/>
                                          </p:val>
                                        </p:tav>
                                      </p:tavLst>
                                    </p:anim>
                                    <p:anim calcmode="lin" valueType="num">
                                      <p:cBhvr>
                                        <p:cTn id="9" dur="550" fill="hold"/>
                                        <p:tgtEl>
                                          <p:spTgt spid="2"/>
                                        </p:tgtEl>
                                        <p:attrNameLst>
                                          <p:attrName>style.rotation</p:attrName>
                                        </p:attrNameLst>
                                      </p:cBhvr>
                                      <p:tavLst>
                                        <p:tav tm="0">
                                          <p:val>
                                            <p:fltVal val="90"/>
                                          </p:val>
                                        </p:tav>
                                        <p:tav tm="100000">
                                          <p:val>
                                            <p:fltVal val="0"/>
                                          </p:val>
                                        </p:tav>
                                      </p:tavLst>
                                    </p:anim>
                                    <p:animEffect transition="in" filter="fade">
                                      <p:cBhvr>
                                        <p:cTn id="10" dur="55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2"/>
          <p:cNvSpPr txBox="1">
            <a:spLocks/>
          </p:cNvSpPr>
          <p:nvPr/>
        </p:nvSpPr>
        <p:spPr>
          <a:xfrm>
            <a:off x="2916112" y="3861501"/>
            <a:ext cx="6063114" cy="829209"/>
          </a:xfrm>
          <a:prstGeom prst="rect">
            <a:avLst/>
          </a:prstGeom>
        </p:spPr>
        <p:txBody>
          <a:bodyPr vert="horz" lIns="91425" tIns="91425" rIns="91425" bIns="91425" rtlCol="0" anchor="t" anchorCtr="0">
            <a:normAutofit/>
          </a:bodyPr>
          <a:lstStyle>
            <a:lvl1pPr marL="342900" lvl="0" indent="-342900" algn="r" rtl="0">
              <a:spcBef>
                <a:spcPts val="0"/>
              </a:spcBef>
              <a:buClr>
                <a:srgbClr val="1C4587"/>
              </a:buClr>
              <a:buFont typeface="Arial"/>
              <a:buNone/>
              <a:defRPr lang="en-US" sz="2000" i="0">
                <a:solidFill>
                  <a:srgbClr val="1C4587"/>
                </a:solidFill>
                <a:latin typeface="+mn-lt"/>
              </a:defRPr>
            </a:lvl1pPr>
            <a:lvl2pPr marL="742950" lvl="1" indent="-285750" algn="r" rtl="0">
              <a:spcBef>
                <a:spcPts val="0"/>
              </a:spcBef>
              <a:buClr>
                <a:srgbClr val="1C4587"/>
              </a:buClr>
              <a:buSzPct val="100000"/>
              <a:buFont typeface="Arial"/>
              <a:buNone/>
              <a:defRPr lang="en-US" sz="3000" i="0">
                <a:solidFill>
                  <a:srgbClr val="1C4587"/>
                </a:solidFill>
                <a:latin typeface="+mn-lt"/>
              </a:defRPr>
            </a:lvl2pPr>
            <a:lvl3pPr marL="1143000" lvl="2" indent="-228600" algn="r" rtl="0">
              <a:spcBef>
                <a:spcPts val="0"/>
              </a:spcBef>
              <a:buClr>
                <a:srgbClr val="1C4587"/>
              </a:buClr>
              <a:buSzPct val="100000"/>
              <a:buFont typeface="Arial"/>
              <a:buNone/>
              <a:defRPr lang="en-US" sz="3000" i="0">
                <a:solidFill>
                  <a:srgbClr val="1C4587"/>
                </a:solidFill>
                <a:latin typeface="+mn-lt"/>
              </a:defRPr>
            </a:lvl3pPr>
            <a:lvl4pPr marL="1600200" lvl="3" indent="-228600" algn="r" rtl="0">
              <a:spcBef>
                <a:spcPts val="0"/>
              </a:spcBef>
              <a:buClr>
                <a:srgbClr val="1C4587"/>
              </a:buClr>
              <a:buSzPct val="100000"/>
              <a:buFont typeface="Arial"/>
              <a:buNone/>
              <a:defRPr lang="en-US" sz="3000" i="0">
                <a:solidFill>
                  <a:srgbClr val="1C4587"/>
                </a:solidFill>
                <a:latin typeface="+mn-lt"/>
              </a:defRPr>
            </a:lvl4pPr>
            <a:lvl5pPr marL="2057400" lvl="4" indent="-228600" algn="r" rtl="0">
              <a:spcBef>
                <a:spcPts val="0"/>
              </a:spcBef>
              <a:buClr>
                <a:srgbClr val="1C4587"/>
              </a:buClr>
              <a:buSzPct val="100000"/>
              <a:buFont typeface="Arial"/>
              <a:buNone/>
              <a:defRPr lang="en-US" sz="3000" i="0">
                <a:solidFill>
                  <a:srgbClr val="1C4587"/>
                </a:solidFill>
                <a:latin typeface="+mn-lt"/>
              </a:defRPr>
            </a:lvl5pPr>
            <a:lvl6pPr marL="2514600" lvl="5" indent="-228600" algn="r" rtl="0">
              <a:spcBef>
                <a:spcPts val="0"/>
              </a:spcBef>
              <a:buClr>
                <a:srgbClr val="1C4587"/>
              </a:buClr>
              <a:buSzPct val="100000"/>
              <a:buFont typeface="Arial"/>
              <a:buNone/>
              <a:defRPr lang="en-US" sz="3000" i="0">
                <a:solidFill>
                  <a:srgbClr val="1C4587"/>
                </a:solidFill>
                <a:latin typeface="+mn-lt"/>
              </a:defRPr>
            </a:lvl6pPr>
            <a:lvl7pPr marL="2971800" lvl="6" indent="-228600" algn="r" rtl="0">
              <a:spcBef>
                <a:spcPts val="0"/>
              </a:spcBef>
              <a:buClr>
                <a:srgbClr val="1C4587"/>
              </a:buClr>
              <a:buSzPct val="100000"/>
              <a:buFont typeface="Arial"/>
              <a:buNone/>
              <a:defRPr lang="en-US" sz="3000" i="0">
                <a:solidFill>
                  <a:srgbClr val="1C4587"/>
                </a:solidFill>
                <a:latin typeface="+mn-lt"/>
              </a:defRPr>
            </a:lvl7pPr>
            <a:lvl8pPr marL="3429000" lvl="7" indent="-228600" algn="r" rtl="0">
              <a:spcBef>
                <a:spcPts val="0"/>
              </a:spcBef>
              <a:buClr>
                <a:srgbClr val="1C4587"/>
              </a:buClr>
              <a:buSzPct val="100000"/>
              <a:buFont typeface="Arial"/>
              <a:buNone/>
              <a:defRPr lang="en-US" sz="3000" i="0">
                <a:solidFill>
                  <a:srgbClr val="1C4587"/>
                </a:solidFill>
                <a:latin typeface="+mn-lt"/>
              </a:defRPr>
            </a:lvl8pPr>
            <a:lvl9pPr marL="3886200" lvl="8" indent="-228600" algn="r" rtl="0">
              <a:spcBef>
                <a:spcPts val="0"/>
              </a:spcBef>
              <a:buClr>
                <a:srgbClr val="1C4587"/>
              </a:buClr>
              <a:buSzPct val="100000"/>
              <a:buFont typeface="Arial"/>
              <a:buNone/>
              <a:defRPr lang="en-US" sz="3000" i="0">
                <a:solidFill>
                  <a:srgbClr val="1C4587"/>
                </a:solidFill>
                <a:latin typeface="+mn-lt"/>
              </a:defRPr>
            </a:lvl9pPr>
          </a:lstStyle>
          <a:p>
            <a:pPr algn="just"/>
            <a:r>
              <a:rPr lang="vi-VN" sz="1300" b="1" u="sng" smtClean="0">
                <a:solidFill>
                  <a:schemeClr val="tx1"/>
                </a:solidFill>
                <a:latin typeface="Times New Roman"/>
              </a:rPr>
              <a:t>Giáo viên hướng dẫn:</a:t>
            </a:r>
            <a:r>
              <a:rPr lang="vi-VN" sz="1300" b="1" smtClean="0">
                <a:solidFill>
                  <a:schemeClr val="tx1"/>
                </a:solidFill>
                <a:latin typeface="Times New Roman"/>
              </a:rPr>
              <a:t>                                    </a:t>
            </a:r>
            <a:r>
              <a:rPr lang="vi-VN" sz="1300" b="1" u="sng" smtClean="0">
                <a:solidFill>
                  <a:schemeClr val="tx1"/>
                </a:solidFill>
                <a:latin typeface="Times New Roman"/>
              </a:rPr>
              <a:t>Sinh viên thực hiện:</a:t>
            </a:r>
            <a:r>
              <a:rPr lang="vi-VN" sz="1300" b="1" smtClean="0">
                <a:solidFill>
                  <a:schemeClr val="tx1"/>
                </a:solidFill>
                <a:latin typeface="Times New Roman"/>
              </a:rPr>
              <a:t> </a:t>
            </a:r>
          </a:p>
          <a:p>
            <a:pPr algn="just"/>
            <a:r>
              <a:rPr lang="vi-VN" sz="1300" b="1" smtClean="0">
                <a:solidFill>
                  <a:schemeClr val="tx1"/>
                </a:solidFill>
                <a:latin typeface="Times New Roman"/>
              </a:rPr>
              <a:t>ThS Võ Huỳnh Trâm                                     Trần Lê Quế Ngọc          B1304707 </a:t>
            </a:r>
          </a:p>
          <a:p>
            <a:pPr algn="just"/>
            <a:r>
              <a:rPr lang="vi-VN" sz="1300" b="1" smtClean="0">
                <a:solidFill>
                  <a:schemeClr val="tx1"/>
                </a:solidFill>
                <a:latin typeface="Times New Roman"/>
              </a:rPr>
              <a:t>MSCB: 1069                                                  </a:t>
            </a:r>
            <a:r>
              <a:rPr lang="en-US" sz="1300" b="1" smtClean="0">
                <a:solidFill>
                  <a:schemeClr val="tx1"/>
                </a:solidFill>
                <a:latin typeface="Times New Roman"/>
              </a:rPr>
              <a:t>  </a:t>
            </a:r>
            <a:r>
              <a:rPr lang="vi-VN" sz="1300" b="1" smtClean="0">
                <a:solidFill>
                  <a:schemeClr val="tx1"/>
                </a:solidFill>
                <a:latin typeface="Times New Roman"/>
              </a:rPr>
              <a:t>Lê Như Ý                         B1304751 </a:t>
            </a:r>
            <a:endParaRPr lang="vi-VN" sz="1300" b="1">
              <a:solidFill>
                <a:schemeClr val="tx1"/>
              </a:solidFill>
              <a:latin typeface="Times New Roman"/>
            </a:endParaRPr>
          </a:p>
        </p:txBody>
      </p:sp>
      <p:pic>
        <p:nvPicPr>
          <p:cNvPr id="8" name="Picture 7"/>
          <p:cNvPicPr>
            <a:picLocks noChangeAspect="1"/>
          </p:cNvPicPr>
          <p:nvPr/>
        </p:nvPicPr>
        <p:blipFill>
          <a:blip r:embed="rId2"/>
          <a:stretch>
            <a:fillRect/>
          </a:stretch>
        </p:blipFill>
        <p:spPr>
          <a:xfrm>
            <a:off x="7901183" y="149234"/>
            <a:ext cx="1036070" cy="1036070"/>
          </a:xfrm>
          <a:prstGeom prst="rect">
            <a:avLst/>
          </a:prstGeom>
          <a:effectLst>
            <a:outerShdw dist="38100" dir="2700000">
              <a:srgbClr val="000000">
                <a:alpha val="39999"/>
              </a:srgbClr>
            </a:outerShdw>
          </a:effectLst>
        </p:spPr>
      </p:pic>
      <p:sp>
        <p:nvSpPr>
          <p:cNvPr id="9" name="TextBox 8"/>
          <p:cNvSpPr txBox="1"/>
          <p:nvPr/>
        </p:nvSpPr>
        <p:spPr>
          <a:xfrm>
            <a:off x="7705079" y="1147204"/>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0" name="TextBox 9"/>
          <p:cNvSpPr txBox="1"/>
          <p:nvPr/>
        </p:nvSpPr>
        <p:spPr>
          <a:xfrm>
            <a:off x="4224976" y="361684"/>
            <a:ext cx="3676207" cy="711733"/>
          </a:xfrm>
          <a:prstGeom prst="rect">
            <a:avLst/>
          </a:prstGeom>
        </p:spPr>
        <p:txBody>
          <a:bodyPr vert="horz" lIns="95250" tIns="47625" rIns="95250" bIns="47625" rtlCol="0">
            <a:spAutoFit/>
          </a:bodyPr>
          <a:lstStyle/>
          <a:p>
            <a:pPr algn="ctr"/>
            <a:r>
              <a:rPr lang="en-US" sz="2000" err="1">
                <a:solidFill>
                  <a:schemeClr val="accent1">
                    <a:lumMod val="75000"/>
                  </a:schemeClr>
                </a:solidFill>
                <a:latin typeface="Times New Roman"/>
              </a:rPr>
              <a:t>TRƯỜNG</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ĐẠI</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HỌC</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CẦN</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THƠ</a:t>
            </a:r>
          </a:p>
          <a:p>
            <a:pPr algn="ctr"/>
            <a:r>
              <a:rPr lang="en-US" sz="2000" err="1">
                <a:solidFill>
                  <a:schemeClr val="accent1">
                    <a:lumMod val="75000"/>
                  </a:schemeClr>
                </a:solidFill>
                <a:latin typeface="Times New Roman"/>
              </a:rPr>
              <a:t>KHOA</a:t>
            </a:r>
            <a:r>
              <a:rPr lang="en-US" sz="2000">
                <a:solidFill>
                  <a:schemeClr val="accent1">
                    <a:lumMod val="75000"/>
                  </a:schemeClr>
                </a:solidFill>
                <a:latin typeface="Times New Roman"/>
              </a:rPr>
              <a:t> </a:t>
            </a:r>
            <a:r>
              <a:rPr lang="en-US" sz="2000" err="1">
                <a:solidFill>
                  <a:schemeClr val="accent1">
                    <a:lumMod val="75000"/>
                  </a:schemeClr>
                </a:solidFill>
                <a:latin typeface="Times New Roman"/>
              </a:rPr>
              <a:t>CNTT</a:t>
            </a:r>
            <a:r>
              <a:rPr lang="en-US" sz="2000">
                <a:solidFill>
                  <a:schemeClr val="accent1">
                    <a:lumMod val="75000"/>
                  </a:schemeClr>
                </a:solidFill>
                <a:latin typeface="Times New Roman"/>
              </a:rPr>
              <a:t> &amp; TT</a:t>
            </a:r>
          </a:p>
        </p:txBody>
      </p:sp>
      <p:sp>
        <p:nvSpPr>
          <p:cNvPr id="11" name="TextBox 10"/>
          <p:cNvSpPr txBox="1"/>
          <p:nvPr/>
        </p:nvSpPr>
        <p:spPr>
          <a:xfrm>
            <a:off x="3660662" y="1514041"/>
            <a:ext cx="4753325" cy="342401"/>
          </a:xfrm>
          <a:prstGeom prst="rect">
            <a:avLst/>
          </a:prstGeom>
        </p:spPr>
        <p:txBody>
          <a:bodyPr vert="horz" lIns="95250" tIns="47625" rIns="95250" bIns="47625" rtlCol="0">
            <a:spAutoFit/>
          </a:bodyPr>
          <a:lstStyle/>
          <a:p>
            <a:pPr algn="ctr"/>
            <a:r>
              <a:rPr lang="en-US" sz="1600" err="1">
                <a:solidFill>
                  <a:srgbClr val="7030A0"/>
                </a:solidFill>
                <a:latin typeface="Times New Roman"/>
              </a:rPr>
              <a:t>BÁO</a:t>
            </a:r>
            <a:r>
              <a:rPr lang="en-US" sz="1600">
                <a:solidFill>
                  <a:srgbClr val="7030A0"/>
                </a:solidFill>
                <a:latin typeface="Times New Roman"/>
              </a:rPr>
              <a:t> </a:t>
            </a:r>
            <a:r>
              <a:rPr lang="en-US" sz="1600" err="1">
                <a:solidFill>
                  <a:srgbClr val="7030A0"/>
                </a:solidFill>
                <a:latin typeface="Times New Roman"/>
              </a:rPr>
              <a:t>CÁO</a:t>
            </a:r>
            <a:r>
              <a:rPr lang="en-US" sz="1600">
                <a:solidFill>
                  <a:srgbClr val="7030A0"/>
                </a:solidFill>
                <a:latin typeface="Times New Roman"/>
              </a:rPr>
              <a:t> </a:t>
            </a:r>
            <a:r>
              <a:rPr lang="en-US" sz="1600" err="1">
                <a:solidFill>
                  <a:srgbClr val="7030A0"/>
                </a:solidFill>
                <a:latin typeface="Times New Roman"/>
              </a:rPr>
              <a:t>LUẬN</a:t>
            </a:r>
            <a:r>
              <a:rPr lang="en-US" sz="1600">
                <a:solidFill>
                  <a:srgbClr val="7030A0"/>
                </a:solidFill>
                <a:latin typeface="Times New Roman"/>
              </a:rPr>
              <a:t> </a:t>
            </a:r>
            <a:r>
              <a:rPr lang="en-US" sz="1600" err="1">
                <a:solidFill>
                  <a:srgbClr val="7030A0"/>
                </a:solidFill>
                <a:latin typeface="Times New Roman"/>
              </a:rPr>
              <a:t>VĂN</a:t>
            </a:r>
            <a:r>
              <a:rPr lang="en-US" sz="1600">
                <a:solidFill>
                  <a:srgbClr val="7030A0"/>
                </a:solidFill>
                <a:latin typeface="Times New Roman"/>
              </a:rPr>
              <a:t> </a:t>
            </a:r>
            <a:r>
              <a:rPr lang="en-US" sz="1600" err="1">
                <a:solidFill>
                  <a:srgbClr val="7030A0"/>
                </a:solidFill>
                <a:latin typeface="Times New Roman"/>
              </a:rPr>
              <a:t>KỸ</a:t>
            </a:r>
            <a:r>
              <a:rPr lang="en-US" sz="1600">
                <a:solidFill>
                  <a:srgbClr val="7030A0"/>
                </a:solidFill>
                <a:latin typeface="Times New Roman"/>
              </a:rPr>
              <a:t> </a:t>
            </a:r>
            <a:r>
              <a:rPr lang="en-US" sz="1600" err="1">
                <a:solidFill>
                  <a:srgbClr val="7030A0"/>
                </a:solidFill>
                <a:latin typeface="Times New Roman"/>
              </a:rPr>
              <a:t>THUẬT</a:t>
            </a:r>
            <a:r>
              <a:rPr lang="en-US" sz="1600">
                <a:solidFill>
                  <a:srgbClr val="7030A0"/>
                </a:solidFill>
                <a:latin typeface="Times New Roman"/>
              </a:rPr>
              <a:t> </a:t>
            </a:r>
            <a:r>
              <a:rPr lang="en-US" sz="1600" err="1">
                <a:solidFill>
                  <a:srgbClr val="7030A0"/>
                </a:solidFill>
                <a:latin typeface="Times New Roman"/>
              </a:rPr>
              <a:t>PHẦN</a:t>
            </a:r>
            <a:r>
              <a:rPr lang="en-US" sz="1600">
                <a:solidFill>
                  <a:srgbClr val="7030A0"/>
                </a:solidFill>
                <a:latin typeface="Times New Roman"/>
              </a:rPr>
              <a:t> </a:t>
            </a:r>
            <a:r>
              <a:rPr lang="en-US" sz="1600" err="1">
                <a:solidFill>
                  <a:srgbClr val="7030A0"/>
                </a:solidFill>
                <a:latin typeface="Times New Roman"/>
              </a:rPr>
              <a:t>MỀM</a:t>
            </a:r>
            <a:r>
              <a:rPr lang="en-US" sz="1600">
                <a:solidFill>
                  <a:srgbClr val="7030A0"/>
                </a:solidFill>
                <a:latin typeface="Times New Roman"/>
              </a:rPr>
              <a:t> </a:t>
            </a:r>
          </a:p>
        </p:txBody>
      </p:sp>
      <p:sp>
        <p:nvSpPr>
          <p:cNvPr id="12" name="Title 1"/>
          <p:cNvSpPr txBox="1">
            <a:spLocks/>
          </p:cNvSpPr>
          <p:nvPr/>
        </p:nvSpPr>
        <p:spPr>
          <a:xfrm>
            <a:off x="2841903" y="2331698"/>
            <a:ext cx="6384358" cy="1236164"/>
          </a:xfrm>
          <a:prstGeom prst="rect">
            <a:avLst/>
          </a:prstGeom>
          <a:ln w="19050">
            <a:noFill/>
            <a:prstDash val="solid"/>
          </a:ln>
          <a:effectLst>
            <a:outerShdw dist="38100" dir="2700000">
              <a:srgbClr val="000000">
                <a:alpha val="39999"/>
              </a:srgbClr>
            </a:outerShdw>
          </a:effectLst>
          <a:scene3d>
            <a:camera prst="orthographicFront"/>
            <a:lightRig rig="threePt" dir="t"/>
          </a:scene3d>
          <a:sp3d>
            <a:bevelT prst="relaxedInset"/>
          </a:sp3d>
        </p:spPr>
        <p:txBody>
          <a:bodyPr vert="horz" lIns="91425" tIns="91425" rIns="91425" bIns="91425" rtlCol="0" anchor="b" anchorCtr="0">
            <a:noAutofit/>
          </a:bodyPr>
          <a:lstStyle>
            <a:lvl1pPr lvl="0" algn="r" rtl="0">
              <a:spcBef>
                <a:spcPts val="0"/>
              </a:spcBef>
              <a:buSzPct val="100000"/>
              <a:buNone/>
              <a:defRPr lang="en-US" sz="3700" b="0" i="0">
                <a:solidFill>
                  <a:schemeClr val="tx1">
                    <a:lumMod val="65000"/>
                    <a:lumOff val="35000"/>
                  </a:schemeClr>
                </a:solidFill>
                <a:latin typeface="+mn-lt"/>
              </a:defRPr>
            </a:lvl1pPr>
            <a:lvl2pPr lvl="1" algn="r" rtl="0">
              <a:spcBef>
                <a:spcPts val="0"/>
              </a:spcBef>
              <a:buSzPct val="100000"/>
              <a:defRPr sz="3700" b="0"/>
            </a:lvl2pPr>
            <a:lvl3pPr lvl="2" algn="r" rtl="0">
              <a:spcBef>
                <a:spcPts val="0"/>
              </a:spcBef>
              <a:buSzPct val="100000"/>
              <a:defRPr sz="3700" b="0"/>
            </a:lvl3pPr>
            <a:lvl4pPr lvl="3" algn="r" rtl="0">
              <a:spcBef>
                <a:spcPts val="0"/>
              </a:spcBef>
              <a:buSzPct val="100000"/>
              <a:defRPr sz="3700" b="0"/>
            </a:lvl4pPr>
            <a:lvl5pPr lvl="4" algn="r" rtl="0">
              <a:spcBef>
                <a:spcPts val="0"/>
              </a:spcBef>
              <a:buSzPct val="100000"/>
              <a:defRPr sz="3700" b="0"/>
            </a:lvl5pPr>
            <a:lvl6pPr lvl="5" algn="r" rtl="0">
              <a:spcBef>
                <a:spcPts val="0"/>
              </a:spcBef>
              <a:buSzPct val="100000"/>
              <a:defRPr sz="3700" b="0"/>
            </a:lvl6pPr>
            <a:lvl7pPr lvl="6" algn="r" rtl="0">
              <a:spcBef>
                <a:spcPts val="0"/>
              </a:spcBef>
              <a:buSzPct val="100000"/>
              <a:defRPr sz="3700" b="0"/>
            </a:lvl7pPr>
            <a:lvl8pPr lvl="7" algn="r" rtl="0">
              <a:spcBef>
                <a:spcPts val="0"/>
              </a:spcBef>
              <a:buSzPct val="100000"/>
              <a:defRPr sz="3700" b="0"/>
            </a:lvl8pPr>
            <a:lvl9pPr lvl="8" algn="r" rtl="0">
              <a:spcBef>
                <a:spcPts val="0"/>
              </a:spcBef>
              <a:buSzPct val="100000"/>
              <a:defRPr sz="3700" b="0"/>
            </a:lvl9pPr>
          </a:lstStyle>
          <a:p>
            <a:pPr algn="ctr"/>
            <a:r>
              <a:rPr lang="en-US" sz="4000" b="1" smtClean="0">
                <a:ln w="12700">
                  <a:solidFill>
                    <a:schemeClr val="accent5"/>
                  </a:solidFill>
                  <a:prstDash val="solid"/>
                </a:ln>
                <a:pattFill prst="ltDnDiag">
                  <a:fgClr>
                    <a:schemeClr val="accent5">
                      <a:lumMod val="60000"/>
                      <a:lumOff val="40000"/>
                    </a:schemeClr>
                  </a:fgClr>
                  <a:bgClr>
                    <a:schemeClr val="bg1"/>
                  </a:bgClr>
                </a:pattFill>
              </a:rPr>
              <a:t>XÂY DỰNG HỆ THỐNG QUẢN LÝ THÔNG TIN DU LỊCH</a:t>
            </a:r>
            <a:endParaRPr lang="en-US" sz="4000" b="1">
              <a:ln w="12700">
                <a:solidFill>
                  <a:schemeClr val="accent5"/>
                </a:solidFill>
                <a:prstDash val="solid"/>
              </a:ln>
              <a:pattFill prst="ltDnDiag">
                <a:fgClr>
                  <a:schemeClr val="accent5">
                    <a:lumMod val="60000"/>
                    <a:lumOff val="40000"/>
                  </a:schemeClr>
                </a:fgClr>
                <a:bgClr>
                  <a:schemeClr val="bg1"/>
                </a:bgClr>
              </a:pattFill>
            </a:endParaRPr>
          </a:p>
        </p:txBody>
      </p:sp>
    </p:spTree>
    <p:extLst>
      <p:ext uri="{BB962C8B-B14F-4D97-AF65-F5344CB8AC3E}">
        <p14:creationId xmlns:p14="http://schemas.microsoft.com/office/powerpoint/2010/main" val="223198327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26</a:t>
            </a:r>
            <a:endParaRPr lang="en-US"/>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3" name="Group 2"/>
          <p:cNvGrpSpPr/>
          <p:nvPr/>
        </p:nvGrpSpPr>
        <p:grpSpPr>
          <a:xfrm>
            <a:off x="4485532" y="1122550"/>
            <a:ext cx="3667868" cy="3765719"/>
            <a:chOff x="4485532" y="1122550"/>
            <a:chExt cx="3667868" cy="3765719"/>
          </a:xfrm>
        </p:grpSpPr>
        <p:sp>
          <p:nvSpPr>
            <p:cNvPr id="13" name="Flowchart: Process 12"/>
            <p:cNvSpPr/>
            <p:nvPr/>
          </p:nvSpPr>
          <p:spPr>
            <a:xfrm>
              <a:off x="4485532" y="3562351"/>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Hiển thị kết quả trùng khớp</a:t>
              </a:r>
              <a:endParaRPr lang="en-US" sz="1050" dirty="0"/>
            </a:p>
          </p:txBody>
        </p:sp>
        <p:sp>
          <p:nvSpPr>
            <p:cNvPr id="14" name="Flowchart: Decision 13"/>
            <p:cNvSpPr/>
            <p:nvPr/>
          </p:nvSpPr>
          <p:spPr>
            <a:xfrm>
              <a:off x="5560251" y="3000173"/>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kết quả tìm kiếm</a:t>
              </a:r>
              <a:endParaRPr lang="en-US" sz="1050" dirty="0"/>
            </a:p>
          </p:txBody>
        </p:sp>
        <p:sp>
          <p:nvSpPr>
            <p:cNvPr id="15" name="Flowchart: Data 14"/>
            <p:cNvSpPr/>
            <p:nvPr/>
          </p:nvSpPr>
          <p:spPr>
            <a:xfrm>
              <a:off x="5625057" y="1631978"/>
              <a:ext cx="1296144"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00" smtClean="0"/>
                <a:t>Nhập từ khóa </a:t>
              </a:r>
              <a:endParaRPr lang="en-US" sz="1300" dirty="0"/>
            </a:p>
          </p:txBody>
        </p:sp>
        <p:sp>
          <p:nvSpPr>
            <p:cNvPr id="16" name="Flowchart: Terminator 15"/>
            <p:cNvSpPr/>
            <p:nvPr/>
          </p:nvSpPr>
          <p:spPr>
            <a:xfrm>
              <a:off x="5707127" y="1122550"/>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5625056" y="4564233"/>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8" name="Flowchart: Process 17"/>
            <p:cNvSpPr/>
            <p:nvPr/>
          </p:nvSpPr>
          <p:spPr>
            <a:xfrm>
              <a:off x="7181292" y="3562350"/>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không tìm thấy kết quả</a:t>
              </a:r>
              <a:endParaRPr lang="en-US" sz="1050" dirty="0"/>
            </a:p>
          </p:txBody>
        </p:sp>
        <p:sp>
          <p:nvSpPr>
            <p:cNvPr id="19" name="TextBox 18"/>
            <p:cNvSpPr txBox="1"/>
            <p:nvPr/>
          </p:nvSpPr>
          <p:spPr>
            <a:xfrm>
              <a:off x="4868975" y="3041402"/>
              <a:ext cx="702076" cy="253916"/>
            </a:xfrm>
            <a:prstGeom prst="rect">
              <a:avLst/>
            </a:prstGeom>
            <a:noFill/>
          </p:spPr>
          <p:txBody>
            <a:bodyPr wrap="square" rtlCol="0">
              <a:spAutoFit/>
            </a:bodyPr>
            <a:lstStyle/>
            <a:p>
              <a:pPr algn="ctr"/>
              <a:r>
                <a:rPr lang="en-US" sz="1050" smtClean="0"/>
                <a:t>Tìm thấy</a:t>
              </a:r>
              <a:endParaRPr lang="en-US" sz="1050" dirty="0"/>
            </a:p>
          </p:txBody>
        </p:sp>
        <p:cxnSp>
          <p:nvCxnSpPr>
            <p:cNvPr id="20" name="Straight Arrow Connector 13"/>
            <p:cNvCxnSpPr>
              <a:stCxn id="14" idx="3"/>
              <a:endCxn id="18" idx="0"/>
            </p:cNvCxnSpPr>
            <p:nvPr/>
          </p:nvCxnSpPr>
          <p:spPr>
            <a:xfrm>
              <a:off x="6986009" y="3316454"/>
              <a:ext cx="681337" cy="245896"/>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13"/>
            <p:cNvCxnSpPr>
              <a:stCxn id="14" idx="1"/>
              <a:endCxn id="13" idx="0"/>
            </p:cNvCxnSpPr>
            <p:nvPr/>
          </p:nvCxnSpPr>
          <p:spPr>
            <a:xfrm rot="10800000" flipV="1">
              <a:off x="4971587" y="3316453"/>
              <a:ext cx="588665" cy="245897"/>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13"/>
            <p:cNvCxnSpPr>
              <a:stCxn id="13" idx="2"/>
              <a:endCxn id="17" idx="0"/>
            </p:cNvCxnSpPr>
            <p:nvPr/>
          </p:nvCxnSpPr>
          <p:spPr>
            <a:xfrm rot="16200000" flipH="1">
              <a:off x="5368439" y="3740553"/>
              <a:ext cx="426826" cy="122053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13"/>
            <p:cNvCxnSpPr>
              <a:stCxn id="18" idx="2"/>
              <a:endCxn id="17" idx="0"/>
            </p:cNvCxnSpPr>
            <p:nvPr/>
          </p:nvCxnSpPr>
          <p:spPr>
            <a:xfrm rot="5400000">
              <a:off x="6716320" y="3613206"/>
              <a:ext cx="426827" cy="1475227"/>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p:cNvCxnSpPr>
            <p:nvPr/>
          </p:nvCxnSpPr>
          <p:spPr>
            <a:xfrm rot="5400000">
              <a:off x="6185530" y="1534184"/>
              <a:ext cx="176259" cy="1062"/>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13"/>
            <p:cNvCxnSpPr>
              <a:stCxn id="15" idx="4"/>
            </p:cNvCxnSpPr>
            <p:nvPr/>
          </p:nvCxnSpPr>
          <p:spPr>
            <a:xfrm rot="16200000" flipH="1">
              <a:off x="6184338" y="2152816"/>
              <a:ext cx="177583" cy="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867757" y="3041402"/>
              <a:ext cx="1047987" cy="253916"/>
            </a:xfrm>
            <a:prstGeom prst="rect">
              <a:avLst/>
            </a:prstGeom>
            <a:noFill/>
          </p:spPr>
          <p:txBody>
            <a:bodyPr wrap="square" rtlCol="0">
              <a:spAutoFit/>
            </a:bodyPr>
            <a:lstStyle/>
            <a:p>
              <a:pPr algn="ctr"/>
              <a:r>
                <a:rPr lang="en-US" sz="1050" smtClean="0"/>
                <a:t>Không tìm thấy</a:t>
              </a:r>
              <a:endParaRPr lang="en-US" sz="1050" dirty="0"/>
            </a:p>
          </p:txBody>
        </p:sp>
        <p:sp>
          <p:nvSpPr>
            <p:cNvPr id="28" name="Flowchart: Process 27"/>
            <p:cNvSpPr/>
            <p:nvPr/>
          </p:nvSpPr>
          <p:spPr>
            <a:xfrm>
              <a:off x="5787074" y="2247459"/>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Chọn nút Tìm kiếm</a:t>
              </a:r>
              <a:endParaRPr lang="en-US" sz="1350" dirty="0"/>
            </a:p>
          </p:txBody>
        </p:sp>
        <p:cxnSp>
          <p:nvCxnSpPr>
            <p:cNvPr id="31" name="Straight Arrow Connector 13"/>
            <p:cNvCxnSpPr/>
            <p:nvPr/>
          </p:nvCxnSpPr>
          <p:spPr>
            <a:xfrm rot="16200000" flipH="1">
              <a:off x="6184337" y="2922261"/>
              <a:ext cx="177583" cy="1"/>
            </a:xfrm>
            <a:prstGeom prst="bentConnector3">
              <a:avLst>
                <a:gd name="adj1" fmla="val 57463"/>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43"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a:t>
            </a:r>
            <a:endParaRPr lang="en-US">
              <a:solidFill>
                <a:srgbClr val="C20483"/>
              </a:solidFill>
              <a:latin typeface="Times New Roman"/>
            </a:endParaRPr>
          </a:p>
        </p:txBody>
      </p:sp>
      <p:grpSp>
        <p:nvGrpSpPr>
          <p:cNvPr id="2" name="Group 1"/>
          <p:cNvGrpSpPr/>
          <p:nvPr/>
        </p:nvGrpSpPr>
        <p:grpSpPr>
          <a:xfrm>
            <a:off x="610867" y="2454962"/>
            <a:ext cx="3294325" cy="657622"/>
            <a:chOff x="277944" y="3301111"/>
            <a:chExt cx="3294325" cy="657622"/>
          </a:xfrm>
        </p:grpSpPr>
        <p:sp>
          <p:nvSpPr>
            <p:cNvPr id="27"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348EA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Tìm kiếm</a:t>
              </a:r>
              <a:endParaRPr lang="en-US" b="1">
                <a:solidFill>
                  <a:schemeClr val="bg1"/>
                </a:solidFill>
                <a:latin typeface="Segoe UI Light" panose="020B0502040204020203" pitchFamily="34" charset="0"/>
              </a:endParaRPr>
            </a:p>
          </p:txBody>
        </p:sp>
        <p:sp>
          <p:nvSpPr>
            <p:cNvPr id="29"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27667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0" name="Rectangle 7"/>
            <p:cNvSpPr>
              <a:spLocks noChangeArrowheads="1"/>
            </p:cNvSpPr>
            <p:nvPr/>
          </p:nvSpPr>
          <p:spPr bwMode="auto">
            <a:xfrm>
              <a:off x="277944" y="3634406"/>
              <a:ext cx="1474398" cy="324327"/>
            </a:xfrm>
            <a:prstGeom prst="rect">
              <a:avLst/>
            </a:prstGeom>
            <a:solidFill>
              <a:srgbClr val="348EA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spTree>
    <p:custDataLst>
      <p:tags r:id="rId1"/>
    </p:custDataLst>
    <p:extLst>
      <p:ext uri="{BB962C8B-B14F-4D97-AF65-F5344CB8AC3E}">
        <p14:creationId xmlns:p14="http://schemas.microsoft.com/office/powerpoint/2010/main" val="486611176"/>
      </p:ext>
    </p:extLst>
  </p:cSld>
  <p:clrMapOvr>
    <a:masterClrMapping/>
  </p:clrMapOvr>
  <mc:AlternateContent xmlns:mc="http://schemas.openxmlformats.org/markup-compatibility/2006" xmlns:p14="http://schemas.microsoft.com/office/powerpoint/2010/main">
    <mc:Choice Requires="p14">
      <p:transition spd="slow" p14:dur="1600">
        <p14:prism isInverted="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ppt_x</p:attrName>
                                        </p:attrNameLst>
                                      </p:cBhvr>
                                      <p:tavLst>
                                        <p:tav tm="0">
                                          <p:val>
                                            <p:strVal val="#ppt_x-.2"/>
                                          </p:val>
                                        </p:tav>
                                        <p:tav tm="100000">
                                          <p:val>
                                            <p:strVal val="#ppt_x"/>
                                          </p:val>
                                        </p:tav>
                                      </p:tavLst>
                                    </p:anim>
                                    <p:anim calcmode="lin" valueType="num">
                                      <p:cBhvr>
                                        <p:cTn id="8" dur="1000" fill="hold"/>
                                        <p:tgtEl>
                                          <p:spTgt spid="2"/>
                                        </p:tgtEl>
                                        <p:attrNameLst>
                                          <p:attrName>ppt_y</p:attrName>
                                        </p:attrNameLst>
                                      </p:cBhvr>
                                      <p:tavLst>
                                        <p:tav tm="0">
                                          <p:val>
                                            <p:strVal val="#ppt_y"/>
                                          </p:val>
                                        </p:tav>
                                        <p:tav tm="100000">
                                          <p:val>
                                            <p:strVal val="#ppt_y"/>
                                          </p:val>
                                        </p:tav>
                                      </p:tavLst>
                                    </p:anim>
                                    <p:animEffect transition="in" filter="wipe(right)" prLst="gradientSize: 0.1">
                                      <p:cBhvr>
                                        <p:cTn id="9" dur="10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ipe(down)">
                                      <p:cBhvr>
                                        <p:cTn id="14"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27</a:t>
            </a:r>
            <a:endParaRPr lang="en-US"/>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 name="Group 1"/>
          <p:cNvGrpSpPr/>
          <p:nvPr/>
        </p:nvGrpSpPr>
        <p:grpSpPr>
          <a:xfrm>
            <a:off x="4480022" y="1036014"/>
            <a:ext cx="3669108" cy="3838801"/>
            <a:chOff x="4480022" y="1036014"/>
            <a:chExt cx="3669108" cy="3838801"/>
          </a:xfrm>
        </p:grpSpPr>
        <p:sp>
          <p:nvSpPr>
            <p:cNvPr id="13" name="Flowchart: Process 12"/>
            <p:cNvSpPr/>
            <p:nvPr/>
          </p:nvSpPr>
          <p:spPr>
            <a:xfrm>
              <a:off x="4849363" y="3026196"/>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Lưu thông tin đặt vé vào CSDL</a:t>
              </a:r>
              <a:endParaRPr lang="en-US" sz="1050" dirty="0"/>
            </a:p>
          </p:txBody>
        </p:sp>
        <p:sp>
          <p:nvSpPr>
            <p:cNvPr id="14" name="Flowchart: Decision 13"/>
            <p:cNvSpPr/>
            <p:nvPr/>
          </p:nvSpPr>
          <p:spPr>
            <a:xfrm>
              <a:off x="4623353" y="2254037"/>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thông tin đã nhập</a:t>
              </a:r>
              <a:endParaRPr lang="en-US" sz="1050" dirty="0"/>
            </a:p>
          </p:txBody>
        </p:sp>
        <p:sp>
          <p:nvSpPr>
            <p:cNvPr id="15" name="Flowchart: Data 14"/>
            <p:cNvSpPr/>
            <p:nvPr/>
          </p:nvSpPr>
          <p:spPr>
            <a:xfrm>
              <a:off x="4480022" y="1642582"/>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Nhập các thông tin đặt vé </a:t>
              </a:r>
              <a:endParaRPr lang="en-US" sz="1050" dirty="0"/>
            </a:p>
          </p:txBody>
        </p:sp>
        <p:sp>
          <p:nvSpPr>
            <p:cNvPr id="16" name="Flowchart: Terminator 15"/>
            <p:cNvSpPr/>
            <p:nvPr/>
          </p:nvSpPr>
          <p:spPr>
            <a:xfrm>
              <a:off x="4797732" y="103601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4766392" y="4550779"/>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4659030" y="2760515"/>
              <a:ext cx="702076" cy="253916"/>
            </a:xfrm>
            <a:prstGeom prst="rect">
              <a:avLst/>
            </a:prstGeom>
            <a:noFill/>
          </p:spPr>
          <p:txBody>
            <a:bodyPr wrap="square" rtlCol="0">
              <a:spAutoFit/>
            </a:bodyPr>
            <a:lstStyle/>
            <a:p>
              <a:pPr algn="ctr"/>
              <a:r>
                <a:rPr lang="en-US" sz="1050" smtClean="0"/>
                <a:t>Hợp lệ</a:t>
              </a:r>
              <a:endParaRPr lang="en-US" sz="1050" dirty="0"/>
            </a:p>
          </p:txBody>
        </p:sp>
        <p:cxnSp>
          <p:nvCxnSpPr>
            <p:cNvPr id="20" name="Straight Arrow Connector 13"/>
            <p:cNvCxnSpPr>
              <a:stCxn id="14" idx="3"/>
              <a:endCxn id="44" idx="2"/>
            </p:cNvCxnSpPr>
            <p:nvPr/>
          </p:nvCxnSpPr>
          <p:spPr>
            <a:xfrm>
              <a:off x="6049111" y="2570318"/>
              <a:ext cx="510310" cy="1597"/>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a:endCxn id="15" idx="1"/>
            </p:cNvCxnSpPr>
            <p:nvPr/>
          </p:nvCxnSpPr>
          <p:spPr>
            <a:xfrm rot="5400000">
              <a:off x="5222729" y="1500516"/>
              <a:ext cx="282532" cy="160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780272" y="2142260"/>
              <a:ext cx="1047987" cy="415498"/>
            </a:xfrm>
            <a:prstGeom prst="rect">
              <a:avLst/>
            </a:prstGeom>
            <a:noFill/>
          </p:spPr>
          <p:txBody>
            <a:bodyPr wrap="square" rtlCol="0">
              <a:spAutoFit/>
            </a:bodyPr>
            <a:lstStyle/>
            <a:p>
              <a:pPr algn="ctr"/>
              <a:r>
                <a:rPr lang="en-US" sz="1050" smtClean="0"/>
                <a:t>Không </a:t>
              </a:r>
            </a:p>
            <a:p>
              <a:pPr algn="ctr"/>
              <a:r>
                <a:rPr lang="en-US" sz="1050" smtClean="0"/>
                <a:t>hợp lệ</a:t>
              </a:r>
              <a:endParaRPr lang="en-US" sz="1050" dirty="0"/>
            </a:p>
          </p:txBody>
        </p:sp>
        <p:sp>
          <p:nvSpPr>
            <p:cNvPr id="28" name="Flowchart: Process 27"/>
            <p:cNvSpPr/>
            <p:nvPr/>
          </p:nvSpPr>
          <p:spPr>
            <a:xfrm>
              <a:off x="4847401" y="3778835"/>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150" smtClean="0"/>
                <a:t>Thông báo đặt vé thành công</a:t>
              </a:r>
              <a:endParaRPr lang="en-US" sz="1150" dirty="0"/>
            </a:p>
          </p:txBody>
        </p:sp>
        <p:cxnSp>
          <p:nvCxnSpPr>
            <p:cNvPr id="31" name="Straight Arrow Connector 13"/>
            <p:cNvCxnSpPr/>
            <p:nvPr/>
          </p:nvCxnSpPr>
          <p:spPr>
            <a:xfrm rot="16200000" flipH="1">
              <a:off x="5244664" y="3690043"/>
              <a:ext cx="177583" cy="1"/>
            </a:xfrm>
            <a:prstGeom prst="bentConnector3">
              <a:avLst>
                <a:gd name="adj1" fmla="val 57463"/>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13"/>
            <p:cNvCxnSpPr/>
            <p:nvPr/>
          </p:nvCxnSpPr>
          <p:spPr>
            <a:xfrm rot="5400000">
              <a:off x="5248634" y="2175388"/>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13"/>
            <p:cNvCxnSpPr>
              <a:stCxn id="44" idx="1"/>
            </p:cNvCxnSpPr>
            <p:nvPr/>
          </p:nvCxnSpPr>
          <p:spPr>
            <a:xfrm rot="16200000" flipV="1">
              <a:off x="5859203" y="949134"/>
              <a:ext cx="908661" cy="1904853"/>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13"/>
            <p:cNvCxnSpPr/>
            <p:nvPr/>
          </p:nvCxnSpPr>
          <p:spPr>
            <a:xfrm rot="5400000">
              <a:off x="5245858" y="2954284"/>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13"/>
            <p:cNvCxnSpPr/>
            <p:nvPr/>
          </p:nvCxnSpPr>
          <p:spPr>
            <a:xfrm rot="5400000">
              <a:off x="5235552" y="4451804"/>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6382787" y="2355891"/>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yêu cầu nhập lại</a:t>
              </a:r>
              <a:endParaRPr lang="en-US" sz="1050" dirty="0"/>
            </a:p>
          </p:txBody>
        </p:sp>
      </p:grp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5" name="Group 24"/>
          <p:cNvGrpSpPr/>
          <p:nvPr/>
        </p:nvGrpSpPr>
        <p:grpSpPr>
          <a:xfrm>
            <a:off x="610867" y="2454962"/>
            <a:ext cx="3294325" cy="657622"/>
            <a:chOff x="277944" y="3301111"/>
            <a:chExt cx="3294325" cy="657622"/>
          </a:xfrm>
        </p:grpSpPr>
        <p:sp>
          <p:nvSpPr>
            <p:cNvPr id="27"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53B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Đặt vé</a:t>
              </a:r>
              <a:endParaRPr lang="en-US" b="1">
                <a:solidFill>
                  <a:schemeClr val="bg1"/>
                </a:solidFill>
                <a:latin typeface="Segoe UI Light" panose="020B0502040204020203" pitchFamily="34" charset="0"/>
              </a:endParaRPr>
            </a:p>
          </p:txBody>
        </p:sp>
        <p:sp>
          <p:nvSpPr>
            <p:cNvPr id="30"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3E8B7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2" name="Rectangle 7"/>
            <p:cNvSpPr>
              <a:spLocks noChangeArrowheads="1"/>
            </p:cNvSpPr>
            <p:nvPr/>
          </p:nvSpPr>
          <p:spPr bwMode="auto">
            <a:xfrm>
              <a:off x="277944" y="3634406"/>
              <a:ext cx="1474398" cy="324327"/>
            </a:xfrm>
            <a:prstGeom prst="rect">
              <a:avLst/>
            </a:prstGeom>
            <a:solidFill>
              <a:srgbClr val="53BC9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spTree>
    <p:custDataLst>
      <p:tags r:id="rId1"/>
    </p:custDataLst>
    <p:extLst>
      <p:ext uri="{BB962C8B-B14F-4D97-AF65-F5344CB8AC3E}">
        <p14:creationId xmlns:p14="http://schemas.microsoft.com/office/powerpoint/2010/main" val="3186256117"/>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1000" fill="hold"/>
                                        <p:tgtEl>
                                          <p:spTgt spid="25"/>
                                        </p:tgtEl>
                                        <p:attrNameLst>
                                          <p:attrName>ppt_x</p:attrName>
                                        </p:attrNameLst>
                                      </p:cBhvr>
                                      <p:tavLst>
                                        <p:tav tm="0">
                                          <p:val>
                                            <p:strVal val="#ppt_x-.2"/>
                                          </p:val>
                                        </p:tav>
                                        <p:tav tm="100000">
                                          <p:val>
                                            <p:strVal val="#ppt_x"/>
                                          </p:val>
                                        </p:tav>
                                      </p:tavLst>
                                    </p:anim>
                                    <p:anim calcmode="lin" valueType="num">
                                      <p:cBhvr>
                                        <p:cTn id="8" dur="1000" fill="hold"/>
                                        <p:tgtEl>
                                          <p:spTgt spid="25"/>
                                        </p:tgtEl>
                                        <p:attrNameLst>
                                          <p:attrName>ppt_y</p:attrName>
                                        </p:attrNameLst>
                                      </p:cBhvr>
                                      <p:tavLst>
                                        <p:tav tm="0">
                                          <p:val>
                                            <p:strVal val="#ppt_y"/>
                                          </p:val>
                                        </p:tav>
                                        <p:tav tm="100000">
                                          <p:val>
                                            <p:strVal val="#ppt_y"/>
                                          </p:val>
                                        </p:tav>
                                      </p:tavLst>
                                    </p:anim>
                                    <p:animEffect transition="in" filter="wipe(right)" prLst="gradientSize: 0.1">
                                      <p:cBhvr>
                                        <p:cTn id="9" dur="1000"/>
                                        <p:tgtEl>
                                          <p:spTgt spid="25"/>
                                        </p:tgtEl>
                                      </p:cBhvr>
                                    </p:animEffect>
                                  </p:childTnLst>
                                </p:cTn>
                              </p:par>
                            </p:childTnLst>
                          </p:cTn>
                        </p:par>
                      </p:childTnLst>
                    </p:cTn>
                  </p:par>
                  <p:par>
                    <p:cTn id="10" fill="hold">
                      <p:stCondLst>
                        <p:cond delay="indefinite"/>
                      </p:stCondLst>
                      <p:childTnLst>
                        <p:par>
                          <p:cTn id="11" fill="hold">
                            <p:stCondLst>
                              <p:cond delay="0"/>
                            </p:stCondLst>
                            <p:childTnLst>
                              <p:par>
                                <p:cTn id="12" presetID="20" presetClass="entr" presetSubtype="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edge">
                                      <p:cBhvr>
                                        <p:cTn id="1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27</a:t>
            </a:r>
            <a:endParaRPr lang="en-US"/>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4487959" y="1036014"/>
            <a:ext cx="3640920" cy="3971909"/>
            <a:chOff x="4487959" y="1036014"/>
            <a:chExt cx="3640920" cy="3971909"/>
          </a:xfrm>
        </p:grpSpPr>
        <p:sp>
          <p:nvSpPr>
            <p:cNvPr id="13" name="Flowchart: Process 12"/>
            <p:cNvSpPr/>
            <p:nvPr/>
          </p:nvSpPr>
          <p:spPr>
            <a:xfrm>
              <a:off x="6023208" y="3254790"/>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Hủy đăng ký và lưu vào CSDL</a:t>
              </a:r>
              <a:endParaRPr lang="en-US" sz="1050" dirty="0"/>
            </a:p>
          </p:txBody>
        </p:sp>
        <p:sp>
          <p:nvSpPr>
            <p:cNvPr id="14" name="Flowchart: Decision 13"/>
            <p:cNvSpPr/>
            <p:nvPr/>
          </p:nvSpPr>
          <p:spPr>
            <a:xfrm>
              <a:off x="5796385" y="1546332"/>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Hủy đặt vé hay không?</a:t>
              </a:r>
              <a:endParaRPr lang="en-US" sz="1050" dirty="0"/>
            </a:p>
          </p:txBody>
        </p:sp>
        <p:sp>
          <p:nvSpPr>
            <p:cNvPr id="16" name="Flowchart: Terminator 15"/>
            <p:cNvSpPr/>
            <p:nvPr/>
          </p:nvSpPr>
          <p:spPr>
            <a:xfrm>
              <a:off x="5945890" y="103601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5939015" y="4683887"/>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5898805" y="2092903"/>
              <a:ext cx="702076" cy="253916"/>
            </a:xfrm>
            <a:prstGeom prst="rect">
              <a:avLst/>
            </a:prstGeom>
            <a:noFill/>
          </p:spPr>
          <p:txBody>
            <a:bodyPr wrap="square" rtlCol="0">
              <a:spAutoFit/>
            </a:bodyPr>
            <a:lstStyle/>
            <a:p>
              <a:pPr algn="ctr"/>
              <a:r>
                <a:rPr lang="en-US" sz="1050" smtClean="0"/>
                <a:t>Có</a:t>
              </a:r>
              <a:endParaRPr lang="en-US" sz="1050" dirty="0"/>
            </a:p>
          </p:txBody>
        </p:sp>
        <p:cxnSp>
          <p:nvCxnSpPr>
            <p:cNvPr id="24" name="Straight Arrow Connector 13"/>
            <p:cNvCxnSpPr>
              <a:stCxn id="16" idx="2"/>
            </p:cNvCxnSpPr>
            <p:nvPr/>
          </p:nvCxnSpPr>
          <p:spPr>
            <a:xfrm rot="5400000">
              <a:off x="6414949" y="1454364"/>
              <a:ext cx="192319" cy="369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7080892" y="1577787"/>
              <a:ext cx="1047987" cy="253916"/>
            </a:xfrm>
            <a:prstGeom prst="rect">
              <a:avLst/>
            </a:prstGeom>
            <a:noFill/>
          </p:spPr>
          <p:txBody>
            <a:bodyPr wrap="square" rtlCol="0">
              <a:spAutoFit/>
            </a:bodyPr>
            <a:lstStyle/>
            <a:p>
              <a:pPr algn="ctr"/>
              <a:r>
                <a:rPr lang="en-US" sz="1050" smtClean="0"/>
                <a:t>Không</a:t>
              </a:r>
            </a:p>
          </p:txBody>
        </p:sp>
        <p:cxnSp>
          <p:nvCxnSpPr>
            <p:cNvPr id="31" name="Straight Arrow Connector 13"/>
            <p:cNvCxnSpPr/>
            <p:nvPr/>
          </p:nvCxnSpPr>
          <p:spPr>
            <a:xfrm rot="16200000" flipH="1">
              <a:off x="6420471" y="3931958"/>
              <a:ext cx="177583" cy="1"/>
            </a:xfrm>
            <a:prstGeom prst="bentConnector3">
              <a:avLst>
                <a:gd name="adj1" fmla="val 61335"/>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13"/>
            <p:cNvCxnSpPr/>
            <p:nvPr/>
          </p:nvCxnSpPr>
          <p:spPr>
            <a:xfrm rot="5400000">
              <a:off x="6421665" y="2259771"/>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13"/>
            <p:cNvCxnSpPr/>
            <p:nvPr/>
          </p:nvCxnSpPr>
          <p:spPr>
            <a:xfrm rot="16200000" flipH="1">
              <a:off x="6394420" y="4551604"/>
              <a:ext cx="255324" cy="9242"/>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5588136" y="4005978"/>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hủy thành công</a:t>
              </a:r>
              <a:endParaRPr lang="en-US" sz="1050" dirty="0"/>
            </a:p>
          </p:txBody>
        </p:sp>
        <p:sp>
          <p:nvSpPr>
            <p:cNvPr id="27" name="Flowchart: Decision 26"/>
            <p:cNvSpPr/>
            <p:nvPr/>
          </p:nvSpPr>
          <p:spPr>
            <a:xfrm>
              <a:off x="5099576" y="2346819"/>
              <a:ext cx="2819374" cy="740736"/>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Hủy đăng ký đã chọn hay tất cả đăng ký kèm theo?</a:t>
              </a:r>
              <a:endParaRPr lang="en-US" sz="1050" dirty="0"/>
            </a:p>
          </p:txBody>
        </p:sp>
        <p:cxnSp>
          <p:nvCxnSpPr>
            <p:cNvPr id="30" name="Straight Arrow Connector 13"/>
            <p:cNvCxnSpPr/>
            <p:nvPr/>
          </p:nvCxnSpPr>
          <p:spPr>
            <a:xfrm rot="5400000">
              <a:off x="6414948" y="3169312"/>
              <a:ext cx="192319" cy="369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13"/>
            <p:cNvCxnSpPr>
              <a:stCxn id="14" idx="3"/>
            </p:cNvCxnSpPr>
            <p:nvPr/>
          </p:nvCxnSpPr>
          <p:spPr>
            <a:xfrm flipH="1">
              <a:off x="6531742" y="1862613"/>
              <a:ext cx="690401" cy="2654080"/>
            </a:xfrm>
            <a:prstGeom prst="bentConnector4">
              <a:avLst>
                <a:gd name="adj1" fmla="val -126719"/>
                <a:gd name="adj2" fmla="val 100513"/>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4487959" y="2478708"/>
              <a:ext cx="1047987" cy="253916"/>
            </a:xfrm>
            <a:prstGeom prst="rect">
              <a:avLst/>
            </a:prstGeom>
            <a:noFill/>
          </p:spPr>
          <p:txBody>
            <a:bodyPr wrap="square" rtlCol="0">
              <a:spAutoFit/>
            </a:bodyPr>
            <a:lstStyle/>
            <a:p>
              <a:pPr algn="ctr"/>
              <a:r>
                <a:rPr lang="en-US" sz="1050" smtClean="0"/>
                <a:t>Tất cả</a:t>
              </a:r>
            </a:p>
          </p:txBody>
        </p:sp>
        <p:cxnSp>
          <p:nvCxnSpPr>
            <p:cNvPr id="46" name="Straight Arrow Connector 13"/>
            <p:cNvCxnSpPr>
              <a:stCxn id="27" idx="1"/>
              <a:endCxn id="13" idx="1"/>
            </p:cNvCxnSpPr>
            <p:nvPr/>
          </p:nvCxnSpPr>
          <p:spPr>
            <a:xfrm rot="10800000" flipH="1" flipV="1">
              <a:off x="5099576" y="2717186"/>
              <a:ext cx="923632" cy="825131"/>
            </a:xfrm>
            <a:prstGeom prst="bentConnector3">
              <a:avLst>
                <a:gd name="adj1" fmla="val -2475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6344716" y="3021968"/>
              <a:ext cx="1047987" cy="253916"/>
            </a:xfrm>
            <a:prstGeom prst="rect">
              <a:avLst/>
            </a:prstGeom>
            <a:noFill/>
          </p:spPr>
          <p:txBody>
            <a:bodyPr wrap="square" rtlCol="0">
              <a:spAutoFit/>
            </a:bodyPr>
            <a:lstStyle/>
            <a:p>
              <a:pPr algn="ctr"/>
              <a:r>
                <a:rPr lang="en-US" sz="1050" smtClean="0"/>
                <a:t>Chỉ một</a:t>
              </a:r>
            </a:p>
          </p:txBody>
        </p:sp>
      </p:grpSp>
      <p:grpSp>
        <p:nvGrpSpPr>
          <p:cNvPr id="28" name="Group 27"/>
          <p:cNvGrpSpPr/>
          <p:nvPr/>
        </p:nvGrpSpPr>
        <p:grpSpPr>
          <a:xfrm>
            <a:off x="610867" y="2454962"/>
            <a:ext cx="3294325" cy="657622"/>
            <a:chOff x="277944" y="3301111"/>
            <a:chExt cx="3294325" cy="657622"/>
          </a:xfrm>
        </p:grpSpPr>
        <p:sp>
          <p:nvSpPr>
            <p:cNvPr id="29"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F58C3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Hủy đăng ký</a:t>
              </a:r>
              <a:endParaRPr lang="en-US" b="1">
                <a:solidFill>
                  <a:schemeClr val="bg1"/>
                </a:solidFill>
                <a:latin typeface="Segoe UI Light" panose="020B0502040204020203" pitchFamily="34" charset="0"/>
              </a:endParaRPr>
            </a:p>
          </p:txBody>
        </p:sp>
        <p:sp>
          <p:nvSpPr>
            <p:cNvPr id="33"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C3712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4" name="Rectangle 7"/>
            <p:cNvSpPr>
              <a:spLocks noChangeArrowheads="1"/>
            </p:cNvSpPr>
            <p:nvPr/>
          </p:nvSpPr>
          <p:spPr bwMode="auto">
            <a:xfrm>
              <a:off x="277944" y="3634406"/>
              <a:ext cx="1474398" cy="324327"/>
            </a:xfrm>
            <a:prstGeom prst="rect">
              <a:avLst/>
            </a:prstGeom>
            <a:solidFill>
              <a:srgbClr val="F58C3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spTree>
    <p:custDataLst>
      <p:tags r:id="rId1"/>
    </p:custDataLst>
    <p:extLst>
      <p:ext uri="{BB962C8B-B14F-4D97-AF65-F5344CB8AC3E}">
        <p14:creationId xmlns:p14="http://schemas.microsoft.com/office/powerpoint/2010/main" val="822795488"/>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p:cTn id="7" dur="1000" fill="hold"/>
                                        <p:tgtEl>
                                          <p:spTgt spid="28"/>
                                        </p:tgtEl>
                                        <p:attrNameLst>
                                          <p:attrName>ppt_x</p:attrName>
                                        </p:attrNameLst>
                                      </p:cBhvr>
                                      <p:tavLst>
                                        <p:tav tm="0">
                                          <p:val>
                                            <p:strVal val="#ppt_x-.2"/>
                                          </p:val>
                                        </p:tav>
                                        <p:tav tm="100000">
                                          <p:val>
                                            <p:strVal val="#ppt_x"/>
                                          </p:val>
                                        </p:tav>
                                      </p:tavLst>
                                    </p:anim>
                                    <p:anim calcmode="lin" valueType="num">
                                      <p:cBhvr>
                                        <p:cTn id="8" dur="1000" fill="hold"/>
                                        <p:tgtEl>
                                          <p:spTgt spid="28"/>
                                        </p:tgtEl>
                                        <p:attrNameLst>
                                          <p:attrName>ppt_y</p:attrName>
                                        </p:attrNameLst>
                                      </p:cBhvr>
                                      <p:tavLst>
                                        <p:tav tm="0">
                                          <p:val>
                                            <p:strVal val="#ppt_y"/>
                                          </p:val>
                                        </p:tav>
                                        <p:tav tm="100000">
                                          <p:val>
                                            <p:strVal val="#ppt_y"/>
                                          </p:val>
                                        </p:tav>
                                      </p:tavLst>
                                    </p:anim>
                                    <p:animEffect transition="in" filter="wipe(right)" prLst="gradientSize: 0.1">
                                      <p:cBhvr>
                                        <p:cTn id="9" dur="1000"/>
                                        <p:tgtEl>
                                          <p:spTgt spid="28"/>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barn(inVertical)">
                                      <p:cBhvr>
                                        <p:cTn id="14"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28</a:t>
            </a:r>
            <a:endParaRPr lang="en-US"/>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5765058" y="1153074"/>
            <a:ext cx="1137966" cy="3680676"/>
            <a:chOff x="6396960" y="1153074"/>
            <a:chExt cx="1137966" cy="3680676"/>
          </a:xfrm>
        </p:grpSpPr>
        <p:sp>
          <p:nvSpPr>
            <p:cNvPr id="13" name="Flowchart: Process 12"/>
            <p:cNvSpPr/>
            <p:nvPr/>
          </p:nvSpPr>
          <p:spPr>
            <a:xfrm>
              <a:off x="6477815" y="3631918"/>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Lưu vào CSDL</a:t>
              </a:r>
              <a:endParaRPr lang="en-US" sz="1050" dirty="0"/>
            </a:p>
          </p:txBody>
        </p:sp>
        <p:sp>
          <p:nvSpPr>
            <p:cNvPr id="16" name="Flowchart: Terminator 15"/>
            <p:cNvSpPr/>
            <p:nvPr/>
          </p:nvSpPr>
          <p:spPr>
            <a:xfrm>
              <a:off x="6400800" y="115307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6396960" y="450971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cxnSp>
          <p:nvCxnSpPr>
            <p:cNvPr id="29" name="Straight Arrow Connector 13"/>
            <p:cNvCxnSpPr>
              <a:stCxn id="25" idx="2"/>
              <a:endCxn id="27" idx="0"/>
            </p:cNvCxnSpPr>
            <p:nvPr/>
          </p:nvCxnSpPr>
          <p:spPr>
            <a:xfrm rot="5400000">
              <a:off x="6805373" y="2559137"/>
              <a:ext cx="317372" cy="38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5" name="Flowchart: Process 24"/>
            <p:cNvSpPr/>
            <p:nvPr/>
          </p:nvSpPr>
          <p:spPr>
            <a:xfrm>
              <a:off x="6478195" y="1803191"/>
              <a:ext cx="972108" cy="597450"/>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Hiển thị danh sách tour</a:t>
              </a:r>
              <a:endParaRPr lang="en-US" sz="1050" dirty="0"/>
            </a:p>
          </p:txBody>
        </p:sp>
        <p:sp>
          <p:nvSpPr>
            <p:cNvPr id="27" name="Flowchart: Process 26"/>
            <p:cNvSpPr/>
            <p:nvPr/>
          </p:nvSpPr>
          <p:spPr>
            <a:xfrm>
              <a:off x="6477815" y="2718013"/>
              <a:ext cx="972108" cy="602617"/>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Cập nhật danh sách (Thêm, sửa, xóa)</a:t>
              </a:r>
              <a:endParaRPr lang="en-US" sz="1050" dirty="0"/>
            </a:p>
          </p:txBody>
        </p:sp>
        <p:cxnSp>
          <p:nvCxnSpPr>
            <p:cNvPr id="34" name="Straight Arrow Connector 13"/>
            <p:cNvCxnSpPr/>
            <p:nvPr/>
          </p:nvCxnSpPr>
          <p:spPr>
            <a:xfrm rot="5400000">
              <a:off x="6810286" y="1647067"/>
              <a:ext cx="303622" cy="38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13"/>
            <p:cNvCxnSpPr/>
            <p:nvPr/>
          </p:nvCxnSpPr>
          <p:spPr>
            <a:xfrm rot="5400000">
              <a:off x="6809906" y="3482487"/>
              <a:ext cx="303622" cy="38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13"/>
            <p:cNvCxnSpPr/>
            <p:nvPr/>
          </p:nvCxnSpPr>
          <p:spPr>
            <a:xfrm rot="5400000">
              <a:off x="6809526" y="4352510"/>
              <a:ext cx="303622" cy="38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18" name="Group 17"/>
          <p:cNvGrpSpPr/>
          <p:nvPr/>
        </p:nvGrpSpPr>
        <p:grpSpPr>
          <a:xfrm>
            <a:off x="610867" y="2454962"/>
            <a:ext cx="3294325" cy="657622"/>
            <a:chOff x="277944" y="3301111"/>
            <a:chExt cx="3294325" cy="657622"/>
          </a:xfrm>
        </p:grpSpPr>
        <p:sp>
          <p:nvSpPr>
            <p:cNvPr id="19"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F04B4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Cập nhật tour</a:t>
              </a:r>
              <a:endParaRPr lang="en-US" b="1">
                <a:solidFill>
                  <a:schemeClr val="bg1"/>
                </a:solidFill>
                <a:latin typeface="Segoe UI Light" panose="020B0502040204020203" pitchFamily="34" charset="0"/>
              </a:endParaRPr>
            </a:p>
          </p:txBody>
        </p:sp>
        <p:sp>
          <p:nvSpPr>
            <p:cNvPr id="20"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BF3B3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1" name="Rectangle 7"/>
            <p:cNvSpPr>
              <a:spLocks noChangeArrowheads="1"/>
            </p:cNvSpPr>
            <p:nvPr/>
          </p:nvSpPr>
          <p:spPr bwMode="auto">
            <a:xfrm>
              <a:off x="277944" y="3634406"/>
              <a:ext cx="1474398" cy="324327"/>
            </a:xfrm>
            <a:prstGeom prst="rect">
              <a:avLst/>
            </a:prstGeom>
            <a:solidFill>
              <a:srgbClr val="F04B4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spTree>
    <p:custDataLst>
      <p:tags r:id="rId1"/>
    </p:custDataLst>
    <p:extLst>
      <p:ext uri="{BB962C8B-B14F-4D97-AF65-F5344CB8AC3E}">
        <p14:creationId xmlns:p14="http://schemas.microsoft.com/office/powerpoint/2010/main" val="3223401966"/>
      </p:ext>
    </p:extLst>
  </p:cSld>
  <p:clrMapOvr>
    <a:masterClrMapping/>
  </p:clrMapOvr>
  <mc:AlternateContent xmlns:mc="http://schemas.openxmlformats.org/markup-compatibility/2006">
    <mc:Choice xmlns:p14="http://schemas.microsoft.com/office/powerpoint/2010/main" Requires="p14">
      <p:transition spd="slow" p14:dur="2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 calcmode="lin" valueType="num">
                                      <p:cBhvr>
                                        <p:cTn id="7" dur="1000" fill="hold"/>
                                        <p:tgtEl>
                                          <p:spTgt spid="18"/>
                                        </p:tgtEl>
                                        <p:attrNameLst>
                                          <p:attrName>ppt_x</p:attrName>
                                        </p:attrNameLst>
                                      </p:cBhvr>
                                      <p:tavLst>
                                        <p:tav tm="0">
                                          <p:val>
                                            <p:strVal val="#ppt_x-.2"/>
                                          </p:val>
                                        </p:tav>
                                        <p:tav tm="100000">
                                          <p:val>
                                            <p:strVal val="#ppt_x"/>
                                          </p:val>
                                        </p:tav>
                                      </p:tavLst>
                                    </p:anim>
                                    <p:anim calcmode="lin" valueType="num">
                                      <p:cBhvr>
                                        <p:cTn id="8" dur="1000" fill="hold"/>
                                        <p:tgtEl>
                                          <p:spTgt spid="18"/>
                                        </p:tgtEl>
                                        <p:attrNameLst>
                                          <p:attrName>ppt_y</p:attrName>
                                        </p:attrNameLst>
                                      </p:cBhvr>
                                      <p:tavLst>
                                        <p:tav tm="0">
                                          <p:val>
                                            <p:strVal val="#ppt_y"/>
                                          </p:val>
                                        </p:tav>
                                        <p:tav tm="100000">
                                          <p:val>
                                            <p:strVal val="#ppt_y"/>
                                          </p:val>
                                        </p:tav>
                                      </p:tavLst>
                                    </p:anim>
                                    <p:animEffect transition="in" filter="wipe(right)" prLst="gradientSize: 0.1">
                                      <p:cBhvr>
                                        <p:cTn id="9" dur="1000"/>
                                        <p:tgtEl>
                                          <p:spTgt spid="18"/>
                                        </p:tgtEl>
                                      </p:cBhvr>
                                    </p:animEffect>
                                  </p:childTnLst>
                                </p:cTn>
                              </p:par>
                            </p:childTnLst>
                          </p:cTn>
                        </p:par>
                      </p:childTnLst>
                    </p:cTn>
                  </p:par>
                  <p:par>
                    <p:cTn id="10" fill="hold">
                      <p:stCondLst>
                        <p:cond delay="indefinite"/>
                      </p:stCondLst>
                      <p:childTnLst>
                        <p:par>
                          <p:cTn id="11" fill="hold">
                            <p:stCondLst>
                              <p:cond delay="0"/>
                            </p:stCondLst>
                            <p:childTnLst>
                              <p:par>
                                <p:cTn id="12" presetID="2" presetClass="entr" presetSubtype="4"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additive="base">
                                        <p:cTn id="14" dur="500" fill="hold"/>
                                        <p:tgtEl>
                                          <p:spTgt spid="2"/>
                                        </p:tgtEl>
                                        <p:attrNameLst>
                                          <p:attrName>ppt_x</p:attrName>
                                        </p:attrNameLst>
                                      </p:cBhvr>
                                      <p:tavLst>
                                        <p:tav tm="0">
                                          <p:val>
                                            <p:strVal val="#ppt_x"/>
                                          </p:val>
                                        </p:tav>
                                        <p:tav tm="100000">
                                          <p:val>
                                            <p:strVal val="#ppt_x"/>
                                          </p:val>
                                        </p:tav>
                                      </p:tavLst>
                                    </p:anim>
                                    <p:anim calcmode="lin" valueType="num">
                                      <p:cBhvr additive="base">
                                        <p:cTn id="15"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28</a:t>
            </a:r>
            <a:endParaRPr lang="en-US"/>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4476073" y="981012"/>
            <a:ext cx="3678334" cy="4079428"/>
            <a:chOff x="4476073" y="981012"/>
            <a:chExt cx="3678334" cy="4079428"/>
          </a:xfrm>
        </p:grpSpPr>
        <p:sp>
          <p:nvSpPr>
            <p:cNvPr id="13" name="Flowchart: Process 12"/>
            <p:cNvSpPr/>
            <p:nvPr/>
          </p:nvSpPr>
          <p:spPr>
            <a:xfrm>
              <a:off x="4832015" y="4117752"/>
              <a:ext cx="972108" cy="425383"/>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Lưu mật khẩu mới</a:t>
              </a:r>
              <a:endParaRPr lang="en-US" sz="1050" dirty="0"/>
            </a:p>
          </p:txBody>
        </p:sp>
        <p:sp>
          <p:nvSpPr>
            <p:cNvPr id="14" name="Flowchart: Decision 13"/>
            <p:cNvSpPr/>
            <p:nvPr/>
          </p:nvSpPr>
          <p:spPr>
            <a:xfrm>
              <a:off x="4476073" y="2592504"/>
              <a:ext cx="1701247" cy="594139"/>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mật khẩu cũ</a:t>
              </a:r>
              <a:endParaRPr lang="en-US" sz="1050" dirty="0"/>
            </a:p>
          </p:txBody>
        </p:sp>
        <p:sp>
          <p:nvSpPr>
            <p:cNvPr id="15" name="Flowchart: Data 14"/>
            <p:cNvSpPr/>
            <p:nvPr/>
          </p:nvSpPr>
          <p:spPr>
            <a:xfrm>
              <a:off x="4500530" y="1632144"/>
              <a:ext cx="1666151" cy="761630"/>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Nhập mật khẩu cũ, mật khẩu mới, xác nhận mật khẩu</a:t>
              </a:r>
              <a:endParaRPr lang="en-US" sz="1050" dirty="0"/>
            </a:p>
          </p:txBody>
        </p:sp>
        <p:sp>
          <p:nvSpPr>
            <p:cNvPr id="16" name="Flowchart: Terminator 15"/>
            <p:cNvSpPr/>
            <p:nvPr/>
          </p:nvSpPr>
          <p:spPr>
            <a:xfrm>
              <a:off x="4770232" y="981012"/>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4766392" y="473640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4693405" y="3118018"/>
              <a:ext cx="702076" cy="253916"/>
            </a:xfrm>
            <a:prstGeom prst="rect">
              <a:avLst/>
            </a:prstGeom>
            <a:noFill/>
          </p:spPr>
          <p:txBody>
            <a:bodyPr wrap="square" rtlCol="0">
              <a:spAutoFit/>
            </a:bodyPr>
            <a:lstStyle/>
            <a:p>
              <a:pPr algn="ctr"/>
              <a:r>
                <a:rPr lang="en-US" sz="1050" smtClean="0"/>
                <a:t>Đúng</a:t>
              </a:r>
              <a:endParaRPr lang="en-US" sz="1050" dirty="0"/>
            </a:p>
          </p:txBody>
        </p:sp>
        <p:cxnSp>
          <p:nvCxnSpPr>
            <p:cNvPr id="20" name="Straight Arrow Connector 13"/>
            <p:cNvCxnSpPr>
              <a:stCxn id="14" idx="3"/>
              <a:endCxn id="44" idx="2"/>
            </p:cNvCxnSpPr>
            <p:nvPr/>
          </p:nvCxnSpPr>
          <p:spPr>
            <a:xfrm>
              <a:off x="6177320" y="2889574"/>
              <a:ext cx="387378" cy="1594"/>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a:endCxn id="15" idx="1"/>
            </p:cNvCxnSpPr>
            <p:nvPr/>
          </p:nvCxnSpPr>
          <p:spPr>
            <a:xfrm rot="5400000">
              <a:off x="5171903" y="1466752"/>
              <a:ext cx="327096" cy="3689"/>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941310" y="3255540"/>
              <a:ext cx="1047987" cy="253916"/>
            </a:xfrm>
            <a:prstGeom prst="rect">
              <a:avLst/>
            </a:prstGeom>
            <a:noFill/>
          </p:spPr>
          <p:txBody>
            <a:bodyPr wrap="square" rtlCol="0">
              <a:spAutoFit/>
            </a:bodyPr>
            <a:lstStyle/>
            <a:p>
              <a:pPr algn="ctr"/>
              <a:r>
                <a:rPr lang="en-US" sz="1050" smtClean="0"/>
                <a:t>Sai</a:t>
              </a:r>
              <a:endParaRPr lang="en-US" sz="1050" dirty="0"/>
            </a:p>
          </p:txBody>
        </p:sp>
        <p:cxnSp>
          <p:nvCxnSpPr>
            <p:cNvPr id="29" name="Straight Arrow Connector 13"/>
            <p:cNvCxnSpPr/>
            <p:nvPr/>
          </p:nvCxnSpPr>
          <p:spPr>
            <a:xfrm rot="5400000">
              <a:off x="5248634" y="2491641"/>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13"/>
            <p:cNvCxnSpPr>
              <a:stCxn id="44" idx="1"/>
            </p:cNvCxnSpPr>
            <p:nvPr/>
          </p:nvCxnSpPr>
          <p:spPr>
            <a:xfrm rot="16200000" flipV="1">
              <a:off x="5703813" y="1107720"/>
              <a:ext cx="1207637" cy="1927211"/>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13"/>
            <p:cNvCxnSpPr/>
            <p:nvPr/>
          </p:nvCxnSpPr>
          <p:spPr>
            <a:xfrm rot="5400000">
              <a:off x="5238983" y="3277412"/>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13"/>
            <p:cNvCxnSpPr/>
            <p:nvPr/>
          </p:nvCxnSpPr>
          <p:spPr>
            <a:xfrm rot="5400000">
              <a:off x="5235552" y="4637429"/>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6388064" y="2675144"/>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sai mật khẩu</a:t>
              </a:r>
              <a:endParaRPr lang="en-US" sz="1050" dirty="0"/>
            </a:p>
          </p:txBody>
        </p:sp>
        <p:sp>
          <p:nvSpPr>
            <p:cNvPr id="25" name="Flowchart: Data 24"/>
            <p:cNvSpPr/>
            <p:nvPr/>
          </p:nvSpPr>
          <p:spPr>
            <a:xfrm>
              <a:off x="6382787" y="3443117"/>
              <a:ext cx="1766343" cy="512264"/>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nhập lại mật khẩu không đúng</a:t>
              </a:r>
              <a:endParaRPr lang="en-US" sz="1050" dirty="0"/>
            </a:p>
          </p:txBody>
        </p:sp>
        <p:sp>
          <p:nvSpPr>
            <p:cNvPr id="33" name="Flowchart: Decision 32"/>
            <p:cNvSpPr/>
            <p:nvPr/>
          </p:nvSpPr>
          <p:spPr>
            <a:xfrm>
              <a:off x="4476073" y="3362072"/>
              <a:ext cx="1701247" cy="594139"/>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MK mới = Xác nhận MK?</a:t>
              </a:r>
              <a:endParaRPr lang="en-US" sz="1050" dirty="0"/>
            </a:p>
          </p:txBody>
        </p:sp>
        <p:cxnSp>
          <p:nvCxnSpPr>
            <p:cNvPr id="34" name="Straight Arrow Connector 13"/>
            <p:cNvCxnSpPr/>
            <p:nvPr/>
          </p:nvCxnSpPr>
          <p:spPr>
            <a:xfrm rot="5400000">
              <a:off x="5230471" y="4042980"/>
              <a:ext cx="176259" cy="1062"/>
            </a:xfrm>
            <a:prstGeom prst="bentConnector3">
              <a:avLst>
                <a:gd name="adj1" fmla="val 4999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656438" y="3862455"/>
              <a:ext cx="702076" cy="253916"/>
            </a:xfrm>
            <a:prstGeom prst="rect">
              <a:avLst/>
            </a:prstGeom>
            <a:noFill/>
          </p:spPr>
          <p:txBody>
            <a:bodyPr wrap="square" rtlCol="0">
              <a:spAutoFit/>
            </a:bodyPr>
            <a:lstStyle/>
            <a:p>
              <a:pPr algn="ctr"/>
              <a:r>
                <a:rPr lang="en-US" sz="1050" smtClean="0"/>
                <a:t>Đúng</a:t>
              </a:r>
              <a:endParaRPr lang="en-US" sz="1050" dirty="0"/>
            </a:p>
          </p:txBody>
        </p:sp>
        <p:sp>
          <p:nvSpPr>
            <p:cNvPr id="40" name="TextBox 39"/>
            <p:cNvSpPr txBox="1"/>
            <p:nvPr/>
          </p:nvSpPr>
          <p:spPr>
            <a:xfrm>
              <a:off x="5989610" y="2632488"/>
              <a:ext cx="702076" cy="253916"/>
            </a:xfrm>
            <a:prstGeom prst="rect">
              <a:avLst/>
            </a:prstGeom>
            <a:noFill/>
          </p:spPr>
          <p:txBody>
            <a:bodyPr wrap="square" rtlCol="0">
              <a:spAutoFit/>
            </a:bodyPr>
            <a:lstStyle/>
            <a:p>
              <a:pPr algn="ctr"/>
              <a:r>
                <a:rPr lang="en-US" sz="1050" smtClean="0"/>
                <a:t>Sai</a:t>
              </a:r>
              <a:endParaRPr lang="en-US" sz="1050" dirty="0"/>
            </a:p>
          </p:txBody>
        </p:sp>
        <p:cxnSp>
          <p:nvCxnSpPr>
            <p:cNvPr id="43" name="Straight Arrow Connector 13"/>
            <p:cNvCxnSpPr/>
            <p:nvPr/>
          </p:nvCxnSpPr>
          <p:spPr>
            <a:xfrm>
              <a:off x="6189098" y="3657596"/>
              <a:ext cx="387378" cy="1594"/>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13"/>
            <p:cNvCxnSpPr>
              <a:stCxn id="25" idx="5"/>
            </p:cNvCxnSpPr>
            <p:nvPr/>
          </p:nvCxnSpPr>
          <p:spPr>
            <a:xfrm flipH="1" flipV="1">
              <a:off x="5333455" y="1380216"/>
              <a:ext cx="2639041" cy="2319033"/>
            </a:xfrm>
            <a:prstGeom prst="bentConnector3">
              <a:avLst>
                <a:gd name="adj1" fmla="val -15355"/>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0" name="Group 29"/>
          <p:cNvGrpSpPr/>
          <p:nvPr/>
        </p:nvGrpSpPr>
        <p:grpSpPr>
          <a:xfrm>
            <a:off x="610867" y="2454962"/>
            <a:ext cx="3294325" cy="657622"/>
            <a:chOff x="277944" y="3301111"/>
            <a:chExt cx="3294325" cy="657622"/>
          </a:xfrm>
        </p:grpSpPr>
        <p:sp>
          <p:nvSpPr>
            <p:cNvPr id="31"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348EA9"/>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Đổi mật khẩu</a:t>
              </a:r>
              <a:endParaRPr lang="en-US" b="1">
                <a:solidFill>
                  <a:schemeClr val="bg1"/>
                </a:solidFill>
                <a:latin typeface="Segoe UI Light" panose="020B0502040204020203" pitchFamily="34" charset="0"/>
              </a:endParaRPr>
            </a:p>
          </p:txBody>
        </p:sp>
        <p:sp>
          <p:nvSpPr>
            <p:cNvPr id="32"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27667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5" name="Rectangle 7"/>
            <p:cNvSpPr>
              <a:spLocks noChangeArrowheads="1"/>
            </p:cNvSpPr>
            <p:nvPr/>
          </p:nvSpPr>
          <p:spPr bwMode="auto">
            <a:xfrm>
              <a:off x="277944" y="3634406"/>
              <a:ext cx="1474398" cy="324327"/>
            </a:xfrm>
            <a:prstGeom prst="rect">
              <a:avLst/>
            </a:prstGeom>
            <a:solidFill>
              <a:srgbClr val="348EA9"/>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spTree>
    <p:custDataLst>
      <p:tags r:id="rId1"/>
    </p:custDataLst>
    <p:extLst>
      <p:ext uri="{BB962C8B-B14F-4D97-AF65-F5344CB8AC3E}">
        <p14:creationId xmlns:p14="http://schemas.microsoft.com/office/powerpoint/2010/main" val="102055329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1000" fill="hold"/>
                                        <p:tgtEl>
                                          <p:spTgt spid="30"/>
                                        </p:tgtEl>
                                        <p:attrNameLst>
                                          <p:attrName>ppt_x</p:attrName>
                                        </p:attrNameLst>
                                      </p:cBhvr>
                                      <p:tavLst>
                                        <p:tav tm="0">
                                          <p:val>
                                            <p:strVal val="#ppt_x-.2"/>
                                          </p:val>
                                        </p:tav>
                                        <p:tav tm="100000">
                                          <p:val>
                                            <p:strVal val="#ppt_x"/>
                                          </p:val>
                                        </p:tav>
                                      </p:tavLst>
                                    </p:anim>
                                    <p:anim calcmode="lin" valueType="num">
                                      <p:cBhvr>
                                        <p:cTn id="8" dur="1000" fill="hold"/>
                                        <p:tgtEl>
                                          <p:spTgt spid="30"/>
                                        </p:tgtEl>
                                        <p:attrNameLst>
                                          <p:attrName>ppt_y</p:attrName>
                                        </p:attrNameLst>
                                      </p:cBhvr>
                                      <p:tavLst>
                                        <p:tav tm="0">
                                          <p:val>
                                            <p:strVal val="#ppt_y"/>
                                          </p:val>
                                        </p:tav>
                                        <p:tav tm="100000">
                                          <p:val>
                                            <p:strVal val="#ppt_y"/>
                                          </p:val>
                                        </p:tav>
                                      </p:tavLst>
                                    </p:anim>
                                    <p:animEffect transition="in" filter="wipe(right)" prLst="gradientSize: 0.1">
                                      <p:cBhvr>
                                        <p:cTn id="9" dur="1000"/>
                                        <p:tgtEl>
                                          <p:spTgt spid="30"/>
                                        </p:tgtEl>
                                      </p:cBhvr>
                                    </p:animEffect>
                                  </p:childTnLst>
                                </p:cTn>
                              </p:par>
                            </p:childTnLst>
                          </p:cTn>
                        </p:par>
                      </p:childTnLst>
                    </p:cTn>
                  </p:par>
                  <p:par>
                    <p:cTn id="10" fill="hold">
                      <p:stCondLst>
                        <p:cond delay="indefinite"/>
                      </p:stCondLst>
                      <p:childTnLst>
                        <p:par>
                          <p:cTn id="11" fill="hold">
                            <p:stCondLst>
                              <p:cond delay="0"/>
                            </p:stCondLst>
                            <p:childTnLst>
                              <p:par>
                                <p:cTn id="12" presetID="23" presetClass="entr" presetSubtype="16"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28</a:t>
            </a:r>
            <a:endParaRPr lang="en-US"/>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4437170" y="1139139"/>
            <a:ext cx="3697323" cy="3532498"/>
            <a:chOff x="4437170" y="1139139"/>
            <a:chExt cx="3697323" cy="3532498"/>
          </a:xfrm>
        </p:grpSpPr>
        <p:sp>
          <p:nvSpPr>
            <p:cNvPr id="13" name="Flowchart: Process 12"/>
            <p:cNvSpPr/>
            <p:nvPr/>
          </p:nvSpPr>
          <p:spPr>
            <a:xfrm>
              <a:off x="4841601" y="3451068"/>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Thực hiện import </a:t>
              </a:r>
              <a:endParaRPr lang="en-US" sz="1050" dirty="0"/>
            </a:p>
          </p:txBody>
        </p:sp>
        <p:sp>
          <p:nvSpPr>
            <p:cNvPr id="14" name="Flowchart: Decision 13"/>
            <p:cNvSpPr/>
            <p:nvPr/>
          </p:nvSpPr>
          <p:spPr>
            <a:xfrm>
              <a:off x="4608716" y="2500157"/>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định dạng file</a:t>
              </a:r>
              <a:endParaRPr lang="en-US" sz="1050" dirty="0"/>
            </a:p>
          </p:txBody>
        </p:sp>
        <p:sp>
          <p:nvSpPr>
            <p:cNvPr id="15" name="Flowchart: Data 14"/>
            <p:cNvSpPr/>
            <p:nvPr/>
          </p:nvSpPr>
          <p:spPr>
            <a:xfrm>
              <a:off x="4437170" y="1753629"/>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Chọn file cần import</a:t>
              </a:r>
              <a:endParaRPr lang="en-US" sz="1050" dirty="0"/>
            </a:p>
          </p:txBody>
        </p:sp>
        <p:sp>
          <p:nvSpPr>
            <p:cNvPr id="16" name="Flowchart: Terminator 15"/>
            <p:cNvSpPr/>
            <p:nvPr/>
          </p:nvSpPr>
          <p:spPr>
            <a:xfrm>
              <a:off x="4754780" y="1139139"/>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4767796" y="4347601"/>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4651268" y="3089135"/>
              <a:ext cx="702076" cy="253916"/>
            </a:xfrm>
            <a:prstGeom prst="rect">
              <a:avLst/>
            </a:prstGeom>
            <a:noFill/>
          </p:spPr>
          <p:txBody>
            <a:bodyPr wrap="square" rtlCol="0">
              <a:spAutoFit/>
            </a:bodyPr>
            <a:lstStyle/>
            <a:p>
              <a:pPr algn="ctr"/>
              <a:r>
                <a:rPr lang="en-US" sz="1050" smtClean="0"/>
                <a:t>Đúng</a:t>
              </a:r>
              <a:endParaRPr lang="en-US" sz="1050" dirty="0"/>
            </a:p>
          </p:txBody>
        </p:sp>
        <p:cxnSp>
          <p:nvCxnSpPr>
            <p:cNvPr id="20" name="Straight Arrow Connector 13"/>
            <p:cNvCxnSpPr>
              <a:stCxn id="14" idx="3"/>
              <a:endCxn id="44" idx="2"/>
            </p:cNvCxnSpPr>
            <p:nvPr/>
          </p:nvCxnSpPr>
          <p:spPr>
            <a:xfrm>
              <a:off x="6034474" y="2816438"/>
              <a:ext cx="510310" cy="1597"/>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a:endCxn id="15" idx="1"/>
            </p:cNvCxnSpPr>
            <p:nvPr/>
          </p:nvCxnSpPr>
          <p:spPr>
            <a:xfrm rot="5400000">
              <a:off x="5175866" y="1607652"/>
              <a:ext cx="290454" cy="150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694497" y="2570537"/>
              <a:ext cx="1047987" cy="253916"/>
            </a:xfrm>
            <a:prstGeom prst="rect">
              <a:avLst/>
            </a:prstGeom>
            <a:noFill/>
          </p:spPr>
          <p:txBody>
            <a:bodyPr wrap="square" rtlCol="0">
              <a:spAutoFit/>
            </a:bodyPr>
            <a:lstStyle/>
            <a:p>
              <a:pPr algn="ctr"/>
              <a:r>
                <a:rPr lang="en-US" sz="1050" smtClean="0"/>
                <a:t>Sai</a:t>
              </a:r>
              <a:endParaRPr lang="en-US" sz="1050" dirty="0"/>
            </a:p>
          </p:txBody>
        </p:sp>
        <p:cxnSp>
          <p:nvCxnSpPr>
            <p:cNvPr id="29" name="Straight Arrow Connector 13"/>
            <p:cNvCxnSpPr>
              <a:stCxn id="15" idx="4"/>
              <a:endCxn id="14" idx="0"/>
            </p:cNvCxnSpPr>
            <p:nvPr/>
          </p:nvCxnSpPr>
          <p:spPr>
            <a:xfrm rot="16200000" flipH="1">
              <a:off x="5163728" y="2342290"/>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13"/>
            <p:cNvCxnSpPr>
              <a:stCxn id="44" idx="1"/>
            </p:cNvCxnSpPr>
            <p:nvPr/>
          </p:nvCxnSpPr>
          <p:spPr>
            <a:xfrm rot="16200000" flipV="1">
              <a:off x="5767171" y="1117859"/>
              <a:ext cx="1051840" cy="1916463"/>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6368150" y="2602011"/>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lỗi định dạng file</a:t>
              </a:r>
              <a:endParaRPr lang="en-US" sz="1050" dirty="0"/>
            </a:p>
          </p:txBody>
        </p:sp>
        <p:cxnSp>
          <p:nvCxnSpPr>
            <p:cNvPr id="30" name="Straight Arrow Connector 13"/>
            <p:cNvCxnSpPr/>
            <p:nvPr/>
          </p:nvCxnSpPr>
          <p:spPr>
            <a:xfrm rot="16200000" flipH="1">
              <a:off x="5178246" y="3288743"/>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13"/>
            <p:cNvCxnSpPr/>
            <p:nvPr/>
          </p:nvCxnSpPr>
          <p:spPr>
            <a:xfrm rot="16200000" flipH="1">
              <a:off x="5162474" y="4187317"/>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3" name="Group 22"/>
          <p:cNvGrpSpPr/>
          <p:nvPr/>
        </p:nvGrpSpPr>
        <p:grpSpPr>
          <a:xfrm>
            <a:off x="610867" y="2454962"/>
            <a:ext cx="3294325" cy="657622"/>
            <a:chOff x="277944" y="3301111"/>
            <a:chExt cx="3294325" cy="657622"/>
          </a:xfrm>
        </p:grpSpPr>
        <p:sp>
          <p:nvSpPr>
            <p:cNvPr id="25"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53BC9C"/>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Import</a:t>
              </a:r>
              <a:endParaRPr lang="en-US" b="1">
                <a:solidFill>
                  <a:schemeClr val="bg1"/>
                </a:solidFill>
                <a:latin typeface="Segoe UI Light" panose="020B0502040204020203" pitchFamily="34" charset="0"/>
              </a:endParaRPr>
            </a:p>
          </p:txBody>
        </p:sp>
        <p:sp>
          <p:nvSpPr>
            <p:cNvPr id="27"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3E8B7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 name="Rectangle 7"/>
            <p:cNvSpPr>
              <a:spLocks noChangeArrowheads="1"/>
            </p:cNvSpPr>
            <p:nvPr/>
          </p:nvSpPr>
          <p:spPr bwMode="auto">
            <a:xfrm>
              <a:off x="277944" y="3634406"/>
              <a:ext cx="1474398" cy="324327"/>
            </a:xfrm>
            <a:prstGeom prst="rect">
              <a:avLst/>
            </a:prstGeom>
            <a:solidFill>
              <a:srgbClr val="53BC9C"/>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spTree>
    <p:custDataLst>
      <p:tags r:id="rId1"/>
    </p:custDataLst>
    <p:extLst>
      <p:ext uri="{BB962C8B-B14F-4D97-AF65-F5344CB8AC3E}">
        <p14:creationId xmlns:p14="http://schemas.microsoft.com/office/powerpoint/2010/main" val="3470055502"/>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ppt_x</p:attrName>
                                        </p:attrNameLst>
                                      </p:cBhvr>
                                      <p:tavLst>
                                        <p:tav tm="0">
                                          <p:val>
                                            <p:strVal val="#ppt_x-.2"/>
                                          </p:val>
                                        </p:tav>
                                        <p:tav tm="100000">
                                          <p:val>
                                            <p:strVal val="#ppt_x"/>
                                          </p:val>
                                        </p:tav>
                                      </p:tavLst>
                                    </p:anim>
                                    <p:anim calcmode="lin" valueType="num">
                                      <p:cBhvr>
                                        <p:cTn id="8" dur="1000" fill="hold"/>
                                        <p:tgtEl>
                                          <p:spTgt spid="23"/>
                                        </p:tgtEl>
                                        <p:attrNameLst>
                                          <p:attrName>ppt_y</p:attrName>
                                        </p:attrNameLst>
                                      </p:cBhvr>
                                      <p:tavLst>
                                        <p:tav tm="0">
                                          <p:val>
                                            <p:strVal val="#ppt_y"/>
                                          </p:val>
                                        </p:tav>
                                        <p:tav tm="100000">
                                          <p:val>
                                            <p:strVal val="#ppt_y"/>
                                          </p:val>
                                        </p:tav>
                                      </p:tavLst>
                                    </p:anim>
                                    <p:animEffect transition="in" filter="wipe(right)" prLst="gradientSize: 0.1">
                                      <p:cBhvr>
                                        <p:cTn id="9" dur="1000"/>
                                        <p:tgtEl>
                                          <p:spTgt spid="23"/>
                                        </p:tgtEl>
                                      </p:cBhvr>
                                    </p:animEffect>
                                  </p:childTnLst>
                                </p:cTn>
                              </p:par>
                            </p:childTnLst>
                          </p:cTn>
                        </p:par>
                      </p:childTnLst>
                    </p:cTn>
                  </p:par>
                  <p:par>
                    <p:cTn id="10" fill="hold">
                      <p:stCondLst>
                        <p:cond delay="indefinite"/>
                      </p:stCondLst>
                      <p:childTnLst>
                        <p:par>
                          <p:cTn id="11" fill="hold">
                            <p:stCondLst>
                              <p:cond delay="0"/>
                            </p:stCondLst>
                            <p:childTnLst>
                              <p:par>
                                <p:cTn id="12" presetID="17" presetClass="entr" presetSubtype="1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28</a:t>
            </a:r>
            <a:endParaRPr lang="en-US"/>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3885834" y="1118514"/>
            <a:ext cx="5078332" cy="3847185"/>
            <a:chOff x="3885834" y="1118514"/>
            <a:chExt cx="5078332" cy="3847185"/>
          </a:xfrm>
        </p:grpSpPr>
        <p:sp>
          <p:nvSpPr>
            <p:cNvPr id="13" name="Flowchart: Process 12"/>
            <p:cNvSpPr/>
            <p:nvPr/>
          </p:nvSpPr>
          <p:spPr>
            <a:xfrm>
              <a:off x="4263762" y="2360752"/>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Thực hiện export </a:t>
              </a:r>
              <a:endParaRPr lang="en-US" sz="1050" dirty="0"/>
            </a:p>
          </p:txBody>
        </p:sp>
        <p:sp>
          <p:nvSpPr>
            <p:cNvPr id="14" name="Flowchart: Decision 13"/>
            <p:cNvSpPr/>
            <p:nvPr/>
          </p:nvSpPr>
          <p:spPr>
            <a:xfrm>
              <a:off x="5632997" y="2334433"/>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thông tin export</a:t>
              </a:r>
              <a:endParaRPr lang="en-US" sz="1050" dirty="0"/>
            </a:p>
          </p:txBody>
        </p:sp>
        <p:sp>
          <p:nvSpPr>
            <p:cNvPr id="15" name="Flowchart: Data 14"/>
            <p:cNvSpPr/>
            <p:nvPr/>
          </p:nvSpPr>
          <p:spPr>
            <a:xfrm>
              <a:off x="5454694" y="1733004"/>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Nhập tên và chọn loại export</a:t>
              </a:r>
              <a:endParaRPr lang="en-US" sz="1050" dirty="0"/>
            </a:p>
          </p:txBody>
        </p:sp>
        <p:sp>
          <p:nvSpPr>
            <p:cNvPr id="16" name="Flowchart: Terminator 15"/>
            <p:cNvSpPr/>
            <p:nvPr/>
          </p:nvSpPr>
          <p:spPr>
            <a:xfrm>
              <a:off x="5772304" y="1118514"/>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4186759" y="4641663"/>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5164294" y="2402411"/>
              <a:ext cx="702076" cy="253916"/>
            </a:xfrm>
            <a:prstGeom prst="rect">
              <a:avLst/>
            </a:prstGeom>
            <a:noFill/>
          </p:spPr>
          <p:txBody>
            <a:bodyPr wrap="square" rtlCol="0">
              <a:spAutoFit/>
            </a:bodyPr>
            <a:lstStyle/>
            <a:p>
              <a:pPr algn="ctr"/>
              <a:r>
                <a:rPr lang="en-US" sz="1050" smtClean="0"/>
                <a:t>Đúng</a:t>
              </a:r>
              <a:endParaRPr lang="en-US" sz="1050" dirty="0"/>
            </a:p>
          </p:txBody>
        </p:sp>
        <p:cxnSp>
          <p:nvCxnSpPr>
            <p:cNvPr id="20" name="Straight Arrow Connector 13"/>
            <p:cNvCxnSpPr>
              <a:stCxn id="14" idx="3"/>
              <a:endCxn id="44" idx="2"/>
            </p:cNvCxnSpPr>
            <p:nvPr/>
          </p:nvCxnSpPr>
          <p:spPr>
            <a:xfrm flipV="1">
              <a:off x="7058755" y="2648280"/>
              <a:ext cx="315702" cy="2434"/>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a:endCxn id="15" idx="1"/>
            </p:cNvCxnSpPr>
            <p:nvPr/>
          </p:nvCxnSpPr>
          <p:spPr>
            <a:xfrm rot="5400000">
              <a:off x="6193390" y="1587027"/>
              <a:ext cx="290454" cy="150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631796" y="2402688"/>
              <a:ext cx="1047987" cy="253916"/>
            </a:xfrm>
            <a:prstGeom prst="rect">
              <a:avLst/>
            </a:prstGeom>
            <a:noFill/>
          </p:spPr>
          <p:txBody>
            <a:bodyPr wrap="square" rtlCol="0">
              <a:spAutoFit/>
            </a:bodyPr>
            <a:lstStyle/>
            <a:p>
              <a:pPr algn="ctr"/>
              <a:r>
                <a:rPr lang="en-US" sz="1050" smtClean="0"/>
                <a:t>Sai</a:t>
              </a:r>
              <a:endParaRPr lang="en-US" sz="1050" dirty="0"/>
            </a:p>
          </p:txBody>
        </p:sp>
        <p:cxnSp>
          <p:nvCxnSpPr>
            <p:cNvPr id="29" name="Straight Arrow Connector 13"/>
            <p:cNvCxnSpPr>
              <a:stCxn id="15" idx="4"/>
              <a:endCxn id="14" idx="0"/>
            </p:cNvCxnSpPr>
            <p:nvPr/>
          </p:nvCxnSpPr>
          <p:spPr>
            <a:xfrm rot="16200000" flipH="1">
              <a:off x="6257181" y="2245737"/>
              <a:ext cx="169381" cy="801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13"/>
            <p:cNvCxnSpPr>
              <a:stCxn id="44" idx="1"/>
            </p:cNvCxnSpPr>
            <p:nvPr/>
          </p:nvCxnSpPr>
          <p:spPr>
            <a:xfrm rot="16200000" flipV="1">
              <a:off x="6756167" y="1107427"/>
              <a:ext cx="914538" cy="1735119"/>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7197823" y="2432256"/>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nhập lại tên export</a:t>
              </a:r>
              <a:endParaRPr lang="en-US" sz="1050" dirty="0"/>
            </a:p>
          </p:txBody>
        </p:sp>
        <p:cxnSp>
          <p:nvCxnSpPr>
            <p:cNvPr id="27" name="Straight Arrow Connector 13"/>
            <p:cNvCxnSpPr/>
            <p:nvPr/>
          </p:nvCxnSpPr>
          <p:spPr>
            <a:xfrm rot="10800000" flipV="1">
              <a:off x="5231787" y="2648280"/>
              <a:ext cx="387197" cy="2"/>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 name="Flowchart: Decision 30"/>
            <p:cNvSpPr/>
            <p:nvPr/>
          </p:nvSpPr>
          <p:spPr>
            <a:xfrm>
              <a:off x="4028936" y="3105898"/>
              <a:ext cx="1425758" cy="485118"/>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DS</a:t>
              </a:r>
              <a:endParaRPr lang="en-US" sz="1050" dirty="0"/>
            </a:p>
          </p:txBody>
        </p:sp>
        <p:cxnSp>
          <p:nvCxnSpPr>
            <p:cNvPr id="41" name="Straight Arrow Connector 13"/>
            <p:cNvCxnSpPr/>
            <p:nvPr/>
          </p:nvCxnSpPr>
          <p:spPr>
            <a:xfrm rot="16200000" flipH="1">
              <a:off x="4657115" y="3032879"/>
              <a:ext cx="169381" cy="801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13"/>
            <p:cNvCxnSpPr>
              <a:endCxn id="48" idx="0"/>
            </p:cNvCxnSpPr>
            <p:nvPr/>
          </p:nvCxnSpPr>
          <p:spPr>
            <a:xfrm>
              <a:off x="5476575" y="3350891"/>
              <a:ext cx="861290" cy="409507"/>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13"/>
            <p:cNvCxnSpPr/>
            <p:nvPr/>
          </p:nvCxnSpPr>
          <p:spPr>
            <a:xfrm rot="16200000" flipH="1">
              <a:off x="4665126" y="3671702"/>
              <a:ext cx="169381" cy="8010"/>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Flowchart: Process 46"/>
            <p:cNvSpPr/>
            <p:nvPr/>
          </p:nvSpPr>
          <p:spPr>
            <a:xfrm>
              <a:off x="4251746" y="3760398"/>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Hiển thị danh sách export</a:t>
              </a:r>
              <a:endParaRPr lang="en-US" sz="1050" dirty="0"/>
            </a:p>
          </p:txBody>
        </p:sp>
        <p:sp>
          <p:nvSpPr>
            <p:cNvPr id="48" name="Flowchart: Process 47"/>
            <p:cNvSpPr/>
            <p:nvPr/>
          </p:nvSpPr>
          <p:spPr>
            <a:xfrm>
              <a:off x="5851811" y="3760398"/>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Hiển thị danh sách rỗng</a:t>
              </a:r>
              <a:endParaRPr lang="en-US" sz="1050" dirty="0"/>
            </a:p>
          </p:txBody>
        </p:sp>
        <p:cxnSp>
          <p:nvCxnSpPr>
            <p:cNvPr id="50" name="Straight Arrow Connector 13"/>
            <p:cNvCxnSpPr/>
            <p:nvPr/>
          </p:nvCxnSpPr>
          <p:spPr>
            <a:xfrm rot="5400000">
              <a:off x="4599833" y="4479931"/>
              <a:ext cx="290454" cy="150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13"/>
            <p:cNvCxnSpPr/>
            <p:nvPr/>
          </p:nvCxnSpPr>
          <p:spPr>
            <a:xfrm rot="10800000" flipV="1">
              <a:off x="4753823" y="4342329"/>
              <a:ext cx="1584043" cy="119509"/>
            </a:xfrm>
            <a:prstGeom prst="bentConnector3">
              <a:avLst>
                <a:gd name="adj1" fmla="val -1649"/>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a:off x="5454675" y="3072961"/>
              <a:ext cx="702076" cy="253916"/>
            </a:xfrm>
            <a:prstGeom prst="rect">
              <a:avLst/>
            </a:prstGeom>
            <a:noFill/>
          </p:spPr>
          <p:txBody>
            <a:bodyPr wrap="square" rtlCol="0">
              <a:spAutoFit/>
            </a:bodyPr>
            <a:lstStyle/>
            <a:p>
              <a:pPr algn="ctr"/>
              <a:r>
                <a:rPr lang="en-US" sz="1050" smtClean="0"/>
                <a:t>Rỗng</a:t>
              </a:r>
              <a:endParaRPr lang="en-US" sz="1050" dirty="0"/>
            </a:p>
          </p:txBody>
        </p:sp>
        <p:sp>
          <p:nvSpPr>
            <p:cNvPr id="55" name="TextBox 54"/>
            <p:cNvSpPr txBox="1"/>
            <p:nvPr/>
          </p:nvSpPr>
          <p:spPr>
            <a:xfrm>
              <a:off x="3885834" y="3504551"/>
              <a:ext cx="867988" cy="253916"/>
            </a:xfrm>
            <a:prstGeom prst="rect">
              <a:avLst/>
            </a:prstGeom>
            <a:noFill/>
          </p:spPr>
          <p:txBody>
            <a:bodyPr wrap="square" rtlCol="0">
              <a:spAutoFit/>
            </a:bodyPr>
            <a:lstStyle/>
            <a:p>
              <a:pPr algn="ctr"/>
              <a:r>
                <a:rPr lang="en-US" sz="1050" smtClean="0"/>
                <a:t>Không rỗng</a:t>
              </a:r>
              <a:endParaRPr lang="en-US" sz="1050" dirty="0"/>
            </a:p>
          </p:txBody>
        </p:sp>
      </p:grpSp>
      <p:grpSp>
        <p:nvGrpSpPr>
          <p:cNvPr id="32" name="Group 31"/>
          <p:cNvGrpSpPr/>
          <p:nvPr/>
        </p:nvGrpSpPr>
        <p:grpSpPr>
          <a:xfrm>
            <a:off x="610867" y="2454962"/>
            <a:ext cx="3294325" cy="657622"/>
            <a:chOff x="277944" y="3301111"/>
            <a:chExt cx="3294325" cy="657622"/>
          </a:xfrm>
        </p:grpSpPr>
        <p:sp>
          <p:nvSpPr>
            <p:cNvPr id="33"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F58C37"/>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Export</a:t>
              </a:r>
              <a:endParaRPr lang="en-US" b="1">
                <a:solidFill>
                  <a:schemeClr val="bg1"/>
                </a:solidFill>
                <a:latin typeface="Segoe UI Light" panose="020B0502040204020203" pitchFamily="34" charset="0"/>
              </a:endParaRPr>
            </a:p>
          </p:txBody>
        </p:sp>
        <p:sp>
          <p:nvSpPr>
            <p:cNvPr id="34"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C3712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35" name="Rectangle 7"/>
            <p:cNvSpPr>
              <a:spLocks noChangeArrowheads="1"/>
            </p:cNvSpPr>
            <p:nvPr/>
          </p:nvSpPr>
          <p:spPr bwMode="auto">
            <a:xfrm>
              <a:off x="277944" y="3634406"/>
              <a:ext cx="1474398" cy="324327"/>
            </a:xfrm>
            <a:prstGeom prst="rect">
              <a:avLst/>
            </a:prstGeom>
            <a:solidFill>
              <a:srgbClr val="F58C37"/>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spTree>
    <p:custDataLst>
      <p:tags r:id="rId1"/>
    </p:custDataLst>
    <p:extLst>
      <p:ext uri="{BB962C8B-B14F-4D97-AF65-F5344CB8AC3E}">
        <p14:creationId xmlns:p14="http://schemas.microsoft.com/office/powerpoint/2010/main" val="24213773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1000" fill="hold"/>
                                        <p:tgtEl>
                                          <p:spTgt spid="32"/>
                                        </p:tgtEl>
                                        <p:attrNameLst>
                                          <p:attrName>ppt_x</p:attrName>
                                        </p:attrNameLst>
                                      </p:cBhvr>
                                      <p:tavLst>
                                        <p:tav tm="0">
                                          <p:val>
                                            <p:strVal val="#ppt_x-.2"/>
                                          </p:val>
                                        </p:tav>
                                        <p:tav tm="100000">
                                          <p:val>
                                            <p:strVal val="#ppt_x"/>
                                          </p:val>
                                        </p:tav>
                                      </p:tavLst>
                                    </p:anim>
                                    <p:anim calcmode="lin" valueType="num">
                                      <p:cBhvr>
                                        <p:cTn id="8" dur="1000" fill="hold"/>
                                        <p:tgtEl>
                                          <p:spTgt spid="32"/>
                                        </p:tgtEl>
                                        <p:attrNameLst>
                                          <p:attrName>ppt_y</p:attrName>
                                        </p:attrNameLst>
                                      </p:cBhvr>
                                      <p:tavLst>
                                        <p:tav tm="0">
                                          <p:val>
                                            <p:strVal val="#ppt_y"/>
                                          </p:val>
                                        </p:tav>
                                        <p:tav tm="100000">
                                          <p:val>
                                            <p:strVal val="#ppt_y"/>
                                          </p:val>
                                        </p:tav>
                                      </p:tavLst>
                                    </p:anim>
                                    <p:animEffect transition="in" filter="wipe(right)" prLst="gradientSize: 0.1">
                                      <p:cBhvr>
                                        <p:cTn id="9" dur="1000"/>
                                        <p:tgtEl>
                                          <p:spTgt spid="32"/>
                                        </p:tgtEl>
                                      </p:cBhvr>
                                    </p:animEffect>
                                  </p:childTnLst>
                                </p:cTn>
                              </p:par>
                            </p:childTnLst>
                          </p:cTn>
                        </p:par>
                      </p:childTnLst>
                    </p:cTn>
                  </p:par>
                  <p:par>
                    <p:cTn id="10" fill="hold">
                      <p:stCondLst>
                        <p:cond delay="indefinite"/>
                      </p:stCondLst>
                      <p:childTnLst>
                        <p:par>
                          <p:cTn id="11" fill="hold">
                            <p:stCondLst>
                              <p:cond delay="0"/>
                            </p:stCondLst>
                            <p:childTnLst>
                              <p:par>
                                <p:cTn id="12" presetID="50" presetClass="entr" presetSubtype="0" decel="100000"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1000" fill="hold"/>
                                        <p:tgtEl>
                                          <p:spTgt spid="2"/>
                                        </p:tgtEl>
                                        <p:attrNameLst>
                                          <p:attrName>ppt_w</p:attrName>
                                        </p:attrNameLst>
                                      </p:cBhvr>
                                      <p:tavLst>
                                        <p:tav tm="0">
                                          <p:val>
                                            <p:strVal val="#ppt_w+.3"/>
                                          </p:val>
                                        </p:tav>
                                        <p:tav tm="100000">
                                          <p:val>
                                            <p:strVal val="#ppt_w"/>
                                          </p:val>
                                        </p:tav>
                                      </p:tavLst>
                                    </p:anim>
                                    <p:anim calcmode="lin" valueType="num">
                                      <p:cBhvr>
                                        <p:cTn id="15" dur="1000" fill="hold"/>
                                        <p:tgtEl>
                                          <p:spTgt spid="2"/>
                                        </p:tgtEl>
                                        <p:attrNameLst>
                                          <p:attrName>ppt_h</p:attrName>
                                        </p:attrNameLst>
                                      </p:cBhvr>
                                      <p:tavLst>
                                        <p:tav tm="0">
                                          <p:val>
                                            <p:strVal val="#ppt_h"/>
                                          </p:val>
                                        </p:tav>
                                        <p:tav tm="100000">
                                          <p:val>
                                            <p:strVal val="#ppt_h"/>
                                          </p:val>
                                        </p:tav>
                                      </p:tavLst>
                                    </p:anim>
                                    <p:animEffect transition="in" filter="fade">
                                      <p:cBhvr>
                                        <p:cTn id="16"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28</a:t>
            </a:r>
            <a:endParaRPr lang="en-US"/>
          </a:p>
        </p:txBody>
      </p:sp>
      <p:cxnSp>
        <p:nvCxnSpPr>
          <p:cNvPr id="8" name="Straight Connector 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9" name="Straight Connector 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52" name="Title 1"/>
          <p:cNvSpPr>
            <a:spLocks noGrp="1"/>
          </p:cNvSpPr>
          <p:nvPr>
            <p:ph type="title"/>
          </p:nvPr>
        </p:nvSpPr>
        <p:spPr>
          <a:xfrm>
            <a:off x="1455900" y="193189"/>
            <a:ext cx="6769705" cy="1100302"/>
          </a:xfrm>
        </p:spPr>
        <p:txBody>
          <a:bodyPr vert="horz" rtlCol="0">
            <a:normAutofit/>
          </a:bodyPr>
          <a:lstStyle/>
          <a:p>
            <a:r>
              <a:rPr lang="en-US" smtClean="0">
                <a:solidFill>
                  <a:srgbClr val="C20483"/>
                </a:solidFill>
                <a:latin typeface="Times New Roman"/>
              </a:rPr>
              <a:t>THIẾT KẾ CHỨC NĂNG (TT)</a:t>
            </a:r>
            <a:endParaRPr lang="en-US">
              <a:solidFill>
                <a:srgbClr val="C20483"/>
              </a:solidFill>
              <a:latin typeface="Times New Roman"/>
            </a:endParaRPr>
          </a:p>
        </p:txBody>
      </p:sp>
      <p:grpSp>
        <p:nvGrpSpPr>
          <p:cNvPr id="2" name="Group 1"/>
          <p:cNvGrpSpPr/>
          <p:nvPr/>
        </p:nvGrpSpPr>
        <p:grpSpPr>
          <a:xfrm>
            <a:off x="4437170" y="1139139"/>
            <a:ext cx="3697323" cy="3532498"/>
            <a:chOff x="4437170" y="1139139"/>
            <a:chExt cx="3697323" cy="3532498"/>
          </a:xfrm>
        </p:grpSpPr>
        <p:sp>
          <p:nvSpPr>
            <p:cNvPr id="13" name="Flowchart: Process 12"/>
            <p:cNvSpPr/>
            <p:nvPr/>
          </p:nvSpPr>
          <p:spPr>
            <a:xfrm>
              <a:off x="4841601" y="3451068"/>
              <a:ext cx="972108" cy="575056"/>
            </a:xfrm>
            <a:prstGeom prst="flowChartProcess">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Gửi mail thông báo cho khách hàng</a:t>
              </a:r>
              <a:endParaRPr lang="en-US" sz="1050" dirty="0"/>
            </a:p>
          </p:txBody>
        </p:sp>
        <p:sp>
          <p:nvSpPr>
            <p:cNvPr id="14" name="Flowchart: Decision 13"/>
            <p:cNvSpPr/>
            <p:nvPr/>
          </p:nvSpPr>
          <p:spPr>
            <a:xfrm>
              <a:off x="4608716" y="2500157"/>
              <a:ext cx="1425758" cy="632561"/>
            </a:xfrm>
            <a:prstGeom prst="flowChartDecision">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Kiểm tra thông tin đã nhập</a:t>
              </a:r>
              <a:endParaRPr lang="en-US" sz="1050" dirty="0"/>
            </a:p>
          </p:txBody>
        </p:sp>
        <p:sp>
          <p:nvSpPr>
            <p:cNvPr id="15" name="Flowchart: Data 14"/>
            <p:cNvSpPr/>
            <p:nvPr/>
          </p:nvSpPr>
          <p:spPr>
            <a:xfrm>
              <a:off x="4437170" y="1753629"/>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Nhập tiêu đề, người nhận,…</a:t>
              </a:r>
              <a:endParaRPr lang="en-US" sz="1050" dirty="0"/>
            </a:p>
          </p:txBody>
        </p:sp>
        <p:sp>
          <p:nvSpPr>
            <p:cNvPr id="16" name="Flowchart: Terminator 15"/>
            <p:cNvSpPr/>
            <p:nvPr/>
          </p:nvSpPr>
          <p:spPr>
            <a:xfrm>
              <a:off x="4754780" y="1139139"/>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Bắt đầu</a:t>
              </a:r>
              <a:endParaRPr lang="en-US" sz="1350" dirty="0"/>
            </a:p>
          </p:txBody>
        </p:sp>
        <p:sp>
          <p:nvSpPr>
            <p:cNvPr id="17" name="Flowchart: Terminator 16"/>
            <p:cNvSpPr/>
            <p:nvPr/>
          </p:nvSpPr>
          <p:spPr>
            <a:xfrm>
              <a:off x="4767796" y="4347601"/>
              <a:ext cx="1134126" cy="324036"/>
            </a:xfrm>
            <a:prstGeom prst="flowChartTerminator">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350" smtClean="0"/>
                <a:t>Kết thúc</a:t>
              </a:r>
              <a:endParaRPr lang="en-US" sz="1350" dirty="0"/>
            </a:p>
          </p:txBody>
        </p:sp>
        <p:sp>
          <p:nvSpPr>
            <p:cNvPr id="19" name="TextBox 18"/>
            <p:cNvSpPr txBox="1"/>
            <p:nvPr/>
          </p:nvSpPr>
          <p:spPr>
            <a:xfrm>
              <a:off x="4644393" y="3082260"/>
              <a:ext cx="702076" cy="253916"/>
            </a:xfrm>
            <a:prstGeom prst="rect">
              <a:avLst/>
            </a:prstGeom>
            <a:noFill/>
          </p:spPr>
          <p:txBody>
            <a:bodyPr wrap="square" rtlCol="0">
              <a:spAutoFit/>
            </a:bodyPr>
            <a:lstStyle/>
            <a:p>
              <a:pPr algn="ctr"/>
              <a:r>
                <a:rPr lang="en-US" sz="1050" smtClean="0"/>
                <a:t>Đúng</a:t>
              </a:r>
              <a:endParaRPr lang="en-US" sz="1050" dirty="0"/>
            </a:p>
          </p:txBody>
        </p:sp>
        <p:cxnSp>
          <p:nvCxnSpPr>
            <p:cNvPr id="20" name="Straight Arrow Connector 13"/>
            <p:cNvCxnSpPr>
              <a:stCxn id="14" idx="3"/>
              <a:endCxn id="44" idx="2"/>
            </p:cNvCxnSpPr>
            <p:nvPr/>
          </p:nvCxnSpPr>
          <p:spPr>
            <a:xfrm>
              <a:off x="6034474" y="2816438"/>
              <a:ext cx="510310" cy="1597"/>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13"/>
            <p:cNvCxnSpPr>
              <a:stCxn id="16" idx="2"/>
              <a:endCxn id="15" idx="1"/>
            </p:cNvCxnSpPr>
            <p:nvPr/>
          </p:nvCxnSpPr>
          <p:spPr>
            <a:xfrm rot="5400000">
              <a:off x="5175866" y="1607652"/>
              <a:ext cx="290454" cy="1501"/>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5694497" y="2570537"/>
              <a:ext cx="1047987" cy="253916"/>
            </a:xfrm>
            <a:prstGeom prst="rect">
              <a:avLst/>
            </a:prstGeom>
            <a:noFill/>
          </p:spPr>
          <p:txBody>
            <a:bodyPr wrap="square" rtlCol="0">
              <a:spAutoFit/>
            </a:bodyPr>
            <a:lstStyle/>
            <a:p>
              <a:pPr algn="ctr"/>
              <a:r>
                <a:rPr lang="en-US" sz="1050" smtClean="0"/>
                <a:t>Sai</a:t>
              </a:r>
              <a:endParaRPr lang="en-US" sz="1050" dirty="0"/>
            </a:p>
          </p:txBody>
        </p:sp>
        <p:cxnSp>
          <p:nvCxnSpPr>
            <p:cNvPr id="29" name="Straight Arrow Connector 13"/>
            <p:cNvCxnSpPr>
              <a:stCxn id="15" idx="4"/>
              <a:endCxn id="14" idx="0"/>
            </p:cNvCxnSpPr>
            <p:nvPr/>
          </p:nvCxnSpPr>
          <p:spPr>
            <a:xfrm rot="16200000" flipH="1">
              <a:off x="5163728" y="2342290"/>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13"/>
            <p:cNvCxnSpPr>
              <a:stCxn id="44" idx="1"/>
            </p:cNvCxnSpPr>
            <p:nvPr/>
          </p:nvCxnSpPr>
          <p:spPr>
            <a:xfrm rot="16200000" flipV="1">
              <a:off x="5767171" y="1117859"/>
              <a:ext cx="1051840" cy="1916463"/>
            </a:xfrm>
            <a:prstGeom prst="bentConnector2">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4" name="Flowchart: Data 43"/>
            <p:cNvSpPr/>
            <p:nvPr/>
          </p:nvSpPr>
          <p:spPr>
            <a:xfrm>
              <a:off x="6368150" y="2602011"/>
              <a:ext cx="1766343" cy="432048"/>
            </a:xfrm>
            <a:prstGeom prst="flowChartInputOutput">
              <a:avLst/>
            </a:prstGeom>
            <a:gradFill>
              <a:gsLst>
                <a:gs pos="0">
                  <a:schemeClr val="bg1">
                    <a:alpha val="46000"/>
                  </a:schemeClr>
                </a:gs>
                <a:gs pos="77000">
                  <a:schemeClr val="tx2">
                    <a:lumMod val="20000"/>
                    <a:lumOff val="80000"/>
                    <a:alpha val="77000"/>
                  </a:schemeClr>
                </a:gs>
              </a:gsLst>
              <a:lin ang="2700000" scaled="0"/>
            </a:gradFill>
            <a:ln w="25400">
              <a:solidFill>
                <a:schemeClr val="accent1">
                  <a:lumMod val="75000"/>
                </a:schemeClr>
              </a:solidFill>
            </a:ln>
          </p:spPr>
          <p:style>
            <a:lnRef idx="2">
              <a:schemeClr val="dk1"/>
            </a:lnRef>
            <a:fillRef idx="1">
              <a:schemeClr val="lt1"/>
            </a:fillRef>
            <a:effectRef idx="0">
              <a:schemeClr val="dk1"/>
            </a:effectRef>
            <a:fontRef idx="minor">
              <a:schemeClr val="dk1"/>
            </a:fontRef>
          </p:style>
          <p:txBody>
            <a:bodyPr rtlCol="0" anchor="ctr"/>
            <a:lstStyle/>
            <a:p>
              <a:pPr algn="ctr"/>
              <a:r>
                <a:rPr lang="en-US" sz="1050" smtClean="0"/>
                <a:t>Thông báo gửi email thất bại</a:t>
              </a:r>
              <a:endParaRPr lang="en-US" sz="1050" dirty="0"/>
            </a:p>
          </p:txBody>
        </p:sp>
        <p:cxnSp>
          <p:nvCxnSpPr>
            <p:cNvPr id="30" name="Straight Arrow Connector 13"/>
            <p:cNvCxnSpPr/>
            <p:nvPr/>
          </p:nvCxnSpPr>
          <p:spPr>
            <a:xfrm rot="16200000" flipH="1">
              <a:off x="5178246" y="3288743"/>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13"/>
            <p:cNvCxnSpPr/>
            <p:nvPr/>
          </p:nvCxnSpPr>
          <p:spPr>
            <a:xfrm rot="16200000" flipH="1">
              <a:off x="5162474" y="4187317"/>
              <a:ext cx="314480" cy="1253"/>
            </a:xfrm>
            <a:prstGeom prst="bentConnector3">
              <a:avLst>
                <a:gd name="adj1" fmla="val 50000"/>
              </a:avLst>
            </a:prstGeom>
            <a:ln w="38100">
              <a:solidFill>
                <a:schemeClr val="tx1">
                  <a:lumMod val="65000"/>
                  <a:lumOff val="35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3" name="Group 22"/>
          <p:cNvGrpSpPr/>
          <p:nvPr/>
        </p:nvGrpSpPr>
        <p:grpSpPr>
          <a:xfrm>
            <a:off x="610867" y="2454962"/>
            <a:ext cx="3294325" cy="657622"/>
            <a:chOff x="277944" y="3301111"/>
            <a:chExt cx="3294325" cy="657622"/>
          </a:xfrm>
        </p:grpSpPr>
        <p:sp>
          <p:nvSpPr>
            <p:cNvPr id="25" name="Freeform 5"/>
            <p:cNvSpPr>
              <a:spLocks/>
            </p:cNvSpPr>
            <p:nvPr/>
          </p:nvSpPr>
          <p:spPr bwMode="auto">
            <a:xfrm>
              <a:off x="1574649" y="3301111"/>
              <a:ext cx="1997620" cy="608741"/>
            </a:xfrm>
            <a:custGeom>
              <a:avLst/>
              <a:gdLst>
                <a:gd name="T0" fmla="*/ 2147483646 w 3143"/>
                <a:gd name="T1" fmla="*/ 693043763 h 550"/>
                <a:gd name="T2" fmla="*/ 2147483646 w 3143"/>
                <a:gd name="T3" fmla="*/ 0 h 550"/>
                <a:gd name="T4" fmla="*/ 2147483646 w 3143"/>
                <a:gd name="T5" fmla="*/ 320060638 h 550"/>
                <a:gd name="T6" fmla="*/ 0 w 3143"/>
                <a:gd name="T7" fmla="*/ 320060638 h 550"/>
                <a:gd name="T8" fmla="*/ 0 w 3143"/>
                <a:gd name="T9" fmla="*/ 1060986575 h 550"/>
                <a:gd name="T10" fmla="*/ 2147483646 w 3143"/>
                <a:gd name="T11" fmla="*/ 1060986575 h 550"/>
                <a:gd name="T12" fmla="*/ 2147483646 w 3143"/>
                <a:gd name="T13" fmla="*/ 1386085938 h 550"/>
                <a:gd name="T14" fmla="*/ 2147483646 w 3143"/>
                <a:gd name="T15" fmla="*/ 693043763 h 550"/>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3143" h="550">
                  <a:moveTo>
                    <a:pt x="3143" y="275"/>
                  </a:moveTo>
                  <a:lnTo>
                    <a:pt x="2668" y="0"/>
                  </a:lnTo>
                  <a:lnTo>
                    <a:pt x="2668" y="127"/>
                  </a:lnTo>
                  <a:lnTo>
                    <a:pt x="0" y="127"/>
                  </a:lnTo>
                  <a:lnTo>
                    <a:pt x="0" y="421"/>
                  </a:lnTo>
                  <a:lnTo>
                    <a:pt x="2668" y="421"/>
                  </a:lnTo>
                  <a:lnTo>
                    <a:pt x="2668" y="550"/>
                  </a:lnTo>
                  <a:lnTo>
                    <a:pt x="3143" y="275"/>
                  </a:lnTo>
                  <a:close/>
                </a:path>
              </a:pathLst>
            </a:custGeom>
            <a:solidFill>
              <a:srgbClr val="F04B46"/>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r>
                <a:rPr lang="en-US" b="1" smtClean="0">
                  <a:solidFill>
                    <a:schemeClr val="bg1"/>
                  </a:solidFill>
                  <a:latin typeface="Segoe UI Light" panose="020B0502040204020203" pitchFamily="34" charset="0"/>
                </a:rPr>
                <a:t>Gửi email</a:t>
              </a:r>
              <a:endParaRPr lang="en-US" b="1">
                <a:solidFill>
                  <a:schemeClr val="bg1"/>
                </a:solidFill>
                <a:latin typeface="Segoe UI Light" panose="020B0502040204020203" pitchFamily="34" charset="0"/>
              </a:endParaRPr>
            </a:p>
          </p:txBody>
        </p:sp>
        <p:sp>
          <p:nvSpPr>
            <p:cNvPr id="27" name="Freeform 6"/>
            <p:cNvSpPr>
              <a:spLocks/>
            </p:cNvSpPr>
            <p:nvPr/>
          </p:nvSpPr>
          <p:spPr bwMode="auto">
            <a:xfrm>
              <a:off x="1574649" y="3442181"/>
              <a:ext cx="172130" cy="516552"/>
            </a:xfrm>
            <a:custGeom>
              <a:avLst/>
              <a:gdLst>
                <a:gd name="T0" fmla="*/ 624998750 w 248"/>
                <a:gd name="T1" fmla="*/ 1161793619 h 461"/>
                <a:gd name="T2" fmla="*/ 0 w 248"/>
                <a:gd name="T3" fmla="*/ 740926444 h 461"/>
                <a:gd name="T4" fmla="*/ 0 w 248"/>
                <a:gd name="T5" fmla="*/ 0 h 461"/>
                <a:gd name="T6" fmla="*/ 624998750 w 248"/>
                <a:gd name="T7" fmla="*/ 420867175 h 461"/>
                <a:gd name="T8" fmla="*/ 624998750 w 248"/>
                <a:gd name="T9" fmla="*/ 1161793619 h 46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248" h="461">
                  <a:moveTo>
                    <a:pt x="248" y="461"/>
                  </a:moveTo>
                  <a:lnTo>
                    <a:pt x="0" y="294"/>
                  </a:lnTo>
                  <a:lnTo>
                    <a:pt x="0" y="0"/>
                  </a:lnTo>
                  <a:lnTo>
                    <a:pt x="248" y="167"/>
                  </a:lnTo>
                  <a:lnTo>
                    <a:pt x="248" y="461"/>
                  </a:lnTo>
                  <a:close/>
                </a:path>
              </a:pathLst>
            </a:custGeom>
            <a:solidFill>
              <a:srgbClr val="BF3B3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sp>
          <p:nvSpPr>
            <p:cNvPr id="28" name="Rectangle 7"/>
            <p:cNvSpPr>
              <a:spLocks noChangeArrowheads="1"/>
            </p:cNvSpPr>
            <p:nvPr/>
          </p:nvSpPr>
          <p:spPr bwMode="auto">
            <a:xfrm>
              <a:off x="277944" y="3634406"/>
              <a:ext cx="1474398" cy="324327"/>
            </a:xfrm>
            <a:prstGeom prst="rect">
              <a:avLst/>
            </a:prstGeom>
            <a:solidFill>
              <a:srgbClr val="F04B46"/>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lnSpc>
                  <a:spcPct val="90000"/>
                </a:lnSpc>
                <a:spcBef>
                  <a:spcPts val="1000"/>
                </a:spcBef>
                <a:buFont typeface="Arial" panose="020B0604020202020204" pitchFamily="34" charset="0"/>
                <a:buChar char="•"/>
                <a:defRPr sz="2800">
                  <a:solidFill>
                    <a:schemeClr val="tx1"/>
                  </a:solidFill>
                  <a:latin typeface="Segoe UI Semilight" panose="020B0402040204020203"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Segoe UI Semilight" panose="020B0402040204020203"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Segoe UI Semilight" panose="020B0402040204020203"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Segoe UI Semilight" panose="020B0402040204020203"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Segoe UI Semilight" panose="020B0402040204020203" pitchFamily="34" charset="0"/>
                </a:defRPr>
              </a:lvl9pPr>
            </a:lstStyle>
            <a:p>
              <a:pPr algn="ctr" eaLnBrk="1" hangingPunct="1">
                <a:lnSpc>
                  <a:spcPct val="100000"/>
                </a:lnSpc>
                <a:spcBef>
                  <a:spcPct val="0"/>
                </a:spcBef>
                <a:buFontTx/>
                <a:buNone/>
              </a:pPr>
              <a:r>
                <a:rPr lang="en-US" altLang="en-US" sz="1800" b="1" smtClean="0">
                  <a:solidFill>
                    <a:schemeClr val="bg1"/>
                  </a:solidFill>
                  <a:latin typeface="Segoe UI Light" panose="020B0502040204020203" pitchFamily="34" charset="0"/>
                </a:rPr>
                <a:t>Lưu đồ xử lý</a:t>
              </a:r>
              <a:endParaRPr lang="en-US" altLang="en-US" sz="1800" b="1">
                <a:solidFill>
                  <a:schemeClr val="bg1"/>
                </a:solidFill>
                <a:latin typeface="Segoe UI Light" panose="020B0502040204020203" pitchFamily="34" charset="0"/>
              </a:endParaRPr>
            </a:p>
          </p:txBody>
        </p:sp>
      </p:grpSp>
    </p:spTree>
    <p:custDataLst>
      <p:tags r:id="rId1"/>
    </p:custDataLst>
    <p:extLst>
      <p:ext uri="{BB962C8B-B14F-4D97-AF65-F5344CB8AC3E}">
        <p14:creationId xmlns:p14="http://schemas.microsoft.com/office/powerpoint/2010/main" val="2939268379"/>
      </p:ext>
    </p:extLst>
  </p:cSld>
  <p:clrMapOvr>
    <a:masterClrMapping/>
  </p:clrMapOvr>
  <p:transition spd="slow">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9"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ppt_x</p:attrName>
                                        </p:attrNameLst>
                                      </p:cBhvr>
                                      <p:tavLst>
                                        <p:tav tm="0">
                                          <p:val>
                                            <p:strVal val="#ppt_x-.2"/>
                                          </p:val>
                                        </p:tav>
                                        <p:tav tm="100000">
                                          <p:val>
                                            <p:strVal val="#ppt_x"/>
                                          </p:val>
                                        </p:tav>
                                      </p:tavLst>
                                    </p:anim>
                                    <p:anim calcmode="lin" valueType="num">
                                      <p:cBhvr>
                                        <p:cTn id="8" dur="1000" fill="hold"/>
                                        <p:tgtEl>
                                          <p:spTgt spid="23"/>
                                        </p:tgtEl>
                                        <p:attrNameLst>
                                          <p:attrName>ppt_y</p:attrName>
                                        </p:attrNameLst>
                                      </p:cBhvr>
                                      <p:tavLst>
                                        <p:tav tm="0">
                                          <p:val>
                                            <p:strVal val="#ppt_y"/>
                                          </p:val>
                                        </p:tav>
                                        <p:tav tm="100000">
                                          <p:val>
                                            <p:strVal val="#ppt_y"/>
                                          </p:val>
                                        </p:tav>
                                      </p:tavLst>
                                    </p:anim>
                                    <p:animEffect transition="in" filter="wipe(right)" prLst="gradientSize: 0.1">
                                      <p:cBhvr>
                                        <p:cTn id="9" dur="1000"/>
                                        <p:tgtEl>
                                          <p:spTgt spid="23"/>
                                        </p:tgtEl>
                                      </p:cBhvr>
                                    </p:animEffect>
                                  </p:childTnLst>
                                </p:cTn>
                              </p:par>
                            </p:childTnLst>
                          </p:cTn>
                        </p:par>
                      </p:childTnLst>
                    </p:cTn>
                  </p:par>
                  <p:par>
                    <p:cTn id="10" fill="hold">
                      <p:stCondLst>
                        <p:cond delay="indefinite"/>
                      </p:stCondLst>
                      <p:childTnLst>
                        <p:par>
                          <p:cTn id="11" fill="hold">
                            <p:stCondLst>
                              <p:cond delay="0"/>
                            </p:stCondLst>
                            <p:childTnLst>
                              <p:par>
                                <p:cTn id="12" presetID="21" presetClass="entr" presetSubtype="1" fill="hold"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heel(1)">
                                      <p:cBhvr>
                                        <p:cTn id="14"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29</a:t>
            </a:r>
            <a:endParaRPr lang="en-US"/>
          </a:p>
        </p:txBody>
      </p:sp>
      <p:sp>
        <p:nvSpPr>
          <p:cNvPr id="8" name="Freeform 7"/>
          <p:cNvSpPr/>
          <p:nvPr/>
        </p:nvSpPr>
        <p:spPr>
          <a:xfrm>
            <a:off x="3900488" y="1115292"/>
            <a:ext cx="1193006" cy="1947863"/>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E66C7D"/>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 name="Freeform 8"/>
          <p:cNvSpPr/>
          <p:nvPr/>
        </p:nvSpPr>
        <p:spPr>
          <a:xfrm rot="151980" flipH="1" flipV="1">
            <a:off x="3952876" y="3054604"/>
            <a:ext cx="1193006" cy="1949053"/>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E88651"/>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3" name="Freeform 12"/>
          <p:cNvSpPr/>
          <p:nvPr/>
        </p:nvSpPr>
        <p:spPr>
          <a:xfrm rot="14441698" flipH="1" flipV="1">
            <a:off x="4764286" y="1580231"/>
            <a:ext cx="1193006" cy="1949054"/>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60B5CC"/>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4" name="Freeform 13"/>
          <p:cNvSpPr/>
          <p:nvPr/>
        </p:nvSpPr>
        <p:spPr>
          <a:xfrm rot="18011665" flipH="1" flipV="1">
            <a:off x="4765477" y="2577975"/>
            <a:ext cx="1193006" cy="1949053"/>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6BB76D"/>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5" name="Freeform 14"/>
          <p:cNvSpPr/>
          <p:nvPr/>
        </p:nvSpPr>
        <p:spPr>
          <a:xfrm rot="17884962">
            <a:off x="3017640" y="1630238"/>
            <a:ext cx="1193006" cy="1949053"/>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F0AD00"/>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6" name="Freeform 15"/>
          <p:cNvSpPr/>
          <p:nvPr/>
        </p:nvSpPr>
        <p:spPr>
          <a:xfrm rot="14422133">
            <a:off x="3112890" y="2620838"/>
            <a:ext cx="1193006" cy="1949053"/>
          </a:xfrm>
          <a:custGeom>
            <a:avLst/>
            <a:gdLst>
              <a:gd name="connsiteX0" fmla="*/ 590550 w 1276350"/>
              <a:gd name="connsiteY0" fmla="*/ 2349500 h 2349500"/>
              <a:gd name="connsiteX1" fmla="*/ 406400 w 1276350"/>
              <a:gd name="connsiteY1" fmla="*/ 13589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590550 w 1276350"/>
              <a:gd name="connsiteY0" fmla="*/ 2349500 h 2349500"/>
              <a:gd name="connsiteX1" fmla="*/ 394494 w 1276350"/>
              <a:gd name="connsiteY1" fmla="*/ 1397000 h 2349500"/>
              <a:gd name="connsiteX2" fmla="*/ 0 w 1276350"/>
              <a:gd name="connsiteY2" fmla="*/ 958850 h 2349500"/>
              <a:gd name="connsiteX3" fmla="*/ 12700 w 1276350"/>
              <a:gd name="connsiteY3" fmla="*/ 50800 h 2349500"/>
              <a:gd name="connsiteX4" fmla="*/ 1130300 w 1276350"/>
              <a:gd name="connsiteY4" fmla="*/ 0 h 2349500"/>
              <a:gd name="connsiteX5" fmla="*/ 1276350 w 1276350"/>
              <a:gd name="connsiteY5" fmla="*/ 1073150 h 2349500"/>
              <a:gd name="connsiteX6" fmla="*/ 590550 w 1276350"/>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73893 w 1359693"/>
              <a:gd name="connsiteY0" fmla="*/ 2349500 h 2349500"/>
              <a:gd name="connsiteX1" fmla="*/ 477837 w 1359693"/>
              <a:gd name="connsiteY1" fmla="*/ 1397000 h 2349500"/>
              <a:gd name="connsiteX2" fmla="*/ 0 w 1359693"/>
              <a:gd name="connsiteY2" fmla="*/ 908844 h 2349500"/>
              <a:gd name="connsiteX3" fmla="*/ 96043 w 1359693"/>
              <a:gd name="connsiteY3" fmla="*/ 50800 h 2349500"/>
              <a:gd name="connsiteX4" fmla="*/ 1213643 w 1359693"/>
              <a:gd name="connsiteY4" fmla="*/ 0 h 2349500"/>
              <a:gd name="connsiteX5" fmla="*/ 1359693 w 1359693"/>
              <a:gd name="connsiteY5" fmla="*/ 1073150 h 2349500"/>
              <a:gd name="connsiteX6" fmla="*/ 673893 w 1359693"/>
              <a:gd name="connsiteY6" fmla="*/ 2349500 h 2349500"/>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359693"/>
              <a:gd name="connsiteY0" fmla="*/ 2356644 h 2356644"/>
              <a:gd name="connsiteX1" fmla="*/ 477837 w 1359693"/>
              <a:gd name="connsiteY1" fmla="*/ 1397000 h 2356644"/>
              <a:gd name="connsiteX2" fmla="*/ 0 w 1359693"/>
              <a:gd name="connsiteY2" fmla="*/ 908844 h 2356644"/>
              <a:gd name="connsiteX3" fmla="*/ 96043 w 1359693"/>
              <a:gd name="connsiteY3" fmla="*/ 50800 h 2356644"/>
              <a:gd name="connsiteX4" fmla="*/ 1213643 w 1359693"/>
              <a:gd name="connsiteY4" fmla="*/ 0 h 2356644"/>
              <a:gd name="connsiteX5" fmla="*/ 1359693 w 1359693"/>
              <a:gd name="connsiteY5" fmla="*/ 1073150 h 2356644"/>
              <a:gd name="connsiteX6" fmla="*/ 685800 w 1359693"/>
              <a:gd name="connsiteY6" fmla="*/ 2356644 h 2356644"/>
              <a:gd name="connsiteX0" fmla="*/ 685800 w 1404066"/>
              <a:gd name="connsiteY0" fmla="*/ 2356644 h 2356644"/>
              <a:gd name="connsiteX1" fmla="*/ 477837 w 1404066"/>
              <a:gd name="connsiteY1" fmla="*/ 1397000 h 2356644"/>
              <a:gd name="connsiteX2" fmla="*/ 0 w 1404066"/>
              <a:gd name="connsiteY2" fmla="*/ 908844 h 2356644"/>
              <a:gd name="connsiteX3" fmla="*/ 96043 w 1404066"/>
              <a:gd name="connsiteY3" fmla="*/ 50800 h 2356644"/>
              <a:gd name="connsiteX4" fmla="*/ 1213643 w 1404066"/>
              <a:gd name="connsiteY4" fmla="*/ 0 h 2356644"/>
              <a:gd name="connsiteX5" fmla="*/ 1359693 w 1404066"/>
              <a:gd name="connsiteY5" fmla="*/ 1073150 h 2356644"/>
              <a:gd name="connsiteX6" fmla="*/ 685800 w 1404066"/>
              <a:gd name="connsiteY6" fmla="*/ 2356644 h 2356644"/>
              <a:gd name="connsiteX0" fmla="*/ 685800 w 1444658"/>
              <a:gd name="connsiteY0" fmla="*/ 2356644 h 2356644"/>
              <a:gd name="connsiteX1" fmla="*/ 477837 w 1444658"/>
              <a:gd name="connsiteY1" fmla="*/ 1397000 h 2356644"/>
              <a:gd name="connsiteX2" fmla="*/ 0 w 1444658"/>
              <a:gd name="connsiteY2" fmla="*/ 908844 h 2356644"/>
              <a:gd name="connsiteX3" fmla="*/ 96043 w 1444658"/>
              <a:gd name="connsiteY3" fmla="*/ 50800 h 2356644"/>
              <a:gd name="connsiteX4" fmla="*/ 1213643 w 1444658"/>
              <a:gd name="connsiteY4" fmla="*/ 0 h 2356644"/>
              <a:gd name="connsiteX5" fmla="*/ 1359693 w 1444658"/>
              <a:gd name="connsiteY5" fmla="*/ 1073150 h 2356644"/>
              <a:gd name="connsiteX6" fmla="*/ 685800 w 1444658"/>
              <a:gd name="connsiteY6" fmla="*/ 2356644 h 2356644"/>
              <a:gd name="connsiteX0" fmla="*/ 685800 w 1458167"/>
              <a:gd name="connsiteY0" fmla="*/ 2356644 h 2356644"/>
              <a:gd name="connsiteX1" fmla="*/ 477837 w 1458167"/>
              <a:gd name="connsiteY1" fmla="*/ 1397000 h 2356644"/>
              <a:gd name="connsiteX2" fmla="*/ 0 w 1458167"/>
              <a:gd name="connsiteY2" fmla="*/ 908844 h 2356644"/>
              <a:gd name="connsiteX3" fmla="*/ 96043 w 1458167"/>
              <a:gd name="connsiteY3" fmla="*/ 50800 h 2356644"/>
              <a:gd name="connsiteX4" fmla="*/ 1213643 w 1458167"/>
              <a:gd name="connsiteY4" fmla="*/ 0 h 2356644"/>
              <a:gd name="connsiteX5" fmla="*/ 1359693 w 1458167"/>
              <a:gd name="connsiteY5" fmla="*/ 1073150 h 2356644"/>
              <a:gd name="connsiteX6" fmla="*/ 685800 w 1458167"/>
              <a:gd name="connsiteY6" fmla="*/ 2356644 h 2356644"/>
              <a:gd name="connsiteX0" fmla="*/ 685800 w 1458167"/>
              <a:gd name="connsiteY0" fmla="*/ 2484291 h 2484291"/>
              <a:gd name="connsiteX1" fmla="*/ 477837 w 1458167"/>
              <a:gd name="connsiteY1" fmla="*/ 1524647 h 2484291"/>
              <a:gd name="connsiteX2" fmla="*/ 0 w 1458167"/>
              <a:gd name="connsiteY2" fmla="*/ 1036491 h 2484291"/>
              <a:gd name="connsiteX3" fmla="*/ 96043 w 1458167"/>
              <a:gd name="connsiteY3" fmla="*/ 178447 h 2484291"/>
              <a:gd name="connsiteX4" fmla="*/ 1213643 w 1458167"/>
              <a:gd name="connsiteY4" fmla="*/ 127647 h 2484291"/>
              <a:gd name="connsiteX5" fmla="*/ 1359693 w 1458167"/>
              <a:gd name="connsiteY5" fmla="*/ 1200797 h 2484291"/>
              <a:gd name="connsiteX6" fmla="*/ 685800 w 1458167"/>
              <a:gd name="connsiteY6" fmla="*/ 2484291 h 2484291"/>
              <a:gd name="connsiteX0" fmla="*/ 685800 w 1458167"/>
              <a:gd name="connsiteY0" fmla="*/ 2484832 h 2484832"/>
              <a:gd name="connsiteX1" fmla="*/ 477837 w 1458167"/>
              <a:gd name="connsiteY1" fmla="*/ 1525188 h 2484832"/>
              <a:gd name="connsiteX2" fmla="*/ 0 w 1458167"/>
              <a:gd name="connsiteY2" fmla="*/ 1037032 h 2484832"/>
              <a:gd name="connsiteX3" fmla="*/ 76993 w 1458167"/>
              <a:gd name="connsiteY3" fmla="*/ 176607 h 2484832"/>
              <a:gd name="connsiteX4" fmla="*/ 1213643 w 1458167"/>
              <a:gd name="connsiteY4" fmla="*/ 128188 h 2484832"/>
              <a:gd name="connsiteX5" fmla="*/ 1359693 w 1458167"/>
              <a:gd name="connsiteY5" fmla="*/ 1201338 h 2484832"/>
              <a:gd name="connsiteX6" fmla="*/ 685800 w 1458167"/>
              <a:gd name="connsiteY6" fmla="*/ 2484832 h 2484832"/>
              <a:gd name="connsiteX0" fmla="*/ 685800 w 1458167"/>
              <a:gd name="connsiteY0" fmla="*/ 2598539 h 2598539"/>
              <a:gd name="connsiteX1" fmla="*/ 477837 w 1458167"/>
              <a:gd name="connsiteY1" fmla="*/ 1638895 h 2598539"/>
              <a:gd name="connsiteX2" fmla="*/ 0 w 1458167"/>
              <a:gd name="connsiteY2" fmla="*/ 1150739 h 2598539"/>
              <a:gd name="connsiteX3" fmla="*/ 76993 w 1458167"/>
              <a:gd name="connsiteY3" fmla="*/ 290314 h 2598539"/>
              <a:gd name="connsiteX4" fmla="*/ 1213643 w 1458167"/>
              <a:gd name="connsiteY4" fmla="*/ 241895 h 2598539"/>
              <a:gd name="connsiteX5" fmla="*/ 1359693 w 1458167"/>
              <a:gd name="connsiteY5" fmla="*/ 1315045 h 2598539"/>
              <a:gd name="connsiteX6" fmla="*/ 685800 w 1458167"/>
              <a:gd name="connsiteY6" fmla="*/ 2598539 h 2598539"/>
              <a:gd name="connsiteX0" fmla="*/ 761202 w 1533569"/>
              <a:gd name="connsiteY0" fmla="*/ 2598539 h 2598539"/>
              <a:gd name="connsiteX1" fmla="*/ 553239 w 1533569"/>
              <a:gd name="connsiteY1" fmla="*/ 1638895 h 2598539"/>
              <a:gd name="connsiteX2" fmla="*/ 75402 w 1533569"/>
              <a:gd name="connsiteY2" fmla="*/ 1150739 h 2598539"/>
              <a:gd name="connsiteX3" fmla="*/ 152395 w 1533569"/>
              <a:gd name="connsiteY3" fmla="*/ 290314 h 2598539"/>
              <a:gd name="connsiteX4" fmla="*/ 1289045 w 1533569"/>
              <a:gd name="connsiteY4" fmla="*/ 241895 h 2598539"/>
              <a:gd name="connsiteX5" fmla="*/ 1435095 w 1533569"/>
              <a:gd name="connsiteY5" fmla="*/ 1315045 h 2598539"/>
              <a:gd name="connsiteX6" fmla="*/ 761202 w 1533569"/>
              <a:gd name="connsiteY6" fmla="*/ 2598539 h 2598539"/>
              <a:gd name="connsiteX0" fmla="*/ 825046 w 1597413"/>
              <a:gd name="connsiteY0" fmla="*/ 2598539 h 2598539"/>
              <a:gd name="connsiteX1" fmla="*/ 617083 w 1597413"/>
              <a:gd name="connsiteY1" fmla="*/ 1638895 h 2598539"/>
              <a:gd name="connsiteX2" fmla="*/ 139246 w 1597413"/>
              <a:gd name="connsiteY2" fmla="*/ 1150739 h 2598539"/>
              <a:gd name="connsiteX3" fmla="*/ 216239 w 1597413"/>
              <a:gd name="connsiteY3" fmla="*/ 290314 h 2598539"/>
              <a:gd name="connsiteX4" fmla="*/ 1352889 w 1597413"/>
              <a:gd name="connsiteY4" fmla="*/ 241895 h 2598539"/>
              <a:gd name="connsiteX5" fmla="*/ 1498939 w 1597413"/>
              <a:gd name="connsiteY5" fmla="*/ 1315045 h 2598539"/>
              <a:gd name="connsiteX6" fmla="*/ 825046 w 1597413"/>
              <a:gd name="connsiteY6" fmla="*/ 2598539 h 2598539"/>
              <a:gd name="connsiteX0" fmla="*/ 818095 w 1590462"/>
              <a:gd name="connsiteY0" fmla="*/ 2598539 h 2598539"/>
              <a:gd name="connsiteX1" fmla="*/ 610132 w 1590462"/>
              <a:gd name="connsiteY1" fmla="*/ 1638895 h 2598539"/>
              <a:gd name="connsiteX2" fmla="*/ 132295 w 1590462"/>
              <a:gd name="connsiteY2" fmla="*/ 1150739 h 2598539"/>
              <a:gd name="connsiteX3" fmla="*/ 209288 w 1590462"/>
              <a:gd name="connsiteY3" fmla="*/ 290314 h 2598539"/>
              <a:gd name="connsiteX4" fmla="*/ 1345938 w 1590462"/>
              <a:gd name="connsiteY4" fmla="*/ 241895 h 2598539"/>
              <a:gd name="connsiteX5" fmla="*/ 1491988 w 1590462"/>
              <a:gd name="connsiteY5" fmla="*/ 1315045 h 2598539"/>
              <a:gd name="connsiteX6" fmla="*/ 818095 w 1590462"/>
              <a:gd name="connsiteY6" fmla="*/ 2598539 h 2598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0462" h="2598539">
                <a:moveTo>
                  <a:pt x="818095" y="2598539"/>
                </a:moveTo>
                <a:cubicBezTo>
                  <a:pt x="771793" y="2281039"/>
                  <a:pt x="789784" y="1984970"/>
                  <a:pt x="610132" y="1638895"/>
                </a:cubicBezTo>
                <a:cubicBezTo>
                  <a:pt x="484191" y="1469032"/>
                  <a:pt x="324911" y="1322983"/>
                  <a:pt x="132295" y="1150739"/>
                </a:cubicBezTo>
                <a:cubicBezTo>
                  <a:pt x="-34922" y="997281"/>
                  <a:pt x="-78313" y="672372"/>
                  <a:pt x="209288" y="290314"/>
                </a:cubicBezTo>
                <a:cubicBezTo>
                  <a:pt x="560390" y="-112382"/>
                  <a:pt x="1037699" y="-65022"/>
                  <a:pt x="1345938" y="241895"/>
                </a:cubicBezTo>
                <a:cubicBezTo>
                  <a:pt x="1606553" y="511506"/>
                  <a:pt x="1664761" y="864458"/>
                  <a:pt x="1491988" y="1315045"/>
                </a:cubicBezTo>
                <a:cubicBezTo>
                  <a:pt x="1293551" y="1783357"/>
                  <a:pt x="1073682" y="2189758"/>
                  <a:pt x="818095" y="2598539"/>
                </a:cubicBezTo>
                <a:close/>
              </a:path>
            </a:pathLst>
          </a:custGeom>
          <a:solidFill>
            <a:srgbClr val="5A6378"/>
          </a:solidFill>
          <a:ln w="76200">
            <a:solidFill>
              <a:schemeClr val="bg1"/>
            </a:solid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17" name="TG_Oval 58"/>
          <p:cNvSpPr/>
          <p:nvPr/>
        </p:nvSpPr>
        <p:spPr bwMode="gray">
          <a:xfrm>
            <a:off x="4358148" y="2888496"/>
            <a:ext cx="343233" cy="343233"/>
          </a:xfrm>
          <a:prstGeom prst="ellipse">
            <a:avLst/>
          </a:prstGeom>
          <a:gradFill>
            <a:gsLst>
              <a:gs pos="0">
                <a:schemeClr val="bg2"/>
              </a:gs>
              <a:gs pos="25000">
                <a:schemeClr val="bg2">
                  <a:lumMod val="75000"/>
                </a:schemeClr>
              </a:gs>
              <a:gs pos="50000">
                <a:schemeClr val="bg2">
                  <a:lumMod val="53000"/>
                </a:schemeClr>
              </a:gs>
              <a:gs pos="75000">
                <a:schemeClr val="bg2">
                  <a:lumMod val="75000"/>
                </a:schemeClr>
              </a:gs>
              <a:gs pos="100000">
                <a:schemeClr val="bg2"/>
              </a:gs>
            </a:gsLst>
            <a:lin ang="5400000" scaled="0"/>
          </a:gradFill>
          <a:ln w="28575">
            <a:noFill/>
          </a:ln>
          <a:effectLst>
            <a:outerShdw blurRad="152400" dist="127000" dir="5400000" sx="90000" sy="-19000" rotWithShape="0">
              <a:prstClr val="black">
                <a:alpha val="15000"/>
              </a:prstClr>
            </a:outerShdw>
          </a:effectLst>
          <a:scene3d>
            <a:camera prst="orthographicFront">
              <a:rot lat="0" lon="0" rev="0"/>
            </a:camera>
            <a:lightRig rig="glow" dir="t">
              <a:rot lat="0" lon="0" rev="3000000"/>
            </a:lightRig>
          </a:scene3d>
          <a:sp3d prstMaterial="dkEdge">
            <a:bevelT w="190500" h="190500"/>
            <a:contourClr>
              <a:srgbClr val="000000"/>
            </a:contourClr>
          </a:sp3d>
        </p:spPr>
        <p:style>
          <a:lnRef idx="3">
            <a:schemeClr val="lt1"/>
          </a:lnRef>
          <a:fillRef idx="1">
            <a:schemeClr val="accent3"/>
          </a:fillRef>
          <a:effectRef idx="1">
            <a:schemeClr val="accent3"/>
          </a:effectRef>
          <a:fontRef idx="minor">
            <a:schemeClr val="lt1"/>
          </a:fontRef>
        </p:style>
        <p:txBody>
          <a:bodyPr lIns="0" rIns="0" anchor="ctr"/>
          <a:lstStyle/>
          <a:p>
            <a:pPr algn="ctr">
              <a:defRPr/>
            </a:pPr>
            <a:endParaRPr lang="en-US">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8" name="Rectangle 36"/>
          <p:cNvSpPr>
            <a:spLocks noChangeArrowheads="1"/>
          </p:cNvSpPr>
          <p:nvPr/>
        </p:nvSpPr>
        <p:spPr bwMode="auto">
          <a:xfrm>
            <a:off x="4061223" y="1241708"/>
            <a:ext cx="944165" cy="892552"/>
          </a:xfrm>
          <a:prstGeom prst="rect">
            <a:avLst/>
          </a:prstGeom>
          <a:noFill/>
          <a:ln w="9525">
            <a:noFill/>
            <a:miter lim="800000"/>
            <a:headEnd/>
            <a:tailEnd/>
          </a:ln>
        </p:spPr>
        <p:txBody>
          <a:bodyPr anchor="ctr">
            <a:spAutoFit/>
          </a:bodyPr>
          <a:lstStyle/>
          <a:p>
            <a:pPr algn="ctr"/>
            <a:r>
              <a:rPr lang="en-US" sz="1300">
                <a:solidFill>
                  <a:schemeClr val="bg1"/>
                </a:solidFill>
                <a:latin typeface="Times New Roman" pitchFamily="18" charset="0"/>
                <a:cs typeface="Times New Roman" pitchFamily="18" charset="0"/>
              </a:rPr>
              <a:t>Bộ vi xử lý: Intel Core i5 3217U</a:t>
            </a:r>
            <a:endParaRPr lang="en-US" sz="1300">
              <a:solidFill>
                <a:schemeClr val="bg1"/>
              </a:solidFill>
              <a:latin typeface="Arial" charset="0"/>
            </a:endParaRPr>
          </a:p>
        </p:txBody>
      </p:sp>
      <p:sp>
        <p:nvSpPr>
          <p:cNvPr id="19" name="Rectangle 37"/>
          <p:cNvSpPr>
            <a:spLocks noChangeArrowheads="1"/>
          </p:cNvSpPr>
          <p:nvPr/>
        </p:nvSpPr>
        <p:spPr bwMode="auto">
          <a:xfrm>
            <a:off x="3978095" y="3780645"/>
            <a:ext cx="944165" cy="1092607"/>
          </a:xfrm>
          <a:prstGeom prst="rect">
            <a:avLst/>
          </a:prstGeom>
          <a:noFill/>
          <a:ln w="9525">
            <a:noFill/>
            <a:miter lim="800000"/>
            <a:headEnd/>
            <a:tailEnd/>
          </a:ln>
        </p:spPr>
        <p:txBody>
          <a:bodyPr anchor="ctr">
            <a:spAutoFit/>
          </a:bodyPr>
          <a:lstStyle/>
          <a:p>
            <a:pPr algn="ctr"/>
            <a:r>
              <a:rPr lang="en-US" sz="1300">
                <a:solidFill>
                  <a:schemeClr val="bg1"/>
                </a:solidFill>
                <a:latin typeface="Times New Roman" pitchFamily="18" charset="0"/>
                <a:cs typeface="Times New Roman" pitchFamily="18" charset="0"/>
              </a:rPr>
              <a:t>Hệ </a:t>
            </a:r>
            <a:endParaRPr lang="en-US" sz="1300" smtClean="0">
              <a:solidFill>
                <a:schemeClr val="bg1"/>
              </a:solidFill>
              <a:latin typeface="Times New Roman" pitchFamily="18" charset="0"/>
              <a:cs typeface="Times New Roman" pitchFamily="18" charset="0"/>
            </a:endParaRPr>
          </a:p>
          <a:p>
            <a:pPr algn="ctr"/>
            <a:r>
              <a:rPr lang="en-US" sz="1300" smtClean="0">
                <a:solidFill>
                  <a:schemeClr val="bg1"/>
                </a:solidFill>
                <a:latin typeface="Times New Roman" pitchFamily="18" charset="0"/>
                <a:cs typeface="Times New Roman" pitchFamily="18" charset="0"/>
              </a:rPr>
              <a:t>điều </a:t>
            </a:r>
            <a:r>
              <a:rPr lang="en-US" sz="1300">
                <a:solidFill>
                  <a:schemeClr val="bg1"/>
                </a:solidFill>
                <a:latin typeface="Times New Roman" pitchFamily="18" charset="0"/>
                <a:cs typeface="Times New Roman" pitchFamily="18" charset="0"/>
              </a:rPr>
              <a:t>hành Windows 10 Pro 64 bit</a:t>
            </a:r>
            <a:endParaRPr lang="en-US" sz="1300">
              <a:solidFill>
                <a:schemeClr val="bg1"/>
              </a:solidFill>
              <a:latin typeface="Arial" charset="0"/>
            </a:endParaRPr>
          </a:p>
        </p:txBody>
      </p:sp>
      <p:sp>
        <p:nvSpPr>
          <p:cNvPr id="20" name="Rectangle 38"/>
          <p:cNvSpPr>
            <a:spLocks noChangeArrowheads="1"/>
          </p:cNvSpPr>
          <p:nvPr/>
        </p:nvSpPr>
        <p:spPr bwMode="auto">
          <a:xfrm>
            <a:off x="5130404" y="3469396"/>
            <a:ext cx="944165" cy="492443"/>
          </a:xfrm>
          <a:prstGeom prst="rect">
            <a:avLst/>
          </a:prstGeom>
          <a:noFill/>
          <a:ln w="9525">
            <a:noFill/>
            <a:miter lim="800000"/>
            <a:headEnd/>
            <a:tailEnd/>
          </a:ln>
        </p:spPr>
        <p:txBody>
          <a:bodyPr anchor="ctr">
            <a:spAutoFit/>
          </a:bodyPr>
          <a:lstStyle/>
          <a:p>
            <a:pPr algn="ctr"/>
            <a:r>
              <a:rPr lang="en-US" sz="1300">
                <a:solidFill>
                  <a:schemeClr val="bg1"/>
                </a:solidFill>
                <a:latin typeface="Times New Roman" pitchFamily="18" charset="0"/>
                <a:cs typeface="Times New Roman" pitchFamily="18" charset="0"/>
              </a:rPr>
              <a:t>Đĩa cứng: 500Gb</a:t>
            </a:r>
            <a:endParaRPr lang="en-US" sz="1300">
              <a:solidFill>
                <a:schemeClr val="bg1"/>
              </a:solidFill>
              <a:latin typeface="Arial" charset="0"/>
            </a:endParaRPr>
          </a:p>
        </p:txBody>
      </p:sp>
      <p:sp>
        <p:nvSpPr>
          <p:cNvPr id="21" name="Rectangle 39"/>
          <p:cNvSpPr>
            <a:spLocks noChangeArrowheads="1"/>
          </p:cNvSpPr>
          <p:nvPr/>
        </p:nvSpPr>
        <p:spPr bwMode="auto">
          <a:xfrm>
            <a:off x="5199460" y="2237710"/>
            <a:ext cx="944165" cy="292388"/>
          </a:xfrm>
          <a:prstGeom prst="rect">
            <a:avLst/>
          </a:prstGeom>
          <a:noFill/>
          <a:ln w="9525">
            <a:noFill/>
            <a:miter lim="800000"/>
            <a:headEnd/>
            <a:tailEnd/>
          </a:ln>
        </p:spPr>
        <p:txBody>
          <a:bodyPr anchor="ctr">
            <a:spAutoFit/>
          </a:bodyPr>
          <a:lstStyle/>
          <a:p>
            <a:pPr algn="ctr"/>
            <a:r>
              <a:rPr lang="en-US" sz="1300">
                <a:solidFill>
                  <a:schemeClr val="bg1"/>
                </a:solidFill>
                <a:latin typeface="Times New Roman" pitchFamily="18" charset="0"/>
                <a:cs typeface="Times New Roman" pitchFamily="18" charset="0"/>
              </a:rPr>
              <a:t>Ram: 4Gb</a:t>
            </a:r>
            <a:endParaRPr lang="en-US" sz="1300">
              <a:solidFill>
                <a:schemeClr val="bg1"/>
              </a:solidFill>
              <a:latin typeface="Arial" charset="0"/>
            </a:endParaRPr>
          </a:p>
        </p:txBody>
      </p:sp>
      <p:sp>
        <p:nvSpPr>
          <p:cNvPr id="22" name="Rectangle 40"/>
          <p:cNvSpPr>
            <a:spLocks noChangeArrowheads="1"/>
          </p:cNvSpPr>
          <p:nvPr/>
        </p:nvSpPr>
        <p:spPr bwMode="auto">
          <a:xfrm>
            <a:off x="2913784" y="3377703"/>
            <a:ext cx="956082" cy="692497"/>
          </a:xfrm>
          <a:prstGeom prst="rect">
            <a:avLst/>
          </a:prstGeom>
          <a:noFill/>
          <a:ln w="9525">
            <a:noFill/>
            <a:miter lim="800000"/>
            <a:headEnd/>
            <a:tailEnd/>
          </a:ln>
        </p:spPr>
        <p:txBody>
          <a:bodyPr wrap="square" anchor="ctr">
            <a:spAutoFit/>
          </a:bodyPr>
          <a:lstStyle/>
          <a:p>
            <a:pPr algn="ctr"/>
            <a:r>
              <a:rPr lang="en-US" sz="1300">
                <a:solidFill>
                  <a:schemeClr val="bg1"/>
                </a:solidFill>
                <a:latin typeface="Times New Roman" pitchFamily="18" charset="0"/>
                <a:cs typeface="Times New Roman" pitchFamily="18" charset="0"/>
              </a:rPr>
              <a:t>MySQL Workbench 6.3 CE</a:t>
            </a:r>
            <a:endParaRPr lang="en-US" sz="1300">
              <a:solidFill>
                <a:schemeClr val="bg1"/>
              </a:solidFill>
              <a:latin typeface="Arial" charset="0"/>
            </a:endParaRPr>
          </a:p>
        </p:txBody>
      </p:sp>
      <p:sp>
        <p:nvSpPr>
          <p:cNvPr id="23" name="Rectangle 41"/>
          <p:cNvSpPr>
            <a:spLocks noChangeArrowheads="1"/>
          </p:cNvSpPr>
          <p:nvPr/>
        </p:nvSpPr>
        <p:spPr bwMode="auto">
          <a:xfrm>
            <a:off x="2819400" y="2053133"/>
            <a:ext cx="1046560" cy="692497"/>
          </a:xfrm>
          <a:prstGeom prst="rect">
            <a:avLst/>
          </a:prstGeom>
          <a:noFill/>
          <a:ln w="9525">
            <a:noFill/>
            <a:miter lim="800000"/>
            <a:headEnd/>
            <a:tailEnd/>
          </a:ln>
        </p:spPr>
        <p:txBody>
          <a:bodyPr wrap="square" anchor="ctr">
            <a:spAutoFit/>
          </a:bodyPr>
          <a:lstStyle/>
          <a:p>
            <a:pPr algn="ctr"/>
            <a:r>
              <a:rPr lang="en-US" sz="1300">
                <a:solidFill>
                  <a:schemeClr val="bg1"/>
                </a:solidFill>
                <a:latin typeface="Times New Roman" pitchFamily="18" charset="0"/>
                <a:cs typeface="Times New Roman" pitchFamily="18" charset="0"/>
              </a:rPr>
              <a:t>Trình duyệt: Google Chrome</a:t>
            </a:r>
            <a:endParaRPr lang="en-US" sz="1300">
              <a:solidFill>
                <a:schemeClr val="bg1"/>
              </a:solidFill>
              <a:latin typeface="Arial" charset="0"/>
            </a:endParaRPr>
          </a:p>
        </p:txBody>
      </p:sp>
      <p:sp>
        <p:nvSpPr>
          <p:cNvPr id="26" name="Title 1"/>
          <p:cNvSpPr>
            <a:spLocks noGrp="1"/>
          </p:cNvSpPr>
          <p:nvPr>
            <p:ph type="title"/>
          </p:nvPr>
        </p:nvSpPr>
        <p:spPr>
          <a:xfrm>
            <a:off x="1455900" y="193189"/>
            <a:ext cx="6769705" cy="660956"/>
          </a:xfrm>
        </p:spPr>
        <p:txBody>
          <a:bodyPr vert="horz" rtlCol="0">
            <a:normAutofit/>
          </a:bodyPr>
          <a:lstStyle/>
          <a:p>
            <a:r>
              <a:rPr lang="en-US" sz="3600" smtClean="0">
                <a:solidFill>
                  <a:srgbClr val="C20483"/>
                </a:solidFill>
                <a:latin typeface="Times New Roman"/>
              </a:rPr>
              <a:t>KIỂM THỬ</a:t>
            </a:r>
            <a:endParaRPr lang="en-US" sz="3600">
              <a:solidFill>
                <a:srgbClr val="C20483"/>
              </a:solidFill>
              <a:latin typeface="Times New Roman"/>
            </a:endParaRPr>
          </a:p>
        </p:txBody>
      </p:sp>
      <p:grpSp>
        <p:nvGrpSpPr>
          <p:cNvPr id="36" name="Group 35"/>
          <p:cNvGrpSpPr/>
          <p:nvPr/>
        </p:nvGrpSpPr>
        <p:grpSpPr>
          <a:xfrm>
            <a:off x="-9740" y="4131430"/>
            <a:ext cx="2298122" cy="720542"/>
            <a:chOff x="-9740" y="4131430"/>
            <a:chExt cx="2298122" cy="720542"/>
          </a:xfrm>
        </p:grpSpPr>
        <p:sp>
          <p:nvSpPr>
            <p:cNvPr id="24" name="Freeform 23"/>
            <p:cNvSpPr/>
            <p:nvPr/>
          </p:nvSpPr>
          <p:spPr>
            <a:xfrm>
              <a:off x="-3770" y="4294428"/>
              <a:ext cx="2292152" cy="557544"/>
            </a:xfrm>
            <a:custGeom>
              <a:avLst/>
              <a:gdLst>
                <a:gd name="connsiteX0" fmla="*/ 0 w 5074920"/>
                <a:gd name="connsiteY0" fmla="*/ 30480 h 1645920"/>
                <a:gd name="connsiteX1" fmla="*/ 0 w 5074920"/>
                <a:gd name="connsiteY1" fmla="*/ 1645920 h 1645920"/>
                <a:gd name="connsiteX2" fmla="*/ 4663440 w 5074920"/>
                <a:gd name="connsiteY2" fmla="*/ 1645920 h 1645920"/>
                <a:gd name="connsiteX3" fmla="*/ 5074920 w 5074920"/>
                <a:gd name="connsiteY3" fmla="*/ 1554480 h 1645920"/>
                <a:gd name="connsiteX4" fmla="*/ 5074920 w 5074920"/>
                <a:gd name="connsiteY4" fmla="*/ 0 h 1645920"/>
                <a:gd name="connsiteX5" fmla="*/ 0 w 5074920"/>
                <a:gd name="connsiteY5" fmla="*/ 30480 h 1645920"/>
                <a:gd name="connsiteX0" fmla="*/ 0 w 5079682"/>
                <a:gd name="connsiteY0" fmla="*/ 6668 h 1622108"/>
                <a:gd name="connsiteX1" fmla="*/ 0 w 5079682"/>
                <a:gd name="connsiteY1" fmla="*/ 1622108 h 1622108"/>
                <a:gd name="connsiteX2" fmla="*/ 4663440 w 5079682"/>
                <a:gd name="connsiteY2" fmla="*/ 1622108 h 1622108"/>
                <a:gd name="connsiteX3" fmla="*/ 5074920 w 5079682"/>
                <a:gd name="connsiteY3" fmla="*/ 1530668 h 1622108"/>
                <a:gd name="connsiteX4" fmla="*/ 5079682 w 5079682"/>
                <a:gd name="connsiteY4" fmla="*/ 0 h 1622108"/>
                <a:gd name="connsiteX5" fmla="*/ 0 w 5079682"/>
                <a:gd name="connsiteY5" fmla="*/ 6668 h 1622108"/>
                <a:gd name="connsiteX0" fmla="*/ 0 w 5075131"/>
                <a:gd name="connsiteY0" fmla="*/ 20955 h 1636395"/>
                <a:gd name="connsiteX1" fmla="*/ 0 w 5075131"/>
                <a:gd name="connsiteY1" fmla="*/ 1636395 h 1636395"/>
                <a:gd name="connsiteX2" fmla="*/ 4663440 w 5075131"/>
                <a:gd name="connsiteY2" fmla="*/ 1636395 h 1636395"/>
                <a:gd name="connsiteX3" fmla="*/ 5074920 w 5075131"/>
                <a:gd name="connsiteY3" fmla="*/ 1544955 h 1636395"/>
                <a:gd name="connsiteX4" fmla="*/ 5070157 w 5075131"/>
                <a:gd name="connsiteY4" fmla="*/ 0 h 1636395"/>
                <a:gd name="connsiteX5" fmla="*/ 0 w 5075131"/>
                <a:gd name="connsiteY5" fmla="*/ 20955 h 1636395"/>
                <a:gd name="connsiteX0" fmla="*/ 0 w 5075022"/>
                <a:gd name="connsiteY0" fmla="*/ 6667 h 1622107"/>
                <a:gd name="connsiteX1" fmla="*/ 0 w 5075022"/>
                <a:gd name="connsiteY1" fmla="*/ 1622107 h 1622107"/>
                <a:gd name="connsiteX2" fmla="*/ 4663440 w 5075022"/>
                <a:gd name="connsiteY2" fmla="*/ 1622107 h 1622107"/>
                <a:gd name="connsiteX3" fmla="*/ 5074920 w 5075022"/>
                <a:gd name="connsiteY3" fmla="*/ 1530667 h 1622107"/>
                <a:gd name="connsiteX4" fmla="*/ 5060632 w 5075022"/>
                <a:gd name="connsiteY4" fmla="*/ 0 h 1622107"/>
                <a:gd name="connsiteX5" fmla="*/ 0 w 5075022"/>
                <a:gd name="connsiteY5" fmla="*/ 6667 h 1622107"/>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75001"/>
                <a:gd name="connsiteY0" fmla="*/ 20955 h 1636395"/>
                <a:gd name="connsiteX1" fmla="*/ 0 w 5075001"/>
                <a:gd name="connsiteY1" fmla="*/ 1636395 h 1636395"/>
                <a:gd name="connsiteX2" fmla="*/ 4663440 w 5075001"/>
                <a:gd name="connsiteY2" fmla="*/ 1636395 h 1636395"/>
                <a:gd name="connsiteX3" fmla="*/ 5074920 w 5075001"/>
                <a:gd name="connsiteY3" fmla="*/ 1544955 h 1636395"/>
                <a:gd name="connsiteX4" fmla="*/ 5055870 w 5075001"/>
                <a:gd name="connsiteY4" fmla="*/ 0 h 1636395"/>
                <a:gd name="connsiteX5" fmla="*/ 0 w 5075001"/>
                <a:gd name="connsiteY5" fmla="*/ 20955 h 1636395"/>
                <a:gd name="connsiteX0" fmla="*/ 0 w 5094014"/>
                <a:gd name="connsiteY0" fmla="*/ 20955 h 1636395"/>
                <a:gd name="connsiteX1" fmla="*/ 0 w 5094014"/>
                <a:gd name="connsiteY1" fmla="*/ 1636395 h 1636395"/>
                <a:gd name="connsiteX2" fmla="*/ 4663440 w 5094014"/>
                <a:gd name="connsiteY2" fmla="*/ 1636395 h 1636395"/>
                <a:gd name="connsiteX3" fmla="*/ 5093970 w 5094014"/>
                <a:gd name="connsiteY3" fmla="*/ 1525905 h 1636395"/>
                <a:gd name="connsiteX4" fmla="*/ 5055870 w 5094014"/>
                <a:gd name="connsiteY4" fmla="*/ 0 h 1636395"/>
                <a:gd name="connsiteX5" fmla="*/ 0 w 5094014"/>
                <a:gd name="connsiteY5" fmla="*/ 20955 h 1636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4014" h="1636395">
                  <a:moveTo>
                    <a:pt x="0" y="20955"/>
                  </a:moveTo>
                  <a:lnTo>
                    <a:pt x="0" y="1636395"/>
                  </a:lnTo>
                  <a:lnTo>
                    <a:pt x="4663440" y="1636395"/>
                  </a:lnTo>
                  <a:cubicBezTo>
                    <a:pt x="4905375" y="1634490"/>
                    <a:pt x="5047298" y="1575435"/>
                    <a:pt x="5093970" y="1525905"/>
                  </a:cubicBezTo>
                  <a:cubicBezTo>
                    <a:pt x="5095557" y="1015682"/>
                    <a:pt x="5054283" y="510223"/>
                    <a:pt x="5055870" y="0"/>
                  </a:cubicBezTo>
                  <a:lnTo>
                    <a:pt x="0" y="20955"/>
                  </a:lnTo>
                  <a:close/>
                </a:path>
              </a:pathLst>
            </a:custGeom>
            <a:gradFill flip="none" rotWithShape="1">
              <a:gsLst>
                <a:gs pos="0">
                  <a:srgbClr val="6B101B"/>
                </a:gs>
                <a:gs pos="22000">
                  <a:srgbClr val="A01829"/>
                </a:gs>
                <a:gs pos="61000">
                  <a:srgbClr val="D62037"/>
                </a:gs>
              </a:gsLst>
              <a:lin ang="108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nvGrpSpPr>
            <p:cNvPr id="25" name="Group 83"/>
            <p:cNvGrpSpPr>
              <a:grpSpLocks/>
            </p:cNvGrpSpPr>
            <p:nvPr/>
          </p:nvGrpSpPr>
          <p:grpSpPr bwMode="auto">
            <a:xfrm>
              <a:off x="2105633" y="4131430"/>
              <a:ext cx="178236" cy="689965"/>
              <a:chOff x="4453640" y="1056604"/>
              <a:chExt cx="661988" cy="1724601"/>
            </a:xfrm>
          </p:grpSpPr>
          <p:sp>
            <p:nvSpPr>
              <p:cNvPr id="27" name="Freeform 26"/>
              <p:cNvSpPr/>
              <p:nvPr/>
            </p:nvSpPr>
            <p:spPr>
              <a:xfrm>
                <a:off x="4453640" y="1075598"/>
                <a:ext cx="661988" cy="1705607"/>
              </a:xfrm>
              <a:custGeom>
                <a:avLst/>
                <a:gdLst>
                  <a:gd name="connsiteX0" fmla="*/ 604838 w 661988"/>
                  <a:gd name="connsiteY0" fmla="*/ 1704975 h 1704975"/>
                  <a:gd name="connsiteX1" fmla="*/ 42863 w 661988"/>
                  <a:gd name="connsiteY1" fmla="*/ 1514475 h 1704975"/>
                  <a:gd name="connsiteX2" fmla="*/ 0 w 661988"/>
                  <a:gd name="connsiteY2" fmla="*/ 166687 h 1704975"/>
                  <a:gd name="connsiteX3" fmla="*/ 614363 w 661988"/>
                  <a:gd name="connsiteY3" fmla="*/ 0 h 1704975"/>
                  <a:gd name="connsiteX4" fmla="*/ 661988 w 661988"/>
                  <a:gd name="connsiteY4" fmla="*/ 95250 h 1704975"/>
                  <a:gd name="connsiteX5" fmla="*/ 604838 w 661988"/>
                  <a:gd name="connsiteY5" fmla="*/ 1704975 h 1704975"/>
                  <a:gd name="connsiteX0" fmla="*/ 604838 w 661988"/>
                  <a:gd name="connsiteY0" fmla="*/ 1704975 h 1704975"/>
                  <a:gd name="connsiteX1" fmla="*/ 42863 w 661988"/>
                  <a:gd name="connsiteY1" fmla="*/ 1514475 h 1704975"/>
                  <a:gd name="connsiteX2" fmla="*/ 0 w 661988"/>
                  <a:gd name="connsiteY2" fmla="*/ 166687 h 1704975"/>
                  <a:gd name="connsiteX3" fmla="*/ 614363 w 661988"/>
                  <a:gd name="connsiteY3" fmla="*/ 0 h 1704975"/>
                  <a:gd name="connsiteX4" fmla="*/ 661988 w 661988"/>
                  <a:gd name="connsiteY4" fmla="*/ 95250 h 1704975"/>
                  <a:gd name="connsiteX5" fmla="*/ 604838 w 661988"/>
                  <a:gd name="connsiteY5" fmla="*/ 1704975 h 170497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 name="connsiteX0" fmla="*/ 604838 w 661988"/>
                  <a:gd name="connsiteY0" fmla="*/ 1706055 h 1706055"/>
                  <a:gd name="connsiteX1" fmla="*/ 42863 w 661988"/>
                  <a:gd name="connsiteY1" fmla="*/ 1515555 h 1706055"/>
                  <a:gd name="connsiteX2" fmla="*/ 0 w 661988"/>
                  <a:gd name="connsiteY2" fmla="*/ 167767 h 1706055"/>
                  <a:gd name="connsiteX3" fmla="*/ 614363 w 661988"/>
                  <a:gd name="connsiteY3" fmla="*/ 1080 h 1706055"/>
                  <a:gd name="connsiteX4" fmla="*/ 661988 w 661988"/>
                  <a:gd name="connsiteY4" fmla="*/ 96330 h 1706055"/>
                  <a:gd name="connsiteX5" fmla="*/ 604838 w 661988"/>
                  <a:gd name="connsiteY5" fmla="*/ 1706055 h 1706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1988" h="1706055">
                    <a:moveTo>
                      <a:pt x="604838" y="1706055"/>
                    </a:moveTo>
                    <a:cubicBezTo>
                      <a:pt x="446088" y="1699705"/>
                      <a:pt x="196850" y="1693355"/>
                      <a:pt x="42863" y="1515555"/>
                    </a:cubicBezTo>
                    <a:lnTo>
                      <a:pt x="0" y="167767"/>
                    </a:lnTo>
                    <a:cubicBezTo>
                      <a:pt x="104776" y="12193"/>
                      <a:pt x="442912" y="-5270"/>
                      <a:pt x="614363" y="1080"/>
                    </a:cubicBezTo>
                    <a:cubicBezTo>
                      <a:pt x="687388" y="4255"/>
                      <a:pt x="646113" y="64580"/>
                      <a:pt x="661988" y="96330"/>
                    </a:cubicBezTo>
                    <a:lnTo>
                      <a:pt x="604838" y="1706055"/>
                    </a:lnTo>
                    <a:close/>
                  </a:path>
                </a:pathLst>
              </a:custGeom>
              <a:gradFill flip="none" rotWithShape="1">
                <a:gsLst>
                  <a:gs pos="0">
                    <a:srgbClr val="6B101B"/>
                  </a:gs>
                  <a:gs pos="50000">
                    <a:srgbClr val="D62037"/>
                  </a:gs>
                  <a:gs pos="100000">
                    <a:srgbClr val="6B101B"/>
                  </a:gs>
                </a:gsLst>
                <a:lin ang="108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8" name="Freeform 27"/>
              <p:cNvSpPr/>
              <p:nvPr/>
            </p:nvSpPr>
            <p:spPr>
              <a:xfrm>
                <a:off x="4648868" y="1056604"/>
                <a:ext cx="399840" cy="166749"/>
              </a:xfrm>
              <a:custGeom>
                <a:avLst/>
                <a:gdLst>
                  <a:gd name="connsiteX0" fmla="*/ 0 w 400050"/>
                  <a:gd name="connsiteY0" fmla="*/ 176213 h 176213"/>
                  <a:gd name="connsiteX1" fmla="*/ 0 w 400050"/>
                  <a:gd name="connsiteY1" fmla="*/ 119063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76213 h 176213"/>
                  <a:gd name="connsiteX1" fmla="*/ 9525 w 400050"/>
                  <a:gd name="connsiteY1" fmla="*/ 130969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76213 h 176213"/>
                  <a:gd name="connsiteX1" fmla="*/ 9525 w 400050"/>
                  <a:gd name="connsiteY1" fmla="*/ 130969 h 176213"/>
                  <a:gd name="connsiteX2" fmla="*/ 333375 w 400050"/>
                  <a:gd name="connsiteY2" fmla="*/ 0 h 176213"/>
                  <a:gd name="connsiteX3" fmla="*/ 400050 w 400050"/>
                  <a:gd name="connsiteY3" fmla="*/ 42863 h 176213"/>
                  <a:gd name="connsiteX4" fmla="*/ 385763 w 400050"/>
                  <a:gd name="connsiteY4" fmla="*/ 119063 h 176213"/>
                  <a:gd name="connsiteX5" fmla="*/ 0 w 400050"/>
                  <a:gd name="connsiteY5" fmla="*/ 176213 h 176213"/>
                  <a:gd name="connsiteX0" fmla="*/ 0 w 400050"/>
                  <a:gd name="connsiteY0" fmla="*/ 166688 h 166688"/>
                  <a:gd name="connsiteX1" fmla="*/ 9525 w 400050"/>
                  <a:gd name="connsiteY1" fmla="*/ 121444 h 166688"/>
                  <a:gd name="connsiteX2" fmla="*/ 333375 w 400050"/>
                  <a:gd name="connsiteY2" fmla="*/ 0 h 166688"/>
                  <a:gd name="connsiteX3" fmla="*/ 400050 w 400050"/>
                  <a:gd name="connsiteY3" fmla="*/ 33338 h 166688"/>
                  <a:gd name="connsiteX4" fmla="*/ 385763 w 400050"/>
                  <a:gd name="connsiteY4" fmla="*/ 109538 h 166688"/>
                  <a:gd name="connsiteX5" fmla="*/ 0 w 400050"/>
                  <a:gd name="connsiteY5" fmla="*/ 166688 h 166688"/>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 name="connsiteX0" fmla="*/ 0 w 400050"/>
                  <a:gd name="connsiteY0" fmla="*/ 167360 h 167360"/>
                  <a:gd name="connsiteX1" fmla="*/ 9525 w 400050"/>
                  <a:gd name="connsiteY1" fmla="*/ 122116 h 167360"/>
                  <a:gd name="connsiteX2" fmla="*/ 333375 w 400050"/>
                  <a:gd name="connsiteY2" fmla="*/ 672 h 167360"/>
                  <a:gd name="connsiteX3" fmla="*/ 400050 w 400050"/>
                  <a:gd name="connsiteY3" fmla="*/ 34010 h 167360"/>
                  <a:gd name="connsiteX4" fmla="*/ 385763 w 400050"/>
                  <a:gd name="connsiteY4" fmla="*/ 110210 h 167360"/>
                  <a:gd name="connsiteX5" fmla="*/ 0 w 400050"/>
                  <a:gd name="connsiteY5" fmla="*/ 167360 h 16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050" h="167360">
                    <a:moveTo>
                      <a:pt x="0" y="167360"/>
                    </a:moveTo>
                    <a:lnTo>
                      <a:pt x="9525" y="122116"/>
                    </a:lnTo>
                    <a:cubicBezTo>
                      <a:pt x="98425" y="7022"/>
                      <a:pt x="277812" y="-3297"/>
                      <a:pt x="333375" y="672"/>
                    </a:cubicBezTo>
                    <a:cubicBezTo>
                      <a:pt x="365125" y="2260"/>
                      <a:pt x="394493" y="15753"/>
                      <a:pt x="400050" y="34010"/>
                    </a:cubicBezTo>
                    <a:lnTo>
                      <a:pt x="385763" y="110210"/>
                    </a:lnTo>
                    <a:cubicBezTo>
                      <a:pt x="288131" y="110210"/>
                      <a:pt x="130969" y="119735"/>
                      <a:pt x="0" y="167360"/>
                    </a:cubicBezTo>
                    <a:close/>
                  </a:path>
                </a:pathLst>
              </a:custGeom>
              <a:gradFill flip="none" rotWithShape="1">
                <a:gsLst>
                  <a:gs pos="0">
                    <a:srgbClr val="6B101B"/>
                  </a:gs>
                  <a:gs pos="50000">
                    <a:srgbClr val="D62037"/>
                  </a:gs>
                  <a:gs pos="100000">
                    <a:srgbClr val="6B101B"/>
                  </a:gs>
                </a:gsLst>
                <a:lin ang="108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30" name="Rectangle 89"/>
            <p:cNvSpPr>
              <a:spLocks noChangeArrowheads="1"/>
            </p:cNvSpPr>
            <p:nvPr/>
          </p:nvSpPr>
          <p:spPr bwMode="auto">
            <a:xfrm>
              <a:off x="-9740" y="4406175"/>
              <a:ext cx="2261679" cy="292388"/>
            </a:xfrm>
            <a:prstGeom prst="rect">
              <a:avLst/>
            </a:prstGeom>
            <a:noFill/>
            <a:ln w="9525">
              <a:noFill/>
              <a:miter lim="800000"/>
              <a:headEnd/>
              <a:tailEnd/>
            </a:ln>
          </p:spPr>
          <p:txBody>
            <a:bodyPr wrap="square" anchor="ctr">
              <a:spAutoFit/>
            </a:bodyPr>
            <a:lstStyle/>
            <a:p>
              <a:pPr>
                <a:defRPr/>
              </a:pPr>
              <a:r>
                <a:rPr lang="en-US" sz="1300" err="1" smtClean="0">
                  <a:solidFill>
                    <a:schemeClr val="bg1"/>
                  </a:solidFill>
                  <a:latin typeface="Times New Roman" panose="02020603050405020304" pitchFamily="18" charset="0"/>
                  <a:cs typeface="Times New Roman" panose="02020603050405020304" pitchFamily="18" charset="0"/>
                </a:rPr>
                <a:t>Hình</a:t>
              </a:r>
              <a:r>
                <a:rPr lang="en-US" sz="1300" smtClean="0">
                  <a:solidFill>
                    <a:schemeClr val="bg1"/>
                  </a:solidFill>
                  <a:latin typeface="Times New Roman" panose="02020603050405020304" pitchFamily="18" charset="0"/>
                  <a:cs typeface="Times New Roman" panose="02020603050405020304" pitchFamily="18" charset="0"/>
                </a:rPr>
                <a:t> </a:t>
              </a:r>
              <a:r>
                <a:rPr lang="en-US" sz="1300" err="1" smtClean="0">
                  <a:solidFill>
                    <a:schemeClr val="bg1"/>
                  </a:solidFill>
                  <a:latin typeface="Times New Roman" panose="02020603050405020304" pitchFamily="18" charset="0"/>
                  <a:cs typeface="Times New Roman" panose="02020603050405020304" pitchFamily="18" charset="0"/>
                </a:rPr>
                <a:t>thức</a:t>
              </a:r>
              <a:r>
                <a:rPr lang="en-US" sz="1300" smtClean="0">
                  <a:solidFill>
                    <a:schemeClr val="bg1"/>
                  </a:solidFill>
                  <a:latin typeface="Times New Roman" panose="02020603050405020304" pitchFamily="18" charset="0"/>
                  <a:cs typeface="Times New Roman" panose="02020603050405020304" pitchFamily="18" charset="0"/>
                </a:rPr>
                <a:t> </a:t>
              </a:r>
              <a:r>
                <a:rPr lang="en-US" sz="1300" err="1" smtClean="0">
                  <a:solidFill>
                    <a:schemeClr val="bg1"/>
                  </a:solidFill>
                  <a:latin typeface="Times New Roman" panose="02020603050405020304" pitchFamily="18" charset="0"/>
                  <a:cs typeface="Times New Roman" panose="02020603050405020304" pitchFamily="18" charset="0"/>
                </a:rPr>
                <a:t>kiểm</a:t>
              </a:r>
              <a:r>
                <a:rPr lang="en-US" sz="1300" smtClean="0">
                  <a:solidFill>
                    <a:schemeClr val="bg1"/>
                  </a:solidFill>
                  <a:latin typeface="Times New Roman" panose="02020603050405020304" pitchFamily="18" charset="0"/>
                  <a:cs typeface="Times New Roman" panose="02020603050405020304" pitchFamily="18" charset="0"/>
                </a:rPr>
                <a:t> </a:t>
              </a:r>
              <a:r>
                <a:rPr lang="en-US" sz="1300" err="1" smtClean="0">
                  <a:solidFill>
                    <a:schemeClr val="bg1"/>
                  </a:solidFill>
                  <a:latin typeface="Times New Roman" panose="02020603050405020304" pitchFamily="18" charset="0"/>
                  <a:cs typeface="Times New Roman" panose="02020603050405020304" pitchFamily="18" charset="0"/>
                </a:rPr>
                <a:t>thử</a:t>
              </a:r>
              <a:r>
                <a:rPr lang="en-US" sz="1300" smtClean="0">
                  <a:solidFill>
                    <a:schemeClr val="bg1"/>
                  </a:solidFill>
                  <a:latin typeface="Times New Roman" panose="02020603050405020304" pitchFamily="18" charset="0"/>
                  <a:cs typeface="Times New Roman" panose="02020603050405020304" pitchFamily="18" charset="0"/>
                </a:rPr>
                <a:t>: </a:t>
              </a:r>
              <a:r>
                <a:rPr lang="en-US" sz="1300" err="1" smtClean="0">
                  <a:solidFill>
                    <a:schemeClr val="bg1"/>
                  </a:solidFill>
                  <a:latin typeface="Times New Roman" panose="02020603050405020304" pitchFamily="18" charset="0"/>
                  <a:cs typeface="Times New Roman" panose="02020603050405020304" pitchFamily="18" charset="0"/>
                </a:rPr>
                <a:t>Hộp</a:t>
              </a:r>
              <a:r>
                <a:rPr lang="en-US" sz="1300" smtClean="0">
                  <a:solidFill>
                    <a:schemeClr val="bg1"/>
                  </a:solidFill>
                  <a:latin typeface="Times New Roman" panose="02020603050405020304" pitchFamily="18" charset="0"/>
                  <a:cs typeface="Times New Roman" panose="02020603050405020304" pitchFamily="18" charset="0"/>
                </a:rPr>
                <a:t> </a:t>
              </a:r>
              <a:r>
                <a:rPr lang="en-US" sz="1300" err="1" smtClean="0">
                  <a:solidFill>
                    <a:schemeClr val="bg1"/>
                  </a:solidFill>
                  <a:latin typeface="Times New Roman" panose="02020603050405020304" pitchFamily="18" charset="0"/>
                  <a:cs typeface="Times New Roman" panose="02020603050405020304" pitchFamily="18" charset="0"/>
                </a:rPr>
                <a:t>đen</a:t>
              </a:r>
              <a:endParaRPr lang="en-US" sz="1300">
                <a:solidFill>
                  <a:schemeClr val="bg1"/>
                </a:solidFill>
                <a:latin typeface="Times New Roman" panose="02020603050405020304" pitchFamily="18" charset="0"/>
                <a:cs typeface="Times New Roman" panose="02020603050405020304" pitchFamily="18" charset="0"/>
              </a:endParaRPr>
            </a:p>
          </p:txBody>
        </p:sp>
      </p:grpSp>
      <p:cxnSp>
        <p:nvCxnSpPr>
          <p:cNvPr id="31" name="Straight Connector 3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32" name="Straight Connector 31"/>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custDataLst>
      <p:tags r:id="rId1"/>
    </p:custDataLst>
    <p:extLst>
      <p:ext uri="{BB962C8B-B14F-4D97-AF65-F5344CB8AC3E}">
        <p14:creationId xmlns:p14="http://schemas.microsoft.com/office/powerpoint/2010/main" val="27984215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dissolve">
                                      <p:cBhvr>
                                        <p:cTn id="10" dur="500"/>
                                        <p:tgtEl>
                                          <p:spTgt spid="1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17"/>
                                        </p:tgtEl>
                                        <p:attrNameLst>
                                          <p:attrName>style.visibility</p:attrName>
                                        </p:attrNameLst>
                                      </p:cBhvr>
                                      <p:to>
                                        <p:strVal val="visible"/>
                                      </p:to>
                                    </p:set>
                                    <p:animEffect transition="in" filter="dissolve">
                                      <p:cBhvr>
                                        <p:cTn id="13" dur="500"/>
                                        <p:tgtEl>
                                          <p:spTgt spid="17"/>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dissolve">
                                      <p:cBhvr>
                                        <p:cTn id="18" dur="500"/>
                                        <p:tgtEl>
                                          <p:spTgt spid="21"/>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dissolve">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dissolve">
                                      <p:cBhvr>
                                        <p:cTn id="26" dur="500"/>
                                        <p:tgtEl>
                                          <p:spTgt spid="20"/>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dissolve">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dissolve">
                                      <p:cBhvr>
                                        <p:cTn id="34" dur="500"/>
                                        <p:tgtEl>
                                          <p:spTgt spid="19"/>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Effect transition="in" filter="dissolve">
                                      <p:cBhvr>
                                        <p:cTn id="37" dur="500"/>
                                        <p:tgtEl>
                                          <p:spTgt spid="9"/>
                                        </p:tgtEl>
                                      </p:cBhvr>
                                    </p:animEffect>
                                  </p:childTnLst>
                                </p:cTn>
                              </p:par>
                            </p:childTnLst>
                          </p:cTn>
                        </p:par>
                      </p:childTnLst>
                    </p:cTn>
                  </p:par>
                  <p:par>
                    <p:cTn id="38" fill="hold">
                      <p:stCondLst>
                        <p:cond delay="indefinite"/>
                      </p:stCondLst>
                      <p:childTnLst>
                        <p:par>
                          <p:cTn id="39" fill="hold">
                            <p:stCondLst>
                              <p:cond delay="0"/>
                            </p:stCondLst>
                            <p:childTnLst>
                              <p:par>
                                <p:cTn id="40" presetID="9" presetClass="entr" presetSubtype="0" fill="hold" grpId="0" nodeType="click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dissolve">
                                      <p:cBhvr>
                                        <p:cTn id="42" dur="500"/>
                                        <p:tgtEl>
                                          <p:spTgt spid="16"/>
                                        </p:tgtEl>
                                      </p:cBhvr>
                                    </p:animEffect>
                                  </p:childTnLst>
                                </p:cTn>
                              </p:par>
                              <p:par>
                                <p:cTn id="43" presetID="9" presetClass="entr" presetSubtype="0" fill="hold" grpId="0" nodeType="with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dissolve">
                                      <p:cBhvr>
                                        <p:cTn id="45" dur="500"/>
                                        <p:tgtEl>
                                          <p:spTgt spid="22"/>
                                        </p:tgtEl>
                                      </p:cBhvr>
                                    </p:animEffect>
                                  </p:childTnLst>
                                </p:cTn>
                              </p:par>
                            </p:childTnLst>
                          </p:cTn>
                        </p:par>
                      </p:childTnLst>
                    </p:cTn>
                  </p:par>
                  <p:par>
                    <p:cTn id="46" fill="hold">
                      <p:stCondLst>
                        <p:cond delay="indefinite"/>
                      </p:stCondLst>
                      <p:childTnLst>
                        <p:par>
                          <p:cTn id="47" fill="hold">
                            <p:stCondLst>
                              <p:cond delay="0"/>
                            </p:stCondLst>
                            <p:childTnLst>
                              <p:par>
                                <p:cTn id="48" presetID="9" presetClass="entr" presetSubtype="0" fill="hold" grpId="0" nodeType="clickEffect">
                                  <p:stCondLst>
                                    <p:cond delay="0"/>
                                  </p:stCondLst>
                                  <p:childTnLst>
                                    <p:set>
                                      <p:cBhvr>
                                        <p:cTn id="49" dur="1" fill="hold">
                                          <p:stCondLst>
                                            <p:cond delay="0"/>
                                          </p:stCondLst>
                                        </p:cTn>
                                        <p:tgtEl>
                                          <p:spTgt spid="15"/>
                                        </p:tgtEl>
                                        <p:attrNameLst>
                                          <p:attrName>style.visibility</p:attrName>
                                        </p:attrNameLst>
                                      </p:cBhvr>
                                      <p:to>
                                        <p:strVal val="visible"/>
                                      </p:to>
                                    </p:set>
                                    <p:animEffect transition="in" filter="dissolve">
                                      <p:cBhvr>
                                        <p:cTn id="50" dur="500"/>
                                        <p:tgtEl>
                                          <p:spTgt spid="15"/>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dissolve">
                                      <p:cBhvr>
                                        <p:cTn id="53" dur="500"/>
                                        <p:tgtEl>
                                          <p:spTgt spid="23"/>
                                        </p:tgtEl>
                                      </p:cBhvr>
                                    </p:animEffect>
                                  </p:childTnLst>
                                </p:cTn>
                              </p:par>
                            </p:childTnLst>
                          </p:cTn>
                        </p:par>
                      </p:childTnLst>
                    </p:cTn>
                  </p:par>
                  <p:par>
                    <p:cTn id="54" fill="hold">
                      <p:stCondLst>
                        <p:cond delay="indefinite"/>
                      </p:stCondLst>
                      <p:childTnLst>
                        <p:par>
                          <p:cTn id="55" fill="hold">
                            <p:stCondLst>
                              <p:cond delay="0"/>
                            </p:stCondLst>
                            <p:childTnLst>
                              <p:par>
                                <p:cTn id="56" presetID="4" presetClass="entr" presetSubtype="16" fill="hold" nodeType="clickEffect">
                                  <p:stCondLst>
                                    <p:cond delay="0"/>
                                  </p:stCondLst>
                                  <p:childTnLst>
                                    <p:set>
                                      <p:cBhvr>
                                        <p:cTn id="57" dur="1" fill="hold">
                                          <p:stCondLst>
                                            <p:cond delay="0"/>
                                          </p:stCondLst>
                                        </p:cTn>
                                        <p:tgtEl>
                                          <p:spTgt spid="36"/>
                                        </p:tgtEl>
                                        <p:attrNameLst>
                                          <p:attrName>style.visibility</p:attrName>
                                        </p:attrNameLst>
                                      </p:cBhvr>
                                      <p:to>
                                        <p:strVal val="visible"/>
                                      </p:to>
                                    </p:set>
                                    <p:animEffect transition="in" filter="box(in)">
                                      <p:cBhvr>
                                        <p:cTn id="58" dur="10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3" grpId="0" animBg="1"/>
      <p:bldP spid="14" grpId="0" animBg="1"/>
      <p:bldP spid="15" grpId="0" animBg="1"/>
      <p:bldP spid="16" grpId="0" animBg="1"/>
      <p:bldP spid="17" grpId="0" animBg="1"/>
      <p:bldP spid="18" grpId="0"/>
      <p:bldP spid="19" grpId="0"/>
      <p:bldP spid="20" grpId="0"/>
      <p:bldP spid="21" grpId="0"/>
      <p:bldP spid="22" grpId="0"/>
      <p:bldP spid="23"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30</a:t>
            </a:r>
            <a:endParaRPr lang="en-US"/>
          </a:p>
        </p:txBody>
      </p:sp>
      <p:sp>
        <p:nvSpPr>
          <p:cNvPr id="14" name="Title 1"/>
          <p:cNvSpPr txBox="1">
            <a:spLocks/>
          </p:cNvSpPr>
          <p:nvPr/>
        </p:nvSpPr>
        <p:spPr>
          <a:xfrm>
            <a:off x="1455900" y="193189"/>
            <a:ext cx="6769705" cy="660956"/>
          </a:xfrm>
          <a:prstGeom prst="rect">
            <a:avLst/>
          </a:prstGeom>
        </p:spPr>
        <p:txBody>
          <a:bodyPr vert="horz" lIns="91440" tIns="45720" rIns="91440" bIns="45720" rtlCol="0" anchor="t">
            <a:normAutofit/>
          </a:bodyPr>
          <a:lstStyle>
            <a:lvl1pPr lvl="0" algn="l" rtl="0">
              <a:spcBef>
                <a:spcPct val="0"/>
              </a:spcBef>
              <a:buNone/>
              <a:defRPr lang="en-US" sz="3600" i="0" dirty="0">
                <a:solidFill>
                  <a:schemeClr val="tx1">
                    <a:lumMod val="65000"/>
                    <a:lumOff val="35000"/>
                  </a:schemeClr>
                </a:solidFill>
                <a:latin typeface="+mj-lt"/>
              </a:defRPr>
            </a:lvl1pPr>
          </a:lstStyle>
          <a:p>
            <a:r>
              <a:rPr lang="en-US" sz="3400" smtClean="0">
                <a:solidFill>
                  <a:srgbClr val="C20483"/>
                </a:solidFill>
                <a:latin typeface="Times New Roman"/>
              </a:rPr>
              <a:t>CÁC TRƯỜNG HỢP KIỂM THỬ</a:t>
            </a:r>
            <a:endParaRPr lang="en-US" sz="3400">
              <a:solidFill>
                <a:srgbClr val="C20483"/>
              </a:solidFill>
              <a:latin typeface="Times New Roman"/>
            </a:endParaRPr>
          </a:p>
        </p:txBody>
      </p:sp>
      <p:cxnSp>
        <p:nvCxnSpPr>
          <p:cNvPr id="17" name="Straight Connector 16"/>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8" name="Straight Connector 17"/>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custDataLst>
      <p:tags r:id="rId1"/>
    </p:custDataLst>
    <p:extLst>
      <p:ext uri="{BB962C8B-B14F-4D97-AF65-F5344CB8AC3E}">
        <p14:creationId xmlns:p14="http://schemas.microsoft.com/office/powerpoint/2010/main" val="4098822446"/>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Title 1"/>
          <p:cNvSpPr>
            <a:spLocks noGrp="1"/>
          </p:cNvSpPr>
          <p:nvPr>
            <p:ph type="title"/>
          </p:nvPr>
        </p:nvSpPr>
        <p:spPr>
          <a:xfrm>
            <a:off x="1455900" y="193189"/>
            <a:ext cx="6769705" cy="1100302"/>
          </a:xfrm>
        </p:spPr>
        <p:txBody>
          <a:bodyPr vert="horz" rtlCol="0"/>
          <a:lstStyle/>
          <a:p>
            <a:r>
              <a:rPr lang="en-US" sz="3400" err="1">
                <a:solidFill>
                  <a:srgbClr val="C20483"/>
                </a:solidFill>
                <a:latin typeface="Times New Roman"/>
              </a:rPr>
              <a:t>NỘI</a:t>
            </a:r>
            <a:r>
              <a:rPr lang="en-US" sz="3400">
                <a:solidFill>
                  <a:srgbClr val="C20483"/>
                </a:solidFill>
                <a:latin typeface="Times New Roman"/>
              </a:rPr>
              <a:t> DUNG</a:t>
            </a:r>
          </a:p>
          <a:p>
            <a:endParaRPr lang="en-US">
              <a:solidFill>
                <a:schemeClr val="accent5">
                  <a:lumMod val="75000"/>
                </a:schemeClr>
              </a:solidFill>
              <a:latin typeface="Times New Roman"/>
            </a:endParaRPr>
          </a:p>
        </p:txBody>
      </p:sp>
      <p:pic>
        <p:nvPicPr>
          <p:cNvPr id="81" name="Picture 80"/>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82" name="TextBox 81"/>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cxnSp>
        <p:nvCxnSpPr>
          <p:cNvPr id="86" name="Straight Connector 85"/>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87" name="TextBox 86"/>
          <p:cNvSpPr txBox="1"/>
          <p:nvPr/>
        </p:nvSpPr>
        <p:spPr>
          <a:xfrm>
            <a:off x="8610600" y="4671637"/>
            <a:ext cx="2857500" cy="373179"/>
          </a:xfrm>
          <a:prstGeom prst="rect">
            <a:avLst/>
          </a:prstGeom>
        </p:spPr>
        <p:txBody>
          <a:bodyPr vert="horz" lIns="95250" tIns="47625" rIns="95250" bIns="47625" rtlCol="0">
            <a:spAutoFit/>
          </a:bodyPr>
          <a:lstStyle/>
          <a:p>
            <a:r>
              <a:rPr lang="en-US" smtClean="0"/>
              <a:t>1</a:t>
            </a:r>
            <a:endParaRPr lang="en-US"/>
          </a:p>
        </p:txBody>
      </p:sp>
      <p:cxnSp>
        <p:nvCxnSpPr>
          <p:cNvPr id="83" name="Straight Connector 82"/>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43" name="Group 21"/>
          <p:cNvGrpSpPr>
            <a:grpSpLocks/>
          </p:cNvGrpSpPr>
          <p:nvPr/>
        </p:nvGrpSpPr>
        <p:grpSpPr bwMode="auto">
          <a:xfrm>
            <a:off x="804625" y="2817019"/>
            <a:ext cx="6418362" cy="246062"/>
            <a:chOff x="697015" y="3451420"/>
            <a:chExt cx="6838868" cy="290232"/>
          </a:xfrm>
        </p:grpSpPr>
        <p:cxnSp>
          <p:nvCxnSpPr>
            <p:cNvPr id="44" name="Straight Connector 43"/>
            <p:cNvCxnSpPr/>
            <p:nvPr/>
          </p:nvCxnSpPr>
          <p:spPr>
            <a:xfrm>
              <a:off x="777992" y="3601097"/>
              <a:ext cx="6757891" cy="22204"/>
            </a:xfrm>
            <a:prstGeom prst="line">
              <a:avLst/>
            </a:prstGeom>
            <a:ln w="12700">
              <a:solidFill>
                <a:srgbClr val="ADADAD"/>
              </a:solidFill>
            </a:ln>
          </p:spPr>
          <p:style>
            <a:lnRef idx="1">
              <a:schemeClr val="accent1"/>
            </a:lnRef>
            <a:fillRef idx="0">
              <a:schemeClr val="accent1"/>
            </a:fillRef>
            <a:effectRef idx="0">
              <a:schemeClr val="accent1"/>
            </a:effectRef>
            <a:fontRef idx="minor">
              <a:schemeClr val="tx1"/>
            </a:fontRef>
          </p:style>
        </p:cxnSp>
        <p:sp>
          <p:nvSpPr>
            <p:cNvPr id="84" name="Freeform 83"/>
            <p:cNvSpPr/>
            <p:nvPr/>
          </p:nvSpPr>
          <p:spPr bwMode="auto">
            <a:xfrm rot="16200000">
              <a:off x="748746" y="3399689"/>
              <a:ext cx="290232" cy="393694"/>
            </a:xfrm>
            <a:custGeom>
              <a:avLst/>
              <a:gdLst>
                <a:gd name="connsiteX0" fmla="*/ 685800 w 1346200"/>
                <a:gd name="connsiteY0" fmla="*/ 2095500 h 2095500"/>
                <a:gd name="connsiteX1" fmla="*/ 0 w 1346200"/>
                <a:gd name="connsiteY1" fmla="*/ 1035050 h 2095500"/>
                <a:gd name="connsiteX2" fmla="*/ 95250 w 1346200"/>
                <a:gd name="connsiteY2" fmla="*/ 273050 h 2095500"/>
                <a:gd name="connsiteX3" fmla="*/ 666750 w 1346200"/>
                <a:gd name="connsiteY3" fmla="*/ 0 h 2095500"/>
                <a:gd name="connsiteX4" fmla="*/ 1282700 w 1346200"/>
                <a:gd name="connsiteY4" fmla="*/ 311150 h 2095500"/>
                <a:gd name="connsiteX5" fmla="*/ 1346200 w 1346200"/>
                <a:gd name="connsiteY5" fmla="*/ 990600 h 2095500"/>
                <a:gd name="connsiteX6" fmla="*/ 685800 w 1346200"/>
                <a:gd name="connsiteY6" fmla="*/ 2095500 h 2095500"/>
                <a:gd name="connsiteX0" fmla="*/ 673894 w 1334294"/>
                <a:gd name="connsiteY0" fmla="*/ 2095500 h 2095500"/>
                <a:gd name="connsiteX1" fmla="*/ 0 w 1334294"/>
                <a:gd name="connsiteY1" fmla="*/ 1020762 h 2095500"/>
                <a:gd name="connsiteX2" fmla="*/ 83344 w 1334294"/>
                <a:gd name="connsiteY2" fmla="*/ 273050 h 2095500"/>
                <a:gd name="connsiteX3" fmla="*/ 654844 w 1334294"/>
                <a:gd name="connsiteY3" fmla="*/ 0 h 2095500"/>
                <a:gd name="connsiteX4" fmla="*/ 1270794 w 1334294"/>
                <a:gd name="connsiteY4" fmla="*/ 311150 h 2095500"/>
                <a:gd name="connsiteX5" fmla="*/ 1334294 w 1334294"/>
                <a:gd name="connsiteY5" fmla="*/ 990600 h 2095500"/>
                <a:gd name="connsiteX6" fmla="*/ 673894 w 1334294"/>
                <a:gd name="connsiteY6" fmla="*/ 2095500 h 2095500"/>
                <a:gd name="connsiteX0" fmla="*/ 717354 w 1377754"/>
                <a:gd name="connsiteY0" fmla="*/ 2095500 h 2095500"/>
                <a:gd name="connsiteX1" fmla="*/ 43460 w 1377754"/>
                <a:gd name="connsiteY1" fmla="*/ 1020762 h 2095500"/>
                <a:gd name="connsiteX2" fmla="*/ 126804 w 1377754"/>
                <a:gd name="connsiteY2" fmla="*/ 273050 h 2095500"/>
                <a:gd name="connsiteX3" fmla="*/ 698304 w 1377754"/>
                <a:gd name="connsiteY3" fmla="*/ 0 h 2095500"/>
                <a:gd name="connsiteX4" fmla="*/ 1314254 w 1377754"/>
                <a:gd name="connsiteY4" fmla="*/ 311150 h 2095500"/>
                <a:gd name="connsiteX5" fmla="*/ 1377754 w 1377754"/>
                <a:gd name="connsiteY5" fmla="*/ 990600 h 2095500"/>
                <a:gd name="connsiteX6" fmla="*/ 717354 w 1377754"/>
                <a:gd name="connsiteY6" fmla="*/ 2095500 h 2095500"/>
                <a:gd name="connsiteX0" fmla="*/ 730807 w 1391207"/>
                <a:gd name="connsiteY0" fmla="*/ 2095500 h 2095500"/>
                <a:gd name="connsiteX1" fmla="*/ 56913 w 1391207"/>
                <a:gd name="connsiteY1" fmla="*/ 1020762 h 2095500"/>
                <a:gd name="connsiteX2" fmla="*/ 140257 w 1391207"/>
                <a:gd name="connsiteY2" fmla="*/ 273050 h 2095500"/>
                <a:gd name="connsiteX3" fmla="*/ 711757 w 1391207"/>
                <a:gd name="connsiteY3" fmla="*/ 0 h 2095500"/>
                <a:gd name="connsiteX4" fmla="*/ 1327707 w 1391207"/>
                <a:gd name="connsiteY4" fmla="*/ 311150 h 2095500"/>
                <a:gd name="connsiteX5" fmla="*/ 1391207 w 1391207"/>
                <a:gd name="connsiteY5" fmla="*/ 990600 h 2095500"/>
                <a:gd name="connsiteX6" fmla="*/ 730807 w 1391207"/>
                <a:gd name="connsiteY6" fmla="*/ 2095500 h 2095500"/>
                <a:gd name="connsiteX0" fmla="*/ 729076 w 1389476"/>
                <a:gd name="connsiteY0" fmla="*/ 2095500 h 2095500"/>
                <a:gd name="connsiteX1" fmla="*/ 55182 w 1389476"/>
                <a:gd name="connsiteY1" fmla="*/ 1020762 h 2095500"/>
                <a:gd name="connsiteX2" fmla="*/ 145670 w 1389476"/>
                <a:gd name="connsiteY2" fmla="*/ 280194 h 2095500"/>
                <a:gd name="connsiteX3" fmla="*/ 710026 w 1389476"/>
                <a:gd name="connsiteY3" fmla="*/ 0 h 2095500"/>
                <a:gd name="connsiteX4" fmla="*/ 1325976 w 1389476"/>
                <a:gd name="connsiteY4" fmla="*/ 311150 h 2095500"/>
                <a:gd name="connsiteX5" fmla="*/ 1389476 w 1389476"/>
                <a:gd name="connsiteY5" fmla="*/ 990600 h 2095500"/>
                <a:gd name="connsiteX6" fmla="*/ 729076 w 1389476"/>
                <a:gd name="connsiteY6" fmla="*/ 2095500 h 2095500"/>
                <a:gd name="connsiteX0" fmla="*/ 731585 w 1391985"/>
                <a:gd name="connsiteY0" fmla="*/ 2095500 h 2095500"/>
                <a:gd name="connsiteX1" fmla="*/ 57691 w 1391985"/>
                <a:gd name="connsiteY1" fmla="*/ 1020762 h 2095500"/>
                <a:gd name="connsiteX2" fmla="*/ 148179 w 1391985"/>
                <a:gd name="connsiteY2" fmla="*/ 280194 h 2095500"/>
                <a:gd name="connsiteX3" fmla="*/ 712535 w 1391985"/>
                <a:gd name="connsiteY3" fmla="*/ 0 h 2095500"/>
                <a:gd name="connsiteX4" fmla="*/ 1328485 w 1391985"/>
                <a:gd name="connsiteY4" fmla="*/ 311150 h 2095500"/>
                <a:gd name="connsiteX5" fmla="*/ 1391985 w 1391985"/>
                <a:gd name="connsiteY5" fmla="*/ 990600 h 2095500"/>
                <a:gd name="connsiteX6" fmla="*/ 731585 w 1391985"/>
                <a:gd name="connsiteY6" fmla="*/ 2095500 h 2095500"/>
                <a:gd name="connsiteX0" fmla="*/ 731585 w 1391985"/>
                <a:gd name="connsiteY0" fmla="*/ 2095500 h 2095500"/>
                <a:gd name="connsiteX1" fmla="*/ 57691 w 1391985"/>
                <a:gd name="connsiteY1" fmla="*/ 1020762 h 2095500"/>
                <a:gd name="connsiteX2" fmla="*/ 148179 w 1391985"/>
                <a:gd name="connsiteY2" fmla="*/ 280194 h 2095500"/>
                <a:gd name="connsiteX3" fmla="*/ 712535 w 1391985"/>
                <a:gd name="connsiteY3" fmla="*/ 0 h 2095500"/>
                <a:gd name="connsiteX4" fmla="*/ 1328485 w 1391985"/>
                <a:gd name="connsiteY4" fmla="*/ 311150 h 2095500"/>
                <a:gd name="connsiteX5" fmla="*/ 1391985 w 1391985"/>
                <a:gd name="connsiteY5" fmla="*/ 990600 h 2095500"/>
                <a:gd name="connsiteX6" fmla="*/ 731585 w 1391985"/>
                <a:gd name="connsiteY6" fmla="*/ 2095500 h 2095500"/>
                <a:gd name="connsiteX0" fmla="*/ 731585 w 1391985"/>
                <a:gd name="connsiteY0" fmla="*/ 2081213 h 2081213"/>
                <a:gd name="connsiteX1" fmla="*/ 57691 w 1391985"/>
                <a:gd name="connsiteY1" fmla="*/ 1006475 h 2081213"/>
                <a:gd name="connsiteX2" fmla="*/ 148179 w 1391985"/>
                <a:gd name="connsiteY2" fmla="*/ 265907 h 2081213"/>
                <a:gd name="connsiteX3" fmla="*/ 714916 w 1391985"/>
                <a:gd name="connsiteY3" fmla="*/ 0 h 2081213"/>
                <a:gd name="connsiteX4" fmla="*/ 1328485 w 1391985"/>
                <a:gd name="connsiteY4" fmla="*/ 296863 h 2081213"/>
                <a:gd name="connsiteX5" fmla="*/ 1391985 w 1391985"/>
                <a:gd name="connsiteY5" fmla="*/ 976313 h 2081213"/>
                <a:gd name="connsiteX6" fmla="*/ 731585 w 1391985"/>
                <a:gd name="connsiteY6" fmla="*/ 2081213 h 2081213"/>
                <a:gd name="connsiteX0" fmla="*/ 731585 w 1391985"/>
                <a:gd name="connsiteY0" fmla="*/ 2081213 h 2081213"/>
                <a:gd name="connsiteX1" fmla="*/ 57691 w 1391985"/>
                <a:gd name="connsiteY1" fmla="*/ 1006475 h 2081213"/>
                <a:gd name="connsiteX2" fmla="*/ 148179 w 1391985"/>
                <a:gd name="connsiteY2" fmla="*/ 265907 h 2081213"/>
                <a:gd name="connsiteX3" fmla="*/ 714916 w 1391985"/>
                <a:gd name="connsiteY3" fmla="*/ 0 h 2081213"/>
                <a:gd name="connsiteX4" fmla="*/ 1328485 w 1391985"/>
                <a:gd name="connsiteY4" fmla="*/ 296863 h 2081213"/>
                <a:gd name="connsiteX5" fmla="*/ 1391985 w 1391985"/>
                <a:gd name="connsiteY5" fmla="*/ 976313 h 2081213"/>
                <a:gd name="connsiteX6" fmla="*/ 731585 w 1391985"/>
                <a:gd name="connsiteY6" fmla="*/ 2081213 h 2081213"/>
                <a:gd name="connsiteX0" fmla="*/ 731585 w 1391985"/>
                <a:gd name="connsiteY0" fmla="*/ 2081217 h 2081217"/>
                <a:gd name="connsiteX1" fmla="*/ 57691 w 1391985"/>
                <a:gd name="connsiteY1" fmla="*/ 1006479 h 2081217"/>
                <a:gd name="connsiteX2" fmla="*/ 148179 w 1391985"/>
                <a:gd name="connsiteY2" fmla="*/ 265911 h 2081217"/>
                <a:gd name="connsiteX3" fmla="*/ 714916 w 1391985"/>
                <a:gd name="connsiteY3" fmla="*/ 4 h 2081217"/>
                <a:gd name="connsiteX4" fmla="*/ 1328485 w 1391985"/>
                <a:gd name="connsiteY4" fmla="*/ 296867 h 2081217"/>
                <a:gd name="connsiteX5" fmla="*/ 1391985 w 1391985"/>
                <a:gd name="connsiteY5" fmla="*/ 976317 h 2081217"/>
                <a:gd name="connsiteX6" fmla="*/ 731585 w 1391985"/>
                <a:gd name="connsiteY6" fmla="*/ 2081217 h 2081217"/>
                <a:gd name="connsiteX0" fmla="*/ 731585 w 1391985"/>
                <a:gd name="connsiteY0" fmla="*/ 2081217 h 2081217"/>
                <a:gd name="connsiteX1" fmla="*/ 57691 w 1391985"/>
                <a:gd name="connsiteY1" fmla="*/ 1006479 h 2081217"/>
                <a:gd name="connsiteX2" fmla="*/ 148179 w 1391985"/>
                <a:gd name="connsiteY2" fmla="*/ 265911 h 2081217"/>
                <a:gd name="connsiteX3" fmla="*/ 714916 w 1391985"/>
                <a:gd name="connsiteY3" fmla="*/ 4 h 2081217"/>
                <a:gd name="connsiteX4" fmla="*/ 1321342 w 1391985"/>
                <a:gd name="connsiteY4" fmla="*/ 308773 h 2081217"/>
                <a:gd name="connsiteX5" fmla="*/ 1391985 w 1391985"/>
                <a:gd name="connsiteY5" fmla="*/ 976317 h 2081217"/>
                <a:gd name="connsiteX6" fmla="*/ 731585 w 1391985"/>
                <a:gd name="connsiteY6" fmla="*/ 2081217 h 2081217"/>
                <a:gd name="connsiteX0" fmla="*/ 731585 w 1391985"/>
                <a:gd name="connsiteY0" fmla="*/ 2081221 h 2081221"/>
                <a:gd name="connsiteX1" fmla="*/ 57691 w 1391985"/>
                <a:gd name="connsiteY1" fmla="*/ 1006483 h 2081221"/>
                <a:gd name="connsiteX2" fmla="*/ 148179 w 1391985"/>
                <a:gd name="connsiteY2" fmla="*/ 265915 h 2081221"/>
                <a:gd name="connsiteX3" fmla="*/ 714916 w 1391985"/>
                <a:gd name="connsiteY3" fmla="*/ 8 h 2081221"/>
                <a:gd name="connsiteX4" fmla="*/ 1321342 w 1391985"/>
                <a:gd name="connsiteY4" fmla="*/ 308777 h 2081221"/>
                <a:gd name="connsiteX5" fmla="*/ 1391985 w 1391985"/>
                <a:gd name="connsiteY5" fmla="*/ 976321 h 2081221"/>
                <a:gd name="connsiteX6" fmla="*/ 731585 w 1391985"/>
                <a:gd name="connsiteY6" fmla="*/ 2081221 h 2081221"/>
                <a:gd name="connsiteX0" fmla="*/ 731585 w 1395120"/>
                <a:gd name="connsiteY0" fmla="*/ 2081221 h 2081221"/>
                <a:gd name="connsiteX1" fmla="*/ 57691 w 1395120"/>
                <a:gd name="connsiteY1" fmla="*/ 1006483 h 2081221"/>
                <a:gd name="connsiteX2" fmla="*/ 148179 w 1395120"/>
                <a:gd name="connsiteY2" fmla="*/ 265915 h 2081221"/>
                <a:gd name="connsiteX3" fmla="*/ 714916 w 1395120"/>
                <a:gd name="connsiteY3" fmla="*/ 8 h 2081221"/>
                <a:gd name="connsiteX4" fmla="*/ 1321342 w 1395120"/>
                <a:gd name="connsiteY4" fmla="*/ 308777 h 2081221"/>
                <a:gd name="connsiteX5" fmla="*/ 1391985 w 1395120"/>
                <a:gd name="connsiteY5" fmla="*/ 976321 h 2081221"/>
                <a:gd name="connsiteX6" fmla="*/ 731585 w 1395120"/>
                <a:gd name="connsiteY6" fmla="*/ 2081221 h 2081221"/>
                <a:gd name="connsiteX0" fmla="*/ 731585 w 1435441"/>
                <a:gd name="connsiteY0" fmla="*/ 2081221 h 2081221"/>
                <a:gd name="connsiteX1" fmla="*/ 57691 w 1435441"/>
                <a:gd name="connsiteY1" fmla="*/ 1006483 h 2081221"/>
                <a:gd name="connsiteX2" fmla="*/ 148179 w 1435441"/>
                <a:gd name="connsiteY2" fmla="*/ 265915 h 2081221"/>
                <a:gd name="connsiteX3" fmla="*/ 714916 w 1435441"/>
                <a:gd name="connsiteY3" fmla="*/ 8 h 2081221"/>
                <a:gd name="connsiteX4" fmla="*/ 1321342 w 1435441"/>
                <a:gd name="connsiteY4" fmla="*/ 308777 h 2081221"/>
                <a:gd name="connsiteX5" fmla="*/ 1391985 w 1435441"/>
                <a:gd name="connsiteY5" fmla="*/ 976321 h 2081221"/>
                <a:gd name="connsiteX6" fmla="*/ 731585 w 1435441"/>
                <a:gd name="connsiteY6" fmla="*/ 2081221 h 2081221"/>
                <a:gd name="connsiteX0" fmla="*/ 733701 w 1437557"/>
                <a:gd name="connsiteY0" fmla="*/ 2081221 h 2081221"/>
                <a:gd name="connsiteX1" fmla="*/ 59807 w 1437557"/>
                <a:gd name="connsiteY1" fmla="*/ 1006483 h 2081221"/>
                <a:gd name="connsiteX2" fmla="*/ 150295 w 1437557"/>
                <a:gd name="connsiteY2" fmla="*/ 265915 h 2081221"/>
                <a:gd name="connsiteX3" fmla="*/ 717032 w 1437557"/>
                <a:gd name="connsiteY3" fmla="*/ 8 h 2081221"/>
                <a:gd name="connsiteX4" fmla="*/ 1323458 w 1437557"/>
                <a:gd name="connsiteY4" fmla="*/ 308777 h 2081221"/>
                <a:gd name="connsiteX5" fmla="*/ 1394101 w 1437557"/>
                <a:gd name="connsiteY5" fmla="*/ 976321 h 2081221"/>
                <a:gd name="connsiteX6" fmla="*/ 733701 w 1437557"/>
                <a:gd name="connsiteY6" fmla="*/ 2081221 h 2081221"/>
                <a:gd name="connsiteX0" fmla="*/ 733701 w 1437557"/>
                <a:gd name="connsiteY0" fmla="*/ 2081221 h 2081221"/>
                <a:gd name="connsiteX1" fmla="*/ 59807 w 1437557"/>
                <a:gd name="connsiteY1" fmla="*/ 1006483 h 2081221"/>
                <a:gd name="connsiteX2" fmla="*/ 150295 w 1437557"/>
                <a:gd name="connsiteY2" fmla="*/ 265915 h 2081221"/>
                <a:gd name="connsiteX3" fmla="*/ 717032 w 1437557"/>
                <a:gd name="connsiteY3" fmla="*/ 8 h 2081221"/>
                <a:gd name="connsiteX4" fmla="*/ 1323458 w 1437557"/>
                <a:gd name="connsiteY4" fmla="*/ 308777 h 2081221"/>
                <a:gd name="connsiteX5" fmla="*/ 1394101 w 1437557"/>
                <a:gd name="connsiteY5" fmla="*/ 976321 h 2081221"/>
                <a:gd name="connsiteX6" fmla="*/ 733701 w 1437557"/>
                <a:gd name="connsiteY6" fmla="*/ 2081221 h 2081221"/>
                <a:gd name="connsiteX0" fmla="*/ 737934 w 1441790"/>
                <a:gd name="connsiteY0" fmla="*/ 2081221 h 2081221"/>
                <a:gd name="connsiteX1" fmla="*/ 64040 w 1441790"/>
                <a:gd name="connsiteY1" fmla="*/ 1006483 h 2081221"/>
                <a:gd name="connsiteX2" fmla="*/ 154528 w 1441790"/>
                <a:gd name="connsiteY2" fmla="*/ 265915 h 2081221"/>
                <a:gd name="connsiteX3" fmla="*/ 721265 w 1441790"/>
                <a:gd name="connsiteY3" fmla="*/ 8 h 2081221"/>
                <a:gd name="connsiteX4" fmla="*/ 1327691 w 1441790"/>
                <a:gd name="connsiteY4" fmla="*/ 308777 h 2081221"/>
                <a:gd name="connsiteX5" fmla="*/ 1398334 w 1441790"/>
                <a:gd name="connsiteY5" fmla="*/ 976321 h 2081221"/>
                <a:gd name="connsiteX6" fmla="*/ 737934 w 1441790"/>
                <a:gd name="connsiteY6" fmla="*/ 2081221 h 2081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1790" h="2081221">
                  <a:moveTo>
                    <a:pt x="737934" y="2081221"/>
                  </a:moveTo>
                  <a:lnTo>
                    <a:pt x="64040" y="1006483"/>
                  </a:lnTo>
                  <a:cubicBezTo>
                    <a:pt x="-70104" y="659615"/>
                    <a:pt x="29116" y="455621"/>
                    <a:pt x="154528" y="265915"/>
                  </a:cubicBezTo>
                  <a:cubicBezTo>
                    <a:pt x="280734" y="105842"/>
                    <a:pt x="516478" y="537"/>
                    <a:pt x="721265" y="8"/>
                  </a:cubicBezTo>
                  <a:cubicBezTo>
                    <a:pt x="956745" y="-1051"/>
                    <a:pt x="1166031" y="97904"/>
                    <a:pt x="1327691" y="308777"/>
                  </a:cubicBezTo>
                  <a:cubicBezTo>
                    <a:pt x="1453633" y="547961"/>
                    <a:pt x="1472417" y="777619"/>
                    <a:pt x="1398334" y="976321"/>
                  </a:cubicBezTo>
                  <a:lnTo>
                    <a:pt x="737934" y="2081221"/>
                  </a:lnTo>
                  <a:close/>
                </a:path>
              </a:pathLst>
            </a:custGeom>
            <a:solidFill>
              <a:srgbClr val="979797"/>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85" name="TextBox 237"/>
          <p:cNvSpPr txBox="1">
            <a:spLocks noChangeArrowheads="1"/>
          </p:cNvSpPr>
          <p:nvPr/>
        </p:nvSpPr>
        <p:spPr bwMode="auto">
          <a:xfrm>
            <a:off x="3991928" y="3751809"/>
            <a:ext cx="102989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200" b="1">
                <a:solidFill>
                  <a:srgbClr val="FFFFFF"/>
                </a:solidFill>
              </a:rPr>
              <a:t>Nội dung chính</a:t>
            </a:r>
          </a:p>
        </p:txBody>
      </p:sp>
      <p:sp>
        <p:nvSpPr>
          <p:cNvPr id="93" name="TextBox 279"/>
          <p:cNvSpPr txBox="1">
            <a:spLocks noChangeArrowheads="1"/>
          </p:cNvSpPr>
          <p:nvPr/>
        </p:nvSpPr>
        <p:spPr bwMode="auto">
          <a:xfrm>
            <a:off x="2692957" y="1770802"/>
            <a:ext cx="1029890"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Tổng quan</a:t>
            </a:r>
            <a:endParaRPr lang="en-US" altLang="en-US" sz="1500" b="1">
              <a:solidFill>
                <a:srgbClr val="FFFFFF"/>
              </a:solidFill>
              <a:latin typeface="+mj-lt"/>
            </a:endParaRPr>
          </a:p>
        </p:txBody>
      </p:sp>
      <p:grpSp>
        <p:nvGrpSpPr>
          <p:cNvPr id="105" name="Group 298"/>
          <p:cNvGrpSpPr>
            <a:grpSpLocks/>
          </p:cNvGrpSpPr>
          <p:nvPr/>
        </p:nvGrpSpPr>
        <p:grpSpPr bwMode="auto">
          <a:xfrm flipV="1">
            <a:off x="1244811" y="2896791"/>
            <a:ext cx="1129404" cy="1791195"/>
            <a:chOff x="2820443" y="1269631"/>
            <a:chExt cx="1506185" cy="2388395"/>
          </a:xfrm>
        </p:grpSpPr>
        <p:grpSp>
          <p:nvGrpSpPr>
            <p:cNvPr id="106" name="Group 299"/>
            <p:cNvGrpSpPr>
              <a:grpSpLocks/>
            </p:cNvGrpSpPr>
            <p:nvPr/>
          </p:nvGrpSpPr>
          <p:grpSpPr bwMode="auto">
            <a:xfrm>
              <a:off x="3481408" y="3544572"/>
              <a:ext cx="113454" cy="113454"/>
              <a:chOff x="3438253" y="3519641"/>
              <a:chExt cx="163316" cy="163316"/>
            </a:xfrm>
          </p:grpSpPr>
          <p:sp>
            <p:nvSpPr>
              <p:cNvPr id="108" name="Oval 107"/>
              <p:cNvSpPr/>
              <p:nvPr/>
            </p:nvSpPr>
            <p:spPr>
              <a:xfrm>
                <a:off x="3438302" y="3520701"/>
                <a:ext cx="162282" cy="162256"/>
              </a:xfrm>
              <a:prstGeom prst="ellipse">
                <a:avLst/>
              </a:prstGeom>
              <a:solidFill>
                <a:srgbClr val="55CBA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109" name="Oval 108"/>
              <p:cNvSpPr/>
              <p:nvPr/>
            </p:nvSpPr>
            <p:spPr>
              <a:xfrm>
                <a:off x="3468015" y="3550409"/>
                <a:ext cx="102856" cy="10284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07" name="Teardrop 106"/>
            <p:cNvSpPr/>
            <p:nvPr/>
          </p:nvSpPr>
          <p:spPr>
            <a:xfrm rot="8111378">
              <a:off x="2820443" y="1269631"/>
              <a:ext cx="1506185" cy="1442147"/>
            </a:xfrm>
            <a:prstGeom prst="teardrop">
              <a:avLst>
                <a:gd name="adj" fmla="val 137338"/>
              </a:avLst>
            </a:prstGeom>
            <a:solidFill>
              <a:srgbClr val="55CBAC"/>
            </a:solidFill>
            <a:ln w="76200">
              <a:solidFill>
                <a:schemeClr val="bg1"/>
              </a:solidFill>
              <a:round/>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10" name="TextBox 303"/>
          <p:cNvSpPr txBox="1">
            <a:spLocks noChangeArrowheads="1"/>
          </p:cNvSpPr>
          <p:nvPr/>
        </p:nvSpPr>
        <p:spPr bwMode="auto">
          <a:xfrm>
            <a:off x="1294567" y="3677433"/>
            <a:ext cx="1029891"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Nội dung và kết quả nghiên cứu</a:t>
            </a:r>
            <a:endParaRPr lang="en-US" altLang="en-US" sz="1500" b="1">
              <a:solidFill>
                <a:srgbClr val="FFFFFF"/>
              </a:solidFill>
              <a:latin typeface="+mj-lt"/>
            </a:endParaRPr>
          </a:p>
        </p:txBody>
      </p:sp>
      <p:sp>
        <p:nvSpPr>
          <p:cNvPr id="118" name="TextBox 304"/>
          <p:cNvSpPr txBox="1">
            <a:spLocks noChangeArrowheads="1"/>
          </p:cNvSpPr>
          <p:nvPr/>
        </p:nvSpPr>
        <p:spPr bwMode="auto">
          <a:xfrm>
            <a:off x="8171468" y="3394965"/>
            <a:ext cx="1029891"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Kết luận và hướng phát triển</a:t>
            </a:r>
            <a:endParaRPr lang="en-US" altLang="en-US" sz="1500" b="1">
              <a:solidFill>
                <a:srgbClr val="FFFFFF"/>
              </a:solidFill>
              <a:latin typeface="+mj-lt"/>
            </a:endParaRPr>
          </a:p>
        </p:txBody>
      </p:sp>
      <p:grpSp>
        <p:nvGrpSpPr>
          <p:cNvPr id="143" name="Group 298"/>
          <p:cNvGrpSpPr>
            <a:grpSpLocks/>
          </p:cNvGrpSpPr>
          <p:nvPr/>
        </p:nvGrpSpPr>
        <p:grpSpPr bwMode="auto">
          <a:xfrm flipV="1">
            <a:off x="3959436" y="2896791"/>
            <a:ext cx="1129404" cy="1791195"/>
            <a:chOff x="2820443" y="1269631"/>
            <a:chExt cx="1506185" cy="2388395"/>
          </a:xfrm>
        </p:grpSpPr>
        <p:grpSp>
          <p:nvGrpSpPr>
            <p:cNvPr id="144" name="Group 299"/>
            <p:cNvGrpSpPr>
              <a:grpSpLocks/>
            </p:cNvGrpSpPr>
            <p:nvPr/>
          </p:nvGrpSpPr>
          <p:grpSpPr bwMode="auto">
            <a:xfrm>
              <a:off x="3481408" y="3544572"/>
              <a:ext cx="113454" cy="113454"/>
              <a:chOff x="3438253" y="3519641"/>
              <a:chExt cx="163316" cy="163316"/>
            </a:xfrm>
          </p:grpSpPr>
          <p:sp>
            <p:nvSpPr>
              <p:cNvPr id="146" name="Oval 145"/>
              <p:cNvSpPr/>
              <p:nvPr/>
            </p:nvSpPr>
            <p:spPr>
              <a:xfrm>
                <a:off x="3438302" y="3520701"/>
                <a:ext cx="162282" cy="162256"/>
              </a:xfrm>
              <a:prstGeom prst="ellipse">
                <a:avLst/>
              </a:prstGeom>
              <a:solidFill>
                <a:srgbClr val="F5BB17"/>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147" name="Oval 146"/>
              <p:cNvSpPr/>
              <p:nvPr/>
            </p:nvSpPr>
            <p:spPr>
              <a:xfrm>
                <a:off x="3468015" y="3550409"/>
                <a:ext cx="102856" cy="102840"/>
              </a:xfrm>
              <a:prstGeom prst="ellipse">
                <a:avLst/>
              </a:prstGeom>
              <a:noFill/>
              <a:ln w="19050">
                <a:solidFill>
                  <a:schemeClr val="bg1"/>
                </a:solidFill>
                <a:roun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45" name="Teardrop 144"/>
            <p:cNvSpPr/>
            <p:nvPr/>
          </p:nvSpPr>
          <p:spPr>
            <a:xfrm rot="8111378">
              <a:off x="2820443" y="1269631"/>
              <a:ext cx="1506185" cy="1442147"/>
            </a:xfrm>
            <a:prstGeom prst="teardrop">
              <a:avLst>
                <a:gd name="adj" fmla="val 137338"/>
              </a:avLst>
            </a:prstGeom>
            <a:solidFill>
              <a:srgbClr val="F5BB17"/>
            </a:solidFill>
            <a:ln w="76200">
              <a:solidFill>
                <a:schemeClr val="bg1"/>
              </a:solidFill>
              <a:round/>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48" name="TextBox 303"/>
          <p:cNvSpPr txBox="1">
            <a:spLocks noChangeArrowheads="1"/>
          </p:cNvSpPr>
          <p:nvPr/>
        </p:nvSpPr>
        <p:spPr bwMode="auto">
          <a:xfrm>
            <a:off x="4009192" y="3761253"/>
            <a:ext cx="1029891"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Kết luận và hướng phát triển</a:t>
            </a:r>
            <a:endParaRPr lang="en-US" altLang="en-US" sz="1500" b="1">
              <a:solidFill>
                <a:srgbClr val="FFFFFF"/>
              </a:solidFill>
              <a:latin typeface="+mj-lt"/>
            </a:endParaRPr>
          </a:p>
        </p:txBody>
      </p:sp>
      <p:grpSp>
        <p:nvGrpSpPr>
          <p:cNvPr id="149" name="Group 298"/>
          <p:cNvGrpSpPr>
            <a:grpSpLocks/>
          </p:cNvGrpSpPr>
          <p:nvPr/>
        </p:nvGrpSpPr>
        <p:grpSpPr bwMode="auto">
          <a:xfrm flipV="1">
            <a:off x="6685074" y="2923463"/>
            <a:ext cx="1129404" cy="1791195"/>
            <a:chOff x="2820443" y="1269631"/>
            <a:chExt cx="1506185" cy="2388395"/>
          </a:xfrm>
        </p:grpSpPr>
        <p:grpSp>
          <p:nvGrpSpPr>
            <p:cNvPr id="150" name="Group 299"/>
            <p:cNvGrpSpPr>
              <a:grpSpLocks/>
            </p:cNvGrpSpPr>
            <p:nvPr/>
          </p:nvGrpSpPr>
          <p:grpSpPr bwMode="auto">
            <a:xfrm>
              <a:off x="3481408" y="3544572"/>
              <a:ext cx="113454" cy="113454"/>
              <a:chOff x="3438253" y="3519641"/>
              <a:chExt cx="163316" cy="163316"/>
            </a:xfrm>
          </p:grpSpPr>
          <p:sp>
            <p:nvSpPr>
              <p:cNvPr id="152" name="Oval 151"/>
              <p:cNvSpPr/>
              <p:nvPr/>
            </p:nvSpPr>
            <p:spPr>
              <a:xfrm>
                <a:off x="3438302" y="3520701"/>
                <a:ext cx="162282" cy="162256"/>
              </a:xfrm>
              <a:prstGeom prst="ellipse">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153" name="Oval 152"/>
              <p:cNvSpPr/>
              <p:nvPr/>
            </p:nvSpPr>
            <p:spPr>
              <a:xfrm>
                <a:off x="3468015" y="3550409"/>
                <a:ext cx="102856" cy="10284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51" name="Teardrop 150"/>
            <p:cNvSpPr/>
            <p:nvPr/>
          </p:nvSpPr>
          <p:spPr>
            <a:xfrm rot="8111378">
              <a:off x="2820443" y="1269631"/>
              <a:ext cx="1506185" cy="1442147"/>
            </a:xfrm>
            <a:prstGeom prst="teardrop">
              <a:avLst>
                <a:gd name="adj" fmla="val 137338"/>
              </a:avLst>
            </a:prstGeom>
            <a:solidFill>
              <a:schemeClr val="accent2"/>
            </a:solidFill>
            <a:ln w="76200">
              <a:solidFill>
                <a:schemeClr val="bg1"/>
              </a:solidFill>
              <a:round/>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54" name="TextBox 303"/>
          <p:cNvSpPr txBox="1">
            <a:spLocks noChangeArrowheads="1"/>
          </p:cNvSpPr>
          <p:nvPr/>
        </p:nvSpPr>
        <p:spPr bwMode="auto">
          <a:xfrm>
            <a:off x="6742569" y="3749020"/>
            <a:ext cx="1029891" cy="784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Demo chương trình</a:t>
            </a:r>
            <a:endParaRPr lang="en-US" altLang="en-US" sz="1500" b="1">
              <a:solidFill>
                <a:srgbClr val="FFFFFF"/>
              </a:solidFill>
              <a:latin typeface="+mj-lt"/>
            </a:endParaRPr>
          </a:p>
        </p:txBody>
      </p:sp>
      <p:grpSp>
        <p:nvGrpSpPr>
          <p:cNvPr id="155" name="Group 298"/>
          <p:cNvGrpSpPr>
            <a:grpSpLocks/>
          </p:cNvGrpSpPr>
          <p:nvPr/>
        </p:nvGrpSpPr>
        <p:grpSpPr bwMode="auto">
          <a:xfrm rot="10800000" flipV="1">
            <a:off x="2617795" y="1174653"/>
            <a:ext cx="1129404" cy="1791195"/>
            <a:chOff x="2820443" y="1269631"/>
            <a:chExt cx="1506185" cy="2388395"/>
          </a:xfrm>
        </p:grpSpPr>
        <p:grpSp>
          <p:nvGrpSpPr>
            <p:cNvPr id="156" name="Group 299"/>
            <p:cNvGrpSpPr>
              <a:grpSpLocks/>
            </p:cNvGrpSpPr>
            <p:nvPr/>
          </p:nvGrpSpPr>
          <p:grpSpPr bwMode="auto">
            <a:xfrm>
              <a:off x="3481408" y="3544572"/>
              <a:ext cx="113454" cy="113454"/>
              <a:chOff x="3438253" y="3519641"/>
              <a:chExt cx="163316" cy="163316"/>
            </a:xfrm>
          </p:grpSpPr>
          <p:sp>
            <p:nvSpPr>
              <p:cNvPr id="158" name="Oval 157"/>
              <p:cNvSpPr/>
              <p:nvPr/>
            </p:nvSpPr>
            <p:spPr>
              <a:xfrm>
                <a:off x="3438302" y="3520701"/>
                <a:ext cx="162282" cy="162256"/>
              </a:xfrm>
              <a:prstGeom prst="ellipse">
                <a:avLst/>
              </a:prstGeom>
              <a:solidFill>
                <a:srgbClr val="7789D7"/>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159" name="Oval 158"/>
              <p:cNvSpPr/>
              <p:nvPr/>
            </p:nvSpPr>
            <p:spPr>
              <a:xfrm>
                <a:off x="3468015" y="3550409"/>
                <a:ext cx="102856" cy="10284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57" name="Teardrop 156"/>
            <p:cNvSpPr/>
            <p:nvPr/>
          </p:nvSpPr>
          <p:spPr>
            <a:xfrm rot="8111378">
              <a:off x="2820443" y="1269631"/>
              <a:ext cx="1506185" cy="1442147"/>
            </a:xfrm>
            <a:prstGeom prst="teardrop">
              <a:avLst>
                <a:gd name="adj" fmla="val 137338"/>
              </a:avLst>
            </a:prstGeom>
            <a:solidFill>
              <a:srgbClr val="7789D7"/>
            </a:solidFill>
            <a:ln w="76200" cap="flat">
              <a:solidFill>
                <a:schemeClr val="bg1"/>
              </a:solidFill>
              <a:round/>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60" name="TextBox 303"/>
          <p:cNvSpPr txBox="1">
            <a:spLocks noChangeArrowheads="1"/>
          </p:cNvSpPr>
          <p:nvPr/>
        </p:nvSpPr>
        <p:spPr bwMode="auto">
          <a:xfrm>
            <a:off x="2684764" y="1541397"/>
            <a:ext cx="1029891" cy="3231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Tổng quan</a:t>
            </a:r>
            <a:endParaRPr lang="en-US" altLang="en-US" sz="1500" b="1">
              <a:solidFill>
                <a:srgbClr val="FFFFFF"/>
              </a:solidFill>
              <a:latin typeface="+mj-lt"/>
            </a:endParaRPr>
          </a:p>
        </p:txBody>
      </p:sp>
      <p:grpSp>
        <p:nvGrpSpPr>
          <p:cNvPr id="161" name="Group 298"/>
          <p:cNvGrpSpPr>
            <a:grpSpLocks/>
          </p:cNvGrpSpPr>
          <p:nvPr/>
        </p:nvGrpSpPr>
        <p:grpSpPr bwMode="auto">
          <a:xfrm rot="10800000" flipV="1">
            <a:off x="5296507" y="1174653"/>
            <a:ext cx="1129404" cy="1791195"/>
            <a:chOff x="2820443" y="1269631"/>
            <a:chExt cx="1506185" cy="2388395"/>
          </a:xfrm>
        </p:grpSpPr>
        <p:grpSp>
          <p:nvGrpSpPr>
            <p:cNvPr id="162" name="Group 299"/>
            <p:cNvGrpSpPr>
              <a:grpSpLocks/>
            </p:cNvGrpSpPr>
            <p:nvPr/>
          </p:nvGrpSpPr>
          <p:grpSpPr bwMode="auto">
            <a:xfrm>
              <a:off x="3481408" y="3544572"/>
              <a:ext cx="113454" cy="113454"/>
              <a:chOff x="3438253" y="3519641"/>
              <a:chExt cx="163316" cy="163316"/>
            </a:xfrm>
          </p:grpSpPr>
          <p:sp>
            <p:nvSpPr>
              <p:cNvPr id="164" name="Oval 163"/>
              <p:cNvSpPr/>
              <p:nvPr/>
            </p:nvSpPr>
            <p:spPr>
              <a:xfrm>
                <a:off x="3438302" y="3520701"/>
                <a:ext cx="162282" cy="162256"/>
              </a:xfrm>
              <a:prstGeom prst="ellipse">
                <a:avLst/>
              </a:prstGeom>
              <a:solidFill>
                <a:srgbClr val="DA8282"/>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sp>
            <p:nvSpPr>
              <p:cNvPr id="165" name="Oval 164"/>
              <p:cNvSpPr/>
              <p:nvPr/>
            </p:nvSpPr>
            <p:spPr>
              <a:xfrm>
                <a:off x="3468015" y="3550409"/>
                <a:ext cx="102856" cy="102840"/>
              </a:xfrm>
              <a:prstGeom prst="ellipse">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63" name="Teardrop 162"/>
            <p:cNvSpPr/>
            <p:nvPr/>
          </p:nvSpPr>
          <p:spPr>
            <a:xfrm rot="8111378">
              <a:off x="2820443" y="1269631"/>
              <a:ext cx="1506185" cy="1442147"/>
            </a:xfrm>
            <a:prstGeom prst="teardrop">
              <a:avLst>
                <a:gd name="adj" fmla="val 137338"/>
              </a:avLst>
            </a:prstGeom>
            <a:solidFill>
              <a:srgbClr val="DA8282"/>
            </a:solidFill>
            <a:ln w="76200">
              <a:solidFill>
                <a:schemeClr val="bg1"/>
              </a:solidFill>
              <a:round/>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rgbClr val="777777"/>
                </a:solidFill>
              </a:endParaRPr>
            </a:p>
          </p:txBody>
        </p:sp>
      </p:grpSp>
      <p:sp>
        <p:nvSpPr>
          <p:cNvPr id="166" name="TextBox 303"/>
          <p:cNvSpPr txBox="1">
            <a:spLocks noChangeArrowheads="1"/>
          </p:cNvSpPr>
          <p:nvPr/>
        </p:nvSpPr>
        <p:spPr bwMode="auto">
          <a:xfrm>
            <a:off x="5348236" y="1456461"/>
            <a:ext cx="1029891"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spAutoFit/>
          </a:bodyPr>
          <a:lstStyle>
            <a:lvl1pPr>
              <a:spcBef>
                <a:spcPct val="20000"/>
              </a:spcBef>
              <a:buFont typeface="Arial" panose="020B0604020202020204" pitchFamily="34" charset="0"/>
              <a:buChar char="•"/>
              <a:defRPr sz="3200">
                <a:solidFill>
                  <a:schemeClr val="tx1"/>
                </a:solidFill>
                <a:latin typeface="Arial" panose="020B0604020202020204" pitchFamily="34" charset="0"/>
              </a:defRPr>
            </a:lvl1pPr>
            <a:lvl2pPr marL="742950" indent="-285750">
              <a:spcBef>
                <a:spcPct val="20000"/>
              </a:spcBef>
              <a:buFont typeface="Arial" panose="020B0604020202020204" pitchFamily="34" charset="0"/>
              <a:buChar char="–"/>
              <a:defRPr sz="2800">
                <a:solidFill>
                  <a:schemeClr val="tx1"/>
                </a:solidFill>
                <a:latin typeface="Arial" panose="020B0604020202020204" pitchFamily="34" charset="0"/>
              </a:defRPr>
            </a:lvl2pPr>
            <a:lvl3pPr marL="1143000" indent="-228600">
              <a:spcBef>
                <a:spcPct val="20000"/>
              </a:spcBef>
              <a:buFont typeface="Arial" panose="020B0604020202020204" pitchFamily="34" charset="0"/>
              <a:buChar char="•"/>
              <a:defRPr sz="2400">
                <a:solidFill>
                  <a:schemeClr val="tx1"/>
                </a:solidFill>
                <a:latin typeface="Arial" panose="020B0604020202020204" pitchFamily="34" charset="0"/>
              </a:defRPr>
            </a:lvl3pPr>
            <a:lvl4pPr marL="1600200" indent="-228600">
              <a:spcBef>
                <a:spcPct val="20000"/>
              </a:spcBef>
              <a:buFont typeface="Arial" panose="020B0604020202020204" pitchFamily="34" charset="0"/>
              <a:buChar char="–"/>
              <a:defRPr sz="2000">
                <a:solidFill>
                  <a:schemeClr val="tx1"/>
                </a:solidFill>
                <a:latin typeface="Arial" panose="020B0604020202020204" pitchFamily="34" charset="0"/>
              </a:defRPr>
            </a:lvl4pPr>
            <a:lvl5pPr marL="2057400" indent="-228600">
              <a:spcBef>
                <a:spcPct val="20000"/>
              </a:spcBef>
              <a:buFont typeface="Arial" panose="020B0604020202020204" pitchFamily="34" charset="0"/>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500" b="1" smtClean="0">
                <a:solidFill>
                  <a:srgbClr val="FFFFFF"/>
                </a:solidFill>
                <a:latin typeface="+mj-lt"/>
              </a:rPr>
              <a:t>Cơ sở lý thuyết</a:t>
            </a:r>
            <a:endParaRPr lang="en-US" altLang="en-US" sz="1500" b="1">
              <a:solidFill>
                <a:srgbClr val="FFFFFF"/>
              </a:solidFill>
              <a:latin typeface="+mj-lt"/>
            </a:endParaRPr>
          </a:p>
        </p:txBody>
      </p:sp>
    </p:spTree>
    <p:extLst>
      <p:ext uri="{BB962C8B-B14F-4D97-AF65-F5344CB8AC3E}">
        <p14:creationId xmlns:p14="http://schemas.microsoft.com/office/powerpoint/2010/main" val="37872812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55"/>
                                        </p:tgtEl>
                                        <p:attrNameLst>
                                          <p:attrName>style.visibility</p:attrName>
                                        </p:attrNameLst>
                                      </p:cBhvr>
                                      <p:to>
                                        <p:strVal val="visible"/>
                                      </p:to>
                                    </p:set>
                                    <p:animEffect transition="in" filter="wipe(down)">
                                      <p:cBhvr>
                                        <p:cTn id="7" dur="500"/>
                                        <p:tgtEl>
                                          <p:spTgt spid="155"/>
                                        </p:tgtEl>
                                      </p:cBhvr>
                                    </p:animEffect>
                                  </p:childTnLst>
                                </p:cTn>
                              </p:par>
                              <p:par>
                                <p:cTn id="8" presetID="22" presetClass="entr" presetSubtype="4" fill="hold" nodeType="withEffect">
                                  <p:stCondLst>
                                    <p:cond delay="0"/>
                                  </p:stCondLst>
                                  <p:childTnLst>
                                    <p:set>
                                      <p:cBhvr>
                                        <p:cTn id="9" dur="1" fill="hold">
                                          <p:stCondLst>
                                            <p:cond delay="0"/>
                                          </p:stCondLst>
                                        </p:cTn>
                                        <p:tgtEl>
                                          <p:spTgt spid="43"/>
                                        </p:tgtEl>
                                        <p:attrNameLst>
                                          <p:attrName>style.visibility</p:attrName>
                                        </p:attrNameLst>
                                      </p:cBhvr>
                                      <p:to>
                                        <p:strVal val="visible"/>
                                      </p:to>
                                    </p:set>
                                    <p:animEffect transition="in" filter="wipe(down)">
                                      <p:cBhvr>
                                        <p:cTn id="10" dur="500"/>
                                        <p:tgtEl>
                                          <p:spTgt spid="43"/>
                                        </p:tgtEl>
                                      </p:cBhvr>
                                    </p:animEffect>
                                  </p:childTnLst>
                                </p:cTn>
                              </p:par>
                            </p:childTnLst>
                          </p:cTn>
                        </p:par>
                      </p:childTnLst>
                    </p:cTn>
                  </p:par>
                  <p:par>
                    <p:cTn id="11" fill="hold">
                      <p:stCondLst>
                        <p:cond delay="indefinite"/>
                      </p:stCondLst>
                      <p:childTnLst>
                        <p:par>
                          <p:cTn id="12" fill="hold">
                            <p:stCondLst>
                              <p:cond delay="0"/>
                            </p:stCondLst>
                            <p:childTnLst>
                              <p:par>
                                <p:cTn id="13" presetID="14" presetClass="entr" presetSubtype="10" fill="hold" nodeType="clickEffect">
                                  <p:stCondLst>
                                    <p:cond delay="0"/>
                                  </p:stCondLst>
                                  <p:childTnLst>
                                    <p:set>
                                      <p:cBhvr>
                                        <p:cTn id="14" dur="1" fill="hold">
                                          <p:stCondLst>
                                            <p:cond delay="0"/>
                                          </p:stCondLst>
                                        </p:cTn>
                                        <p:tgtEl>
                                          <p:spTgt spid="161"/>
                                        </p:tgtEl>
                                        <p:attrNameLst>
                                          <p:attrName>style.visibility</p:attrName>
                                        </p:attrNameLst>
                                      </p:cBhvr>
                                      <p:to>
                                        <p:strVal val="visible"/>
                                      </p:to>
                                    </p:set>
                                    <p:animEffect transition="in" filter="randombar(horizontal)">
                                      <p:cBhvr>
                                        <p:cTn id="15" dur="500"/>
                                        <p:tgtEl>
                                          <p:spTgt spid="161"/>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ntr" presetSubtype="0" fill="hold" nodeType="clickEffect">
                                  <p:stCondLst>
                                    <p:cond delay="0"/>
                                  </p:stCondLst>
                                  <p:childTnLst>
                                    <p:set>
                                      <p:cBhvr>
                                        <p:cTn id="19" dur="1" fill="hold">
                                          <p:stCondLst>
                                            <p:cond delay="0"/>
                                          </p:stCondLst>
                                        </p:cTn>
                                        <p:tgtEl>
                                          <p:spTgt spid="105"/>
                                        </p:tgtEl>
                                        <p:attrNameLst>
                                          <p:attrName>style.visibility</p:attrName>
                                        </p:attrNameLst>
                                      </p:cBhvr>
                                      <p:to>
                                        <p:strVal val="visible"/>
                                      </p:to>
                                    </p:set>
                                    <p:animEffect transition="in" filter="wipe(down)">
                                      <p:cBhvr>
                                        <p:cTn id="20" dur="290">
                                          <p:stCondLst>
                                            <p:cond delay="0"/>
                                          </p:stCondLst>
                                        </p:cTn>
                                        <p:tgtEl>
                                          <p:spTgt spid="105"/>
                                        </p:tgtEl>
                                      </p:cBhvr>
                                    </p:animEffect>
                                    <p:anim calcmode="lin" valueType="num">
                                      <p:cBhvr>
                                        <p:cTn id="21" dur="911" tmFilter="0,0; 0.14,0.36; 0.43,0.73; 0.71,0.91; 1.0,1.0">
                                          <p:stCondLst>
                                            <p:cond delay="0"/>
                                          </p:stCondLst>
                                        </p:cTn>
                                        <p:tgtEl>
                                          <p:spTgt spid="105"/>
                                        </p:tgtEl>
                                        <p:attrNameLst>
                                          <p:attrName>ppt_x</p:attrName>
                                        </p:attrNameLst>
                                      </p:cBhvr>
                                      <p:tavLst>
                                        <p:tav tm="0">
                                          <p:val>
                                            <p:strVal val="#ppt_x-0.25"/>
                                          </p:val>
                                        </p:tav>
                                        <p:tav tm="100000">
                                          <p:val>
                                            <p:strVal val="#ppt_x"/>
                                          </p:val>
                                        </p:tav>
                                      </p:tavLst>
                                    </p:anim>
                                    <p:anim calcmode="lin" valueType="num">
                                      <p:cBhvr>
                                        <p:cTn id="22" dur="332" tmFilter="0.0,0.0; 0.25,0.07; 0.50,0.2; 0.75,0.467; 1.0,1.0">
                                          <p:stCondLst>
                                            <p:cond delay="0"/>
                                          </p:stCondLst>
                                        </p:cTn>
                                        <p:tgtEl>
                                          <p:spTgt spid="105"/>
                                        </p:tgtEl>
                                        <p:attrNameLst>
                                          <p:attrName>ppt_y</p:attrName>
                                        </p:attrNameLst>
                                      </p:cBhvr>
                                      <p:tavLst>
                                        <p:tav tm="0" fmla="#ppt_y-sin(pi*$)/3">
                                          <p:val>
                                            <p:fltVal val="0.5"/>
                                          </p:val>
                                        </p:tav>
                                        <p:tav tm="100000">
                                          <p:val>
                                            <p:fltVal val="1"/>
                                          </p:val>
                                        </p:tav>
                                      </p:tavLst>
                                    </p:anim>
                                    <p:anim calcmode="lin" valueType="num">
                                      <p:cBhvr>
                                        <p:cTn id="23" dur="332" tmFilter="0, 0; 0.125,0.2665; 0.25,0.4; 0.375,0.465; 0.5,0.5;  0.625,0.535; 0.75,0.6; 0.875,0.7335; 1,1">
                                          <p:stCondLst>
                                            <p:cond delay="332"/>
                                          </p:stCondLst>
                                        </p:cTn>
                                        <p:tgtEl>
                                          <p:spTgt spid="105"/>
                                        </p:tgtEl>
                                        <p:attrNameLst>
                                          <p:attrName>ppt_y</p:attrName>
                                        </p:attrNameLst>
                                      </p:cBhvr>
                                      <p:tavLst>
                                        <p:tav tm="0" fmla="#ppt_y-sin(pi*$)/9">
                                          <p:val>
                                            <p:fltVal val="0"/>
                                          </p:val>
                                        </p:tav>
                                        <p:tav tm="100000">
                                          <p:val>
                                            <p:fltVal val="1"/>
                                          </p:val>
                                        </p:tav>
                                      </p:tavLst>
                                    </p:anim>
                                    <p:anim calcmode="lin" valueType="num">
                                      <p:cBhvr>
                                        <p:cTn id="24" dur="166" tmFilter="0, 0; 0.125,0.2665; 0.25,0.4; 0.375,0.465; 0.5,0.5;  0.625,0.535; 0.75,0.6; 0.875,0.7335; 1,1">
                                          <p:stCondLst>
                                            <p:cond delay="662"/>
                                          </p:stCondLst>
                                        </p:cTn>
                                        <p:tgtEl>
                                          <p:spTgt spid="105"/>
                                        </p:tgtEl>
                                        <p:attrNameLst>
                                          <p:attrName>ppt_y</p:attrName>
                                        </p:attrNameLst>
                                      </p:cBhvr>
                                      <p:tavLst>
                                        <p:tav tm="0" fmla="#ppt_y-sin(pi*$)/27">
                                          <p:val>
                                            <p:fltVal val="0"/>
                                          </p:val>
                                        </p:tav>
                                        <p:tav tm="100000">
                                          <p:val>
                                            <p:fltVal val="1"/>
                                          </p:val>
                                        </p:tav>
                                      </p:tavLst>
                                    </p:anim>
                                    <p:anim calcmode="lin" valueType="num">
                                      <p:cBhvr>
                                        <p:cTn id="25" dur="82" tmFilter="0, 0; 0.125,0.2665; 0.25,0.4; 0.375,0.465; 0.5,0.5;  0.625,0.535; 0.75,0.6; 0.875,0.7335; 1,1">
                                          <p:stCondLst>
                                            <p:cond delay="828"/>
                                          </p:stCondLst>
                                        </p:cTn>
                                        <p:tgtEl>
                                          <p:spTgt spid="105"/>
                                        </p:tgtEl>
                                        <p:attrNameLst>
                                          <p:attrName>ppt_y</p:attrName>
                                        </p:attrNameLst>
                                      </p:cBhvr>
                                      <p:tavLst>
                                        <p:tav tm="0" fmla="#ppt_y-sin(pi*$)/81">
                                          <p:val>
                                            <p:fltVal val="0"/>
                                          </p:val>
                                        </p:tav>
                                        <p:tav tm="100000">
                                          <p:val>
                                            <p:fltVal val="1"/>
                                          </p:val>
                                        </p:tav>
                                      </p:tavLst>
                                    </p:anim>
                                    <p:animScale>
                                      <p:cBhvr>
                                        <p:cTn id="26" dur="13">
                                          <p:stCondLst>
                                            <p:cond delay="325"/>
                                          </p:stCondLst>
                                        </p:cTn>
                                        <p:tgtEl>
                                          <p:spTgt spid="105"/>
                                        </p:tgtEl>
                                      </p:cBhvr>
                                      <p:to x="100000" y="60000"/>
                                    </p:animScale>
                                    <p:animScale>
                                      <p:cBhvr>
                                        <p:cTn id="27" dur="83" decel="50000">
                                          <p:stCondLst>
                                            <p:cond delay="338"/>
                                          </p:stCondLst>
                                        </p:cTn>
                                        <p:tgtEl>
                                          <p:spTgt spid="105"/>
                                        </p:tgtEl>
                                      </p:cBhvr>
                                      <p:to x="100000" y="100000"/>
                                    </p:animScale>
                                    <p:animScale>
                                      <p:cBhvr>
                                        <p:cTn id="28" dur="13">
                                          <p:stCondLst>
                                            <p:cond delay="656"/>
                                          </p:stCondLst>
                                        </p:cTn>
                                        <p:tgtEl>
                                          <p:spTgt spid="105"/>
                                        </p:tgtEl>
                                      </p:cBhvr>
                                      <p:to x="100000" y="80000"/>
                                    </p:animScale>
                                    <p:animScale>
                                      <p:cBhvr>
                                        <p:cTn id="29" dur="83" decel="50000">
                                          <p:stCondLst>
                                            <p:cond delay="669"/>
                                          </p:stCondLst>
                                        </p:cTn>
                                        <p:tgtEl>
                                          <p:spTgt spid="105"/>
                                        </p:tgtEl>
                                      </p:cBhvr>
                                      <p:to x="100000" y="100000"/>
                                    </p:animScale>
                                    <p:animScale>
                                      <p:cBhvr>
                                        <p:cTn id="30" dur="13">
                                          <p:stCondLst>
                                            <p:cond delay="821"/>
                                          </p:stCondLst>
                                        </p:cTn>
                                        <p:tgtEl>
                                          <p:spTgt spid="105"/>
                                        </p:tgtEl>
                                      </p:cBhvr>
                                      <p:to x="100000" y="90000"/>
                                    </p:animScale>
                                    <p:animScale>
                                      <p:cBhvr>
                                        <p:cTn id="31" dur="83" decel="50000">
                                          <p:stCondLst>
                                            <p:cond delay="834"/>
                                          </p:stCondLst>
                                        </p:cTn>
                                        <p:tgtEl>
                                          <p:spTgt spid="105"/>
                                        </p:tgtEl>
                                      </p:cBhvr>
                                      <p:to x="100000" y="100000"/>
                                    </p:animScale>
                                    <p:animScale>
                                      <p:cBhvr>
                                        <p:cTn id="32" dur="13">
                                          <p:stCondLst>
                                            <p:cond delay="904"/>
                                          </p:stCondLst>
                                        </p:cTn>
                                        <p:tgtEl>
                                          <p:spTgt spid="105"/>
                                        </p:tgtEl>
                                      </p:cBhvr>
                                      <p:to x="100000" y="95000"/>
                                    </p:animScale>
                                    <p:animScale>
                                      <p:cBhvr>
                                        <p:cTn id="33" dur="83" decel="50000">
                                          <p:stCondLst>
                                            <p:cond delay="917"/>
                                          </p:stCondLst>
                                        </p:cTn>
                                        <p:tgtEl>
                                          <p:spTgt spid="105"/>
                                        </p:tgtEl>
                                      </p:cBhvr>
                                      <p:to x="100000" y="100000"/>
                                    </p:animScale>
                                  </p:childTnLst>
                                </p:cTn>
                              </p:par>
                            </p:childTnLst>
                          </p:cTn>
                        </p:par>
                      </p:childTnLst>
                    </p:cTn>
                  </p:par>
                  <p:par>
                    <p:cTn id="34" fill="hold">
                      <p:stCondLst>
                        <p:cond delay="indefinite"/>
                      </p:stCondLst>
                      <p:childTnLst>
                        <p:par>
                          <p:cTn id="35" fill="hold">
                            <p:stCondLst>
                              <p:cond delay="0"/>
                            </p:stCondLst>
                            <p:childTnLst>
                              <p:par>
                                <p:cTn id="36" presetID="2" presetClass="entr" presetSubtype="4" fill="hold" nodeType="clickEffect">
                                  <p:stCondLst>
                                    <p:cond delay="0"/>
                                  </p:stCondLst>
                                  <p:childTnLst>
                                    <p:set>
                                      <p:cBhvr>
                                        <p:cTn id="37" dur="1" fill="hold">
                                          <p:stCondLst>
                                            <p:cond delay="0"/>
                                          </p:stCondLst>
                                        </p:cTn>
                                        <p:tgtEl>
                                          <p:spTgt spid="143"/>
                                        </p:tgtEl>
                                        <p:attrNameLst>
                                          <p:attrName>style.visibility</p:attrName>
                                        </p:attrNameLst>
                                      </p:cBhvr>
                                      <p:to>
                                        <p:strVal val="visible"/>
                                      </p:to>
                                    </p:set>
                                    <p:anim calcmode="lin" valueType="num">
                                      <p:cBhvr additive="base">
                                        <p:cTn id="38" dur="500" fill="hold"/>
                                        <p:tgtEl>
                                          <p:spTgt spid="143"/>
                                        </p:tgtEl>
                                        <p:attrNameLst>
                                          <p:attrName>ppt_x</p:attrName>
                                        </p:attrNameLst>
                                      </p:cBhvr>
                                      <p:tavLst>
                                        <p:tav tm="0">
                                          <p:val>
                                            <p:strVal val="#ppt_x"/>
                                          </p:val>
                                        </p:tav>
                                        <p:tav tm="100000">
                                          <p:val>
                                            <p:strVal val="#ppt_x"/>
                                          </p:val>
                                        </p:tav>
                                      </p:tavLst>
                                    </p:anim>
                                    <p:anim calcmode="lin" valueType="num">
                                      <p:cBhvr additive="base">
                                        <p:cTn id="39" dur="500" fill="hold"/>
                                        <p:tgtEl>
                                          <p:spTgt spid="143"/>
                                        </p:tgtEl>
                                        <p:attrNameLst>
                                          <p:attrName>ppt_y</p:attrName>
                                        </p:attrNameLst>
                                      </p:cBhvr>
                                      <p:tavLst>
                                        <p:tav tm="0">
                                          <p:val>
                                            <p:strVal val="1+#ppt_h/2"/>
                                          </p:val>
                                        </p:tav>
                                        <p:tav tm="100000">
                                          <p:val>
                                            <p:strVal val="#ppt_y"/>
                                          </p:val>
                                        </p:tav>
                                      </p:tavLst>
                                    </p:anim>
                                  </p:childTnLst>
                                </p:cTn>
                              </p:par>
                            </p:childTnLst>
                          </p:cTn>
                        </p:par>
                      </p:childTnLst>
                    </p:cTn>
                  </p:par>
                  <p:par>
                    <p:cTn id="40" fill="hold">
                      <p:stCondLst>
                        <p:cond delay="indefinite"/>
                      </p:stCondLst>
                      <p:childTnLst>
                        <p:par>
                          <p:cTn id="41" fill="hold">
                            <p:stCondLst>
                              <p:cond delay="0"/>
                            </p:stCondLst>
                            <p:childTnLst>
                              <p:par>
                                <p:cTn id="42" presetID="6" presetClass="entr" presetSubtype="16" fill="hold" nodeType="clickEffect">
                                  <p:stCondLst>
                                    <p:cond delay="0"/>
                                  </p:stCondLst>
                                  <p:childTnLst>
                                    <p:set>
                                      <p:cBhvr>
                                        <p:cTn id="43" dur="1" fill="hold">
                                          <p:stCondLst>
                                            <p:cond delay="0"/>
                                          </p:stCondLst>
                                        </p:cTn>
                                        <p:tgtEl>
                                          <p:spTgt spid="149"/>
                                        </p:tgtEl>
                                        <p:attrNameLst>
                                          <p:attrName>style.visibility</p:attrName>
                                        </p:attrNameLst>
                                      </p:cBhvr>
                                      <p:to>
                                        <p:strVal val="visible"/>
                                      </p:to>
                                    </p:set>
                                    <p:animEffect transition="in" filter="circle(in)">
                                      <p:cBhvr>
                                        <p:cTn id="44" dur="1000"/>
                                        <p:tgtEl>
                                          <p:spTgt spid="1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30</a:t>
            </a:r>
            <a:endParaRPr lang="en-US"/>
          </a:p>
        </p:txBody>
      </p:sp>
      <p:sp>
        <p:nvSpPr>
          <p:cNvPr id="14" name="Title 1"/>
          <p:cNvSpPr txBox="1">
            <a:spLocks/>
          </p:cNvSpPr>
          <p:nvPr/>
        </p:nvSpPr>
        <p:spPr>
          <a:xfrm>
            <a:off x="1455900" y="193189"/>
            <a:ext cx="6769705" cy="660956"/>
          </a:xfrm>
          <a:prstGeom prst="rect">
            <a:avLst/>
          </a:prstGeom>
        </p:spPr>
        <p:txBody>
          <a:bodyPr vert="horz" lIns="91440" tIns="45720" rIns="91440" bIns="45720" rtlCol="0" anchor="t">
            <a:noAutofit/>
          </a:bodyPr>
          <a:lstStyle>
            <a:lvl1pPr lvl="0" algn="l" rtl="0">
              <a:spcBef>
                <a:spcPct val="0"/>
              </a:spcBef>
              <a:buNone/>
              <a:defRPr lang="en-US" sz="3600" i="0" dirty="0">
                <a:solidFill>
                  <a:schemeClr val="tx1">
                    <a:lumMod val="65000"/>
                    <a:lumOff val="35000"/>
                  </a:schemeClr>
                </a:solidFill>
                <a:latin typeface="+mj-lt"/>
              </a:defRPr>
            </a:lvl1pPr>
          </a:lstStyle>
          <a:p>
            <a:r>
              <a:rPr lang="en-US" sz="3200" smtClean="0">
                <a:solidFill>
                  <a:srgbClr val="C20483"/>
                </a:solidFill>
                <a:latin typeface="Times New Roman"/>
              </a:rPr>
              <a:t>CÁC TRƯỜNG HỢP KIỂM THỬ (TT)</a:t>
            </a:r>
            <a:endParaRPr lang="en-US" sz="3200">
              <a:solidFill>
                <a:srgbClr val="C20483"/>
              </a:solidFill>
              <a:latin typeface="Times New Roman"/>
            </a:endParaRPr>
          </a:p>
        </p:txBody>
      </p:sp>
      <p:cxnSp>
        <p:nvCxnSpPr>
          <p:cNvPr id="9" name="Straight Connector 8"/>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3" name="Straight Connector 12"/>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custDataLst>
      <p:tags r:id="rId1"/>
    </p:custDataLst>
    <p:extLst>
      <p:ext uri="{BB962C8B-B14F-4D97-AF65-F5344CB8AC3E}">
        <p14:creationId xmlns:p14="http://schemas.microsoft.com/office/powerpoint/2010/main" val="33199812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30</a:t>
            </a:r>
            <a:endParaRPr lang="en-US"/>
          </a:p>
        </p:txBody>
      </p:sp>
      <p:sp>
        <p:nvSpPr>
          <p:cNvPr id="14" name="Title 1"/>
          <p:cNvSpPr txBox="1">
            <a:spLocks/>
          </p:cNvSpPr>
          <p:nvPr/>
        </p:nvSpPr>
        <p:spPr>
          <a:xfrm>
            <a:off x="1455900" y="193189"/>
            <a:ext cx="6769705" cy="660956"/>
          </a:xfrm>
          <a:prstGeom prst="rect">
            <a:avLst/>
          </a:prstGeom>
        </p:spPr>
        <p:txBody>
          <a:bodyPr vert="horz" lIns="91440" tIns="45720" rIns="91440" bIns="45720" rtlCol="0" anchor="t">
            <a:normAutofit/>
          </a:bodyPr>
          <a:lstStyle>
            <a:lvl1pPr lvl="0" algn="l" rtl="0">
              <a:spcBef>
                <a:spcPct val="0"/>
              </a:spcBef>
              <a:buNone/>
              <a:defRPr lang="en-US" sz="3600" i="0" dirty="0">
                <a:solidFill>
                  <a:schemeClr val="tx1">
                    <a:lumMod val="65000"/>
                    <a:lumOff val="35000"/>
                  </a:schemeClr>
                </a:solidFill>
                <a:latin typeface="+mj-lt"/>
              </a:defRPr>
            </a:lvl1pPr>
          </a:lstStyle>
          <a:p>
            <a:r>
              <a:rPr lang="en-US" sz="2400" smtClean="0">
                <a:solidFill>
                  <a:srgbClr val="C20483"/>
                </a:solidFill>
                <a:latin typeface="Times New Roman"/>
              </a:rPr>
              <a:t>KẾT QUẢ ĐẠT ĐƯỢC &amp; HƯỚNG PHÁT TRIỂN</a:t>
            </a:r>
            <a:endParaRPr lang="en-US" sz="2400">
              <a:solidFill>
                <a:srgbClr val="C20483"/>
              </a:solidFill>
              <a:latin typeface="Times New Roman"/>
            </a:endParaRPr>
          </a:p>
        </p:txBody>
      </p:sp>
      <p:cxnSp>
        <p:nvCxnSpPr>
          <p:cNvPr id="9" name="Straight Connector 8"/>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3" name="Straight Connector 12"/>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 name="Group 1"/>
          <p:cNvGrpSpPr/>
          <p:nvPr/>
        </p:nvGrpSpPr>
        <p:grpSpPr>
          <a:xfrm>
            <a:off x="1538022" y="1123535"/>
            <a:ext cx="6615378" cy="741761"/>
            <a:chOff x="1538022" y="1123535"/>
            <a:chExt cx="6615378" cy="741761"/>
          </a:xfrm>
        </p:grpSpPr>
        <p:sp>
          <p:nvSpPr>
            <p:cNvPr id="36" name="Round Same Side Corner Rectangle 35"/>
            <p:cNvSpPr/>
            <p:nvPr/>
          </p:nvSpPr>
          <p:spPr>
            <a:xfrm rot="16200000">
              <a:off x="4100646" y="-1433792"/>
              <a:ext cx="741760" cy="5856415"/>
            </a:xfrm>
            <a:prstGeom prst="round2SameRect">
              <a:avLst>
                <a:gd name="adj1" fmla="val 23321"/>
                <a:gd name="adj2" fmla="val 0"/>
              </a:avLst>
            </a:prstGeom>
            <a:gradFill flip="none" rotWithShape="1">
              <a:gsLst>
                <a:gs pos="0">
                  <a:schemeClr val="accent3"/>
                </a:gs>
                <a:gs pos="99000">
                  <a:schemeClr val="accent3">
                    <a:lumMod val="75000"/>
                  </a:schemeClr>
                </a:gs>
              </a:gsLst>
              <a:lin ang="5400000" scaled="1"/>
              <a:tileRect/>
            </a:gradFill>
            <a:ln w="3175">
              <a:noFill/>
            </a:ln>
            <a:effectLst>
              <a:outerShdw blurRad="50800" dist="381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37" name="Round Same Side Corner Rectangle 36"/>
            <p:cNvSpPr/>
            <p:nvPr/>
          </p:nvSpPr>
          <p:spPr>
            <a:xfrm rot="5400000" flipH="1">
              <a:off x="7405687" y="1117582"/>
              <a:ext cx="741760" cy="753666"/>
            </a:xfrm>
            <a:prstGeom prst="round2SameRect">
              <a:avLst>
                <a:gd name="adj1" fmla="val 34679"/>
                <a:gd name="adj2" fmla="val 0"/>
              </a:avLst>
            </a:prstGeom>
            <a:gradFill flip="none" rotWithShape="1">
              <a:gsLst>
                <a:gs pos="0">
                  <a:schemeClr val="accent3">
                    <a:lumMod val="75000"/>
                  </a:schemeClr>
                </a:gs>
                <a:gs pos="100000">
                  <a:schemeClr val="accent3"/>
                </a:gs>
              </a:gsLst>
              <a:lin ang="162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4" name="TextBox 8"/>
            <p:cNvSpPr txBox="1">
              <a:spLocks noChangeArrowheads="1"/>
            </p:cNvSpPr>
            <p:nvPr/>
          </p:nvSpPr>
          <p:spPr bwMode="auto">
            <a:xfrm>
              <a:off x="7531496" y="1216821"/>
              <a:ext cx="418704" cy="553998"/>
            </a:xfrm>
            <a:prstGeom prst="rect">
              <a:avLst/>
            </a:prstGeom>
            <a:noFill/>
            <a:ln w="9525">
              <a:noFill/>
              <a:miter lim="800000"/>
              <a:headEnd/>
              <a:tailEnd/>
            </a:ln>
          </p:spPr>
          <p:txBody>
            <a:bodyPr wrap="none" anchor="ctr">
              <a:spAutoFit/>
            </a:bodyPr>
            <a:lstStyle/>
            <a:p>
              <a:pPr algn="ctr"/>
              <a:r>
                <a:rPr lang="en-US" sz="3000" b="1">
                  <a:solidFill>
                    <a:schemeClr val="bg1"/>
                  </a:solidFill>
                  <a:latin typeface="Comic Sans MS" pitchFamily="66" charset="0"/>
                </a:rPr>
                <a:t>1</a:t>
              </a:r>
            </a:p>
          </p:txBody>
        </p:sp>
        <p:sp>
          <p:nvSpPr>
            <p:cNvPr id="48" name="Rectangle 32"/>
            <p:cNvSpPr>
              <a:spLocks noChangeArrowheads="1"/>
            </p:cNvSpPr>
            <p:nvPr/>
          </p:nvSpPr>
          <p:spPr bwMode="auto">
            <a:xfrm>
              <a:off x="1538022" y="1303461"/>
              <a:ext cx="5858390" cy="323165"/>
            </a:xfrm>
            <a:prstGeom prst="rect">
              <a:avLst/>
            </a:prstGeom>
            <a:noFill/>
            <a:ln w="9525">
              <a:noFill/>
              <a:miter lim="800000"/>
              <a:headEnd/>
              <a:tailEnd/>
            </a:ln>
          </p:spPr>
          <p:txBody>
            <a:bodyPr wrap="square">
              <a:spAutoFit/>
            </a:bodyPr>
            <a:lstStyle/>
            <a:p>
              <a:pPr algn="ctr"/>
              <a:r>
                <a:rPr lang="vi-VN" sz="1500">
                  <a:solidFill>
                    <a:schemeClr val="bg1"/>
                  </a:solidFill>
                  <a:latin typeface="+mj-lt"/>
                </a:rPr>
                <a:t>Nắm vững về Java và hệ quản trị cơ sở dữ liệu MySQL</a:t>
              </a:r>
              <a:endParaRPr lang="en-US" sz="1500">
                <a:latin typeface="+mj-lt"/>
              </a:endParaRPr>
            </a:p>
          </p:txBody>
        </p:sp>
      </p:grpSp>
      <p:grpSp>
        <p:nvGrpSpPr>
          <p:cNvPr id="3" name="Group 2"/>
          <p:cNvGrpSpPr/>
          <p:nvPr/>
        </p:nvGrpSpPr>
        <p:grpSpPr>
          <a:xfrm>
            <a:off x="1538022" y="2012930"/>
            <a:ext cx="6615378" cy="741760"/>
            <a:chOff x="1538022" y="2012930"/>
            <a:chExt cx="6615378" cy="741760"/>
          </a:xfrm>
        </p:grpSpPr>
        <p:sp>
          <p:nvSpPr>
            <p:cNvPr id="38" name="Round Same Side Corner Rectangle 37"/>
            <p:cNvSpPr/>
            <p:nvPr/>
          </p:nvSpPr>
          <p:spPr>
            <a:xfrm rot="16200000">
              <a:off x="4100644" y="-544398"/>
              <a:ext cx="741759" cy="5856417"/>
            </a:xfrm>
            <a:prstGeom prst="round2SameRect">
              <a:avLst>
                <a:gd name="adj1" fmla="val 23321"/>
                <a:gd name="adj2" fmla="val 0"/>
              </a:avLst>
            </a:prstGeom>
            <a:gradFill flip="none" rotWithShape="1">
              <a:gsLst>
                <a:gs pos="0">
                  <a:schemeClr val="accent2"/>
                </a:gs>
                <a:gs pos="99000">
                  <a:schemeClr val="accent2">
                    <a:lumMod val="75000"/>
                  </a:schemeClr>
                </a:gs>
              </a:gsLst>
              <a:lin ang="5400000" scaled="1"/>
              <a:tileRect/>
            </a:gradFill>
            <a:ln w="3175">
              <a:noFill/>
            </a:ln>
            <a:effectLst>
              <a:outerShdw blurRad="50800" dist="381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39" name="Round Same Side Corner Rectangle 38"/>
            <p:cNvSpPr/>
            <p:nvPr/>
          </p:nvSpPr>
          <p:spPr>
            <a:xfrm rot="5400000" flipH="1">
              <a:off x="7405687" y="2006977"/>
              <a:ext cx="741759" cy="753666"/>
            </a:xfrm>
            <a:prstGeom prst="round2SameRect">
              <a:avLst>
                <a:gd name="adj1" fmla="val 34679"/>
                <a:gd name="adj2" fmla="val 0"/>
              </a:avLst>
            </a:prstGeom>
            <a:gradFill flip="none" rotWithShape="1">
              <a:gsLst>
                <a:gs pos="0">
                  <a:schemeClr val="accent2">
                    <a:lumMod val="75000"/>
                  </a:schemeClr>
                </a:gs>
                <a:gs pos="100000">
                  <a:schemeClr val="accent2"/>
                </a:gs>
              </a:gsLst>
              <a:lin ang="162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5" name="TextBox 33"/>
            <p:cNvSpPr txBox="1">
              <a:spLocks noChangeArrowheads="1"/>
            </p:cNvSpPr>
            <p:nvPr/>
          </p:nvSpPr>
          <p:spPr bwMode="auto">
            <a:xfrm>
              <a:off x="7531496" y="2106216"/>
              <a:ext cx="418704" cy="553998"/>
            </a:xfrm>
            <a:prstGeom prst="rect">
              <a:avLst/>
            </a:prstGeom>
            <a:noFill/>
            <a:ln w="9525">
              <a:noFill/>
              <a:miter lim="800000"/>
              <a:headEnd/>
              <a:tailEnd/>
            </a:ln>
          </p:spPr>
          <p:txBody>
            <a:bodyPr wrap="none" anchor="ctr">
              <a:spAutoFit/>
            </a:bodyPr>
            <a:lstStyle/>
            <a:p>
              <a:pPr algn="ctr"/>
              <a:r>
                <a:rPr lang="en-US" sz="3000" b="1">
                  <a:solidFill>
                    <a:schemeClr val="bg1"/>
                  </a:solidFill>
                  <a:latin typeface="Comic Sans MS" pitchFamily="66" charset="0"/>
                </a:rPr>
                <a:t>2</a:t>
              </a:r>
            </a:p>
          </p:txBody>
        </p:sp>
        <p:sp>
          <p:nvSpPr>
            <p:cNvPr id="49" name="Rectangle 37"/>
            <p:cNvSpPr>
              <a:spLocks noChangeArrowheads="1"/>
            </p:cNvSpPr>
            <p:nvPr/>
          </p:nvSpPr>
          <p:spPr bwMode="auto">
            <a:xfrm>
              <a:off x="1538022" y="2094089"/>
              <a:ext cx="5858390" cy="553998"/>
            </a:xfrm>
            <a:prstGeom prst="rect">
              <a:avLst/>
            </a:prstGeom>
            <a:noFill/>
            <a:ln w="9525">
              <a:noFill/>
              <a:miter lim="800000"/>
              <a:headEnd/>
              <a:tailEnd/>
            </a:ln>
          </p:spPr>
          <p:txBody>
            <a:bodyPr wrap="square">
              <a:spAutoFit/>
            </a:bodyPr>
            <a:lstStyle/>
            <a:p>
              <a:pPr algn="ctr"/>
              <a:r>
                <a:rPr lang="vi-VN" sz="1500">
                  <a:solidFill>
                    <a:schemeClr val="bg1"/>
                  </a:solidFill>
                  <a:latin typeface="Times New Roman" pitchFamily="18" charset="0"/>
                  <a:cs typeface="Times New Roman" pitchFamily="18" charset="0"/>
                </a:rPr>
                <a:t>Biết cách sử dụng Spring MVC Framework, Hibernate và Maven để xây dựng và thiết kế website</a:t>
              </a:r>
              <a:endParaRPr lang="en-US" sz="1500">
                <a:solidFill>
                  <a:schemeClr val="bg1"/>
                </a:solidFill>
              </a:endParaRPr>
            </a:p>
          </p:txBody>
        </p:sp>
      </p:grpSp>
      <p:grpSp>
        <p:nvGrpSpPr>
          <p:cNvPr id="7" name="Group 6"/>
          <p:cNvGrpSpPr/>
          <p:nvPr/>
        </p:nvGrpSpPr>
        <p:grpSpPr>
          <a:xfrm>
            <a:off x="1541335" y="2929713"/>
            <a:ext cx="6612064" cy="740569"/>
            <a:chOff x="1541335" y="2929713"/>
            <a:chExt cx="6612064" cy="740569"/>
          </a:xfrm>
        </p:grpSpPr>
        <p:sp>
          <p:nvSpPr>
            <p:cNvPr id="40" name="Round Same Side Corner Rectangle 39"/>
            <p:cNvSpPr/>
            <p:nvPr/>
          </p:nvSpPr>
          <p:spPr>
            <a:xfrm rot="16200000">
              <a:off x="4101239" y="371789"/>
              <a:ext cx="740569" cy="5856417"/>
            </a:xfrm>
            <a:prstGeom prst="round2SameRect">
              <a:avLst>
                <a:gd name="adj1" fmla="val 23321"/>
                <a:gd name="adj2" fmla="val 0"/>
              </a:avLst>
            </a:prstGeom>
            <a:gradFill flip="none" rotWithShape="1">
              <a:gsLst>
                <a:gs pos="0">
                  <a:schemeClr val="tx2"/>
                </a:gs>
                <a:gs pos="99000">
                  <a:schemeClr val="tx2">
                    <a:lumMod val="75000"/>
                  </a:schemeClr>
                </a:gs>
              </a:gsLst>
              <a:lin ang="5400000" scaled="1"/>
              <a:tileRect/>
            </a:gradFill>
            <a:ln w="3175">
              <a:noFill/>
            </a:ln>
            <a:effectLst>
              <a:outerShdw blurRad="50800" dist="381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1" name="Round Same Side Corner Rectangle 40"/>
            <p:cNvSpPr/>
            <p:nvPr/>
          </p:nvSpPr>
          <p:spPr>
            <a:xfrm rot="5400000" flipH="1">
              <a:off x="7406281" y="2923165"/>
              <a:ext cx="740569" cy="753666"/>
            </a:xfrm>
            <a:prstGeom prst="round2SameRect">
              <a:avLst>
                <a:gd name="adj1" fmla="val 34679"/>
                <a:gd name="adj2" fmla="val 0"/>
              </a:avLst>
            </a:prstGeom>
            <a:gradFill flip="none" rotWithShape="1">
              <a:gsLst>
                <a:gs pos="0">
                  <a:schemeClr val="tx2">
                    <a:lumMod val="75000"/>
                  </a:schemeClr>
                </a:gs>
                <a:gs pos="100000">
                  <a:schemeClr val="tx2"/>
                </a:gs>
              </a:gsLst>
              <a:lin ang="162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6" name="TextBox 34"/>
            <p:cNvSpPr txBox="1">
              <a:spLocks noChangeArrowheads="1"/>
            </p:cNvSpPr>
            <p:nvPr/>
          </p:nvSpPr>
          <p:spPr bwMode="auto">
            <a:xfrm>
              <a:off x="7531495" y="3022999"/>
              <a:ext cx="418704" cy="553998"/>
            </a:xfrm>
            <a:prstGeom prst="rect">
              <a:avLst/>
            </a:prstGeom>
            <a:noFill/>
            <a:ln w="9525">
              <a:noFill/>
              <a:miter lim="800000"/>
              <a:headEnd/>
              <a:tailEnd/>
            </a:ln>
          </p:spPr>
          <p:txBody>
            <a:bodyPr wrap="none" anchor="ctr">
              <a:spAutoFit/>
            </a:bodyPr>
            <a:lstStyle/>
            <a:p>
              <a:pPr algn="ctr"/>
              <a:r>
                <a:rPr lang="en-US" sz="3000" b="1">
                  <a:solidFill>
                    <a:schemeClr val="bg1"/>
                  </a:solidFill>
                  <a:latin typeface="Comic Sans MS" pitchFamily="66" charset="0"/>
                </a:rPr>
                <a:t>3</a:t>
              </a:r>
            </a:p>
          </p:txBody>
        </p:sp>
        <p:sp>
          <p:nvSpPr>
            <p:cNvPr id="50" name="Rectangle 38"/>
            <p:cNvSpPr>
              <a:spLocks noChangeArrowheads="1"/>
            </p:cNvSpPr>
            <p:nvPr/>
          </p:nvSpPr>
          <p:spPr bwMode="auto">
            <a:xfrm>
              <a:off x="1541335" y="3138413"/>
              <a:ext cx="5858395" cy="323165"/>
            </a:xfrm>
            <a:prstGeom prst="rect">
              <a:avLst/>
            </a:prstGeom>
            <a:noFill/>
            <a:ln w="9525">
              <a:noFill/>
              <a:miter lim="800000"/>
              <a:headEnd/>
              <a:tailEnd/>
            </a:ln>
          </p:spPr>
          <p:txBody>
            <a:bodyPr wrap="square">
              <a:spAutoFit/>
            </a:bodyPr>
            <a:lstStyle/>
            <a:p>
              <a:pPr algn="ctr"/>
              <a:r>
                <a:rPr lang="vi-VN" sz="1500">
                  <a:solidFill>
                    <a:schemeClr val="bg1"/>
                  </a:solidFill>
                  <a:latin typeface="Times New Roman" pitchFamily="18" charset="0"/>
                  <a:cs typeface="Times New Roman" pitchFamily="18" charset="0"/>
                </a:rPr>
                <a:t>Đáp ứng được hầu hết các yêu cầu về chức năng đã đề ra</a:t>
              </a:r>
              <a:endParaRPr lang="en-US" sz="1500">
                <a:solidFill>
                  <a:schemeClr val="bg1"/>
                </a:solidFill>
              </a:endParaRPr>
            </a:p>
          </p:txBody>
        </p:sp>
      </p:grpSp>
      <p:grpSp>
        <p:nvGrpSpPr>
          <p:cNvPr id="8" name="Group 7"/>
          <p:cNvGrpSpPr/>
          <p:nvPr/>
        </p:nvGrpSpPr>
        <p:grpSpPr>
          <a:xfrm>
            <a:off x="1543307" y="3819106"/>
            <a:ext cx="6610091" cy="741402"/>
            <a:chOff x="1543307" y="3819106"/>
            <a:chExt cx="6610091" cy="741402"/>
          </a:xfrm>
        </p:grpSpPr>
        <p:sp>
          <p:nvSpPr>
            <p:cNvPr id="42" name="Round Same Side Corner Rectangle 41"/>
            <p:cNvSpPr/>
            <p:nvPr/>
          </p:nvSpPr>
          <p:spPr>
            <a:xfrm rot="16200000">
              <a:off x="4101240" y="1261183"/>
              <a:ext cx="740569" cy="5856416"/>
            </a:xfrm>
            <a:prstGeom prst="round2SameRect">
              <a:avLst>
                <a:gd name="adj1" fmla="val 23321"/>
                <a:gd name="adj2" fmla="val 0"/>
              </a:avLst>
            </a:prstGeom>
            <a:gradFill flip="none" rotWithShape="1">
              <a:gsLst>
                <a:gs pos="0">
                  <a:schemeClr val="accent1"/>
                </a:gs>
                <a:gs pos="99000">
                  <a:schemeClr val="accent1">
                    <a:lumMod val="75000"/>
                  </a:schemeClr>
                </a:gs>
              </a:gsLst>
              <a:lin ang="5400000" scaled="1"/>
              <a:tileRect/>
            </a:gradFill>
            <a:ln w="3175">
              <a:noFill/>
            </a:ln>
            <a:effectLst>
              <a:outerShdw blurRad="50800" dist="381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3" name="Round Same Side Corner Rectangle 42"/>
            <p:cNvSpPr/>
            <p:nvPr/>
          </p:nvSpPr>
          <p:spPr>
            <a:xfrm rot="5400000" flipH="1">
              <a:off x="7406280" y="3813391"/>
              <a:ext cx="740569" cy="753666"/>
            </a:xfrm>
            <a:prstGeom prst="round2SameRect">
              <a:avLst>
                <a:gd name="adj1" fmla="val 34679"/>
                <a:gd name="adj2" fmla="val 0"/>
              </a:avLst>
            </a:prstGeom>
            <a:gradFill flip="none" rotWithShape="1">
              <a:gsLst>
                <a:gs pos="0">
                  <a:schemeClr val="accent1">
                    <a:lumMod val="75000"/>
                  </a:schemeClr>
                </a:gs>
                <a:gs pos="100000">
                  <a:schemeClr val="accent1"/>
                </a:gs>
              </a:gsLst>
              <a:lin ang="16200000" scaled="1"/>
              <a:tileRect/>
            </a:gradFill>
            <a:ln w="3175">
              <a:noFill/>
            </a:ln>
            <a:effectLst>
              <a:outerShdw blurRad="508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7" name="TextBox 35"/>
            <p:cNvSpPr txBox="1">
              <a:spLocks noChangeArrowheads="1"/>
            </p:cNvSpPr>
            <p:nvPr/>
          </p:nvSpPr>
          <p:spPr bwMode="auto">
            <a:xfrm>
              <a:off x="7531494" y="3913225"/>
              <a:ext cx="418704" cy="553998"/>
            </a:xfrm>
            <a:prstGeom prst="rect">
              <a:avLst/>
            </a:prstGeom>
            <a:noFill/>
            <a:ln w="9525">
              <a:noFill/>
              <a:miter lim="800000"/>
              <a:headEnd/>
              <a:tailEnd/>
            </a:ln>
          </p:spPr>
          <p:txBody>
            <a:bodyPr wrap="none" anchor="ctr">
              <a:spAutoFit/>
            </a:bodyPr>
            <a:lstStyle/>
            <a:p>
              <a:pPr algn="ctr"/>
              <a:r>
                <a:rPr lang="en-US" sz="3000" b="1">
                  <a:solidFill>
                    <a:schemeClr val="bg1"/>
                  </a:solidFill>
                  <a:latin typeface="Comic Sans MS" pitchFamily="66" charset="0"/>
                </a:rPr>
                <a:t>4</a:t>
              </a:r>
            </a:p>
          </p:txBody>
        </p:sp>
        <p:sp>
          <p:nvSpPr>
            <p:cNvPr id="51" name="Rectangle 39"/>
            <p:cNvSpPr>
              <a:spLocks noChangeArrowheads="1"/>
            </p:cNvSpPr>
            <p:nvPr/>
          </p:nvSpPr>
          <p:spPr bwMode="auto">
            <a:xfrm>
              <a:off x="1543307" y="4027808"/>
              <a:ext cx="5856418" cy="323165"/>
            </a:xfrm>
            <a:prstGeom prst="rect">
              <a:avLst/>
            </a:prstGeom>
            <a:noFill/>
            <a:ln w="9525">
              <a:noFill/>
              <a:miter lim="800000"/>
              <a:headEnd/>
              <a:tailEnd/>
            </a:ln>
          </p:spPr>
          <p:txBody>
            <a:bodyPr wrap="square">
              <a:spAutoFit/>
            </a:bodyPr>
            <a:lstStyle/>
            <a:p>
              <a:pPr algn="ctr"/>
              <a:r>
                <a:rPr lang="vi-VN" sz="1500">
                  <a:solidFill>
                    <a:schemeClr val="bg1"/>
                  </a:solidFill>
                  <a:latin typeface="Times New Roman" pitchFamily="18" charset="0"/>
                  <a:cs typeface="Times New Roman" pitchFamily="18" charset="0"/>
                </a:rPr>
                <a:t>Giao </a:t>
              </a:r>
              <a:r>
                <a:rPr lang="vi-VN" sz="1500" smtClean="0">
                  <a:solidFill>
                    <a:schemeClr val="bg1"/>
                  </a:solidFill>
                  <a:latin typeface="Times New Roman" pitchFamily="18" charset="0"/>
                  <a:cs typeface="Times New Roman" pitchFamily="18" charset="0"/>
                </a:rPr>
                <a:t>diện</a:t>
              </a:r>
              <a:r>
                <a:rPr lang="en-US" sz="1500" smtClean="0">
                  <a:solidFill>
                    <a:schemeClr val="bg1"/>
                  </a:solidFill>
                  <a:latin typeface="Times New Roman" pitchFamily="18" charset="0"/>
                  <a:cs typeface="Times New Roman" pitchFamily="18" charset="0"/>
                </a:rPr>
                <a:t> </a:t>
              </a:r>
              <a:r>
                <a:rPr lang="en-US" sz="1500" err="1" smtClean="0">
                  <a:solidFill>
                    <a:schemeClr val="bg1"/>
                  </a:solidFill>
                  <a:latin typeface="Times New Roman" pitchFamily="18" charset="0"/>
                  <a:cs typeface="Times New Roman" pitchFamily="18" charset="0"/>
                </a:rPr>
                <a:t>khá</a:t>
              </a:r>
              <a:r>
                <a:rPr lang="en-US" sz="1500" smtClean="0">
                  <a:solidFill>
                    <a:schemeClr val="bg1"/>
                  </a:solidFill>
                  <a:latin typeface="Times New Roman" pitchFamily="18" charset="0"/>
                  <a:cs typeface="Times New Roman" pitchFamily="18" charset="0"/>
                </a:rPr>
                <a:t> </a:t>
              </a:r>
              <a:r>
                <a:rPr lang="en-US" sz="1500" err="1">
                  <a:solidFill>
                    <a:schemeClr val="bg1"/>
                  </a:solidFill>
                  <a:latin typeface="Times New Roman" pitchFamily="18" charset="0"/>
                  <a:cs typeface="Times New Roman" pitchFamily="18" charset="0"/>
                </a:rPr>
                <a:t>thân</a:t>
              </a:r>
              <a:r>
                <a:rPr lang="en-US" sz="1500">
                  <a:solidFill>
                    <a:schemeClr val="bg1"/>
                  </a:solidFill>
                  <a:latin typeface="Times New Roman" pitchFamily="18" charset="0"/>
                  <a:cs typeface="Times New Roman" pitchFamily="18" charset="0"/>
                </a:rPr>
                <a:t> </a:t>
              </a:r>
              <a:r>
                <a:rPr lang="en-US" sz="1500" err="1">
                  <a:solidFill>
                    <a:schemeClr val="bg1"/>
                  </a:solidFill>
                  <a:latin typeface="Times New Roman" pitchFamily="18" charset="0"/>
                  <a:cs typeface="Times New Roman" pitchFamily="18" charset="0"/>
                </a:rPr>
                <a:t>thiện</a:t>
              </a:r>
              <a:r>
                <a:rPr lang="en-US" sz="1500">
                  <a:solidFill>
                    <a:schemeClr val="bg1"/>
                  </a:solidFill>
                  <a:latin typeface="Times New Roman" pitchFamily="18" charset="0"/>
                  <a:cs typeface="Times New Roman" pitchFamily="18" charset="0"/>
                </a:rPr>
                <a:t>,</a:t>
              </a:r>
              <a:r>
                <a:rPr lang="vi-VN" sz="1500">
                  <a:solidFill>
                    <a:schemeClr val="bg1"/>
                  </a:solidFill>
                  <a:latin typeface="Times New Roman" pitchFamily="18" charset="0"/>
                  <a:cs typeface="Times New Roman" pitchFamily="18" charset="0"/>
                </a:rPr>
                <a:t> thích ứng với nhiều thiết bị khác</a:t>
              </a:r>
              <a:r>
                <a:rPr lang="en-US" sz="1500">
                  <a:solidFill>
                    <a:schemeClr val="bg1"/>
                  </a:solidFill>
                  <a:latin typeface="Times New Roman" pitchFamily="18" charset="0"/>
                  <a:cs typeface="Times New Roman" pitchFamily="18" charset="0"/>
                </a:rPr>
                <a:t> </a:t>
              </a:r>
              <a:r>
                <a:rPr lang="en-US" sz="1500" err="1">
                  <a:solidFill>
                    <a:schemeClr val="bg1"/>
                  </a:solidFill>
                  <a:latin typeface="Times New Roman" pitchFamily="18" charset="0"/>
                  <a:cs typeface="Times New Roman" pitchFamily="18" charset="0"/>
                </a:rPr>
                <a:t>nhau</a:t>
              </a:r>
              <a:endParaRPr lang="en-US" sz="1500">
                <a:solidFill>
                  <a:schemeClr val="bg1"/>
                </a:solidFill>
              </a:endParaRPr>
            </a:p>
          </p:txBody>
        </p:sp>
      </p:grpSp>
    </p:spTree>
    <p:custDataLst>
      <p:tags r:id="rId1"/>
    </p:custDataLst>
    <p:extLst>
      <p:ext uri="{BB962C8B-B14F-4D97-AF65-F5344CB8AC3E}">
        <p14:creationId xmlns:p14="http://schemas.microsoft.com/office/powerpoint/2010/main" val="756780552"/>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2" presetClass="entr" presetSubtype="4"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p:tgtEl>
                                          <p:spTgt spid="3"/>
                                        </p:tgtEl>
                                        <p:attrNameLst>
                                          <p:attrName>ppt_y</p:attrName>
                                        </p:attrNameLst>
                                      </p:cBhvr>
                                      <p:tavLst>
                                        <p:tav tm="0">
                                          <p:val>
                                            <p:strVal val="#ppt_y+#ppt_h*1.125000"/>
                                          </p:val>
                                        </p:tav>
                                        <p:tav tm="100000">
                                          <p:val>
                                            <p:strVal val="#ppt_y"/>
                                          </p:val>
                                        </p:tav>
                                      </p:tavLst>
                                    </p:anim>
                                    <p:animEffect transition="in" filter="wipe(up)">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randombar(horizontal)">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8" presetClass="entr" presetSubtype="12"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strips(downLeft)">
                                      <p:cBhvr>
                                        <p:cTn id="2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2" name="TextBox 11"/>
          <p:cNvSpPr txBox="1"/>
          <p:nvPr/>
        </p:nvSpPr>
        <p:spPr>
          <a:xfrm>
            <a:off x="8610600" y="4671637"/>
            <a:ext cx="2857500" cy="373179"/>
          </a:xfrm>
          <a:prstGeom prst="rect">
            <a:avLst/>
          </a:prstGeom>
        </p:spPr>
        <p:txBody>
          <a:bodyPr vert="horz" lIns="95250" tIns="47625" rIns="95250" bIns="47625" rtlCol="0">
            <a:spAutoFit/>
          </a:bodyPr>
          <a:lstStyle/>
          <a:p>
            <a:r>
              <a:rPr lang="en-US" smtClean="0"/>
              <a:t>30</a:t>
            </a:r>
            <a:endParaRPr lang="en-US"/>
          </a:p>
        </p:txBody>
      </p:sp>
      <p:sp>
        <p:nvSpPr>
          <p:cNvPr id="14" name="Title 1"/>
          <p:cNvSpPr txBox="1">
            <a:spLocks/>
          </p:cNvSpPr>
          <p:nvPr/>
        </p:nvSpPr>
        <p:spPr>
          <a:xfrm>
            <a:off x="1455900" y="193189"/>
            <a:ext cx="6769705" cy="660956"/>
          </a:xfrm>
          <a:prstGeom prst="rect">
            <a:avLst/>
          </a:prstGeom>
        </p:spPr>
        <p:txBody>
          <a:bodyPr vert="horz" lIns="91440" tIns="45720" rIns="91440" bIns="45720" rtlCol="0" anchor="t">
            <a:normAutofit fontScale="92500"/>
          </a:bodyPr>
          <a:lstStyle>
            <a:lvl1pPr lvl="0" algn="l" rtl="0">
              <a:spcBef>
                <a:spcPct val="0"/>
              </a:spcBef>
              <a:buNone/>
              <a:defRPr lang="en-US" sz="3600" i="0" dirty="0">
                <a:solidFill>
                  <a:schemeClr val="tx1">
                    <a:lumMod val="65000"/>
                    <a:lumOff val="35000"/>
                  </a:schemeClr>
                </a:solidFill>
                <a:latin typeface="+mj-lt"/>
              </a:defRPr>
            </a:lvl1pPr>
          </a:lstStyle>
          <a:p>
            <a:r>
              <a:rPr lang="en-US" sz="2400" smtClean="0">
                <a:solidFill>
                  <a:srgbClr val="C20483"/>
                </a:solidFill>
                <a:latin typeface="Times New Roman"/>
              </a:rPr>
              <a:t>KẾT QUẢ ĐẠT ĐƯỢC &amp; HƯỚNG PHÁT TRIỂN (TT)</a:t>
            </a:r>
            <a:endParaRPr lang="en-US" sz="2400">
              <a:solidFill>
                <a:srgbClr val="C20483"/>
              </a:solidFill>
              <a:latin typeface="Times New Roman"/>
            </a:endParaRPr>
          </a:p>
        </p:txBody>
      </p:sp>
      <p:cxnSp>
        <p:nvCxnSpPr>
          <p:cNvPr id="9" name="Straight Connector 8"/>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3" name="Straight Connector 12"/>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2" name="Group 1"/>
          <p:cNvGrpSpPr/>
          <p:nvPr/>
        </p:nvGrpSpPr>
        <p:grpSpPr>
          <a:xfrm>
            <a:off x="2812256" y="1083830"/>
            <a:ext cx="1881188" cy="1879997"/>
            <a:chOff x="2812256" y="1083830"/>
            <a:chExt cx="1881188" cy="1879997"/>
          </a:xfrm>
        </p:grpSpPr>
        <p:sp>
          <p:nvSpPr>
            <p:cNvPr id="59" name="Oval 10"/>
            <p:cNvSpPr>
              <a:spLocks noChangeArrowheads="1"/>
            </p:cNvSpPr>
            <p:nvPr/>
          </p:nvSpPr>
          <p:spPr bwMode="auto">
            <a:xfrm>
              <a:off x="2812256" y="1083830"/>
              <a:ext cx="1881188" cy="1879997"/>
            </a:xfrm>
            <a:prstGeom prst="ellipse">
              <a:avLst/>
            </a:prstGeom>
            <a:solidFill>
              <a:schemeClr val="accent3">
                <a:alpha val="85000"/>
              </a:schemeClr>
            </a:solidFill>
            <a:ln w="6350" cap="flat">
              <a:noFill/>
              <a:prstDash val="solid"/>
              <a:miter lim="800000"/>
              <a:headEnd/>
              <a:tailEnd/>
            </a:ln>
          </p:spPr>
          <p:txBody>
            <a:bodyPr/>
            <a:lstStyle/>
            <a:p>
              <a:pPr>
                <a:defRPr/>
              </a:pPr>
              <a:endParaRPr lang="en-US" sz="1350">
                <a:latin typeface="+mj-lt"/>
              </a:endParaRPr>
            </a:p>
          </p:txBody>
        </p:sp>
        <p:sp>
          <p:nvSpPr>
            <p:cNvPr id="63" name="Rectangle 17"/>
            <p:cNvSpPr>
              <a:spLocks noChangeArrowheads="1"/>
            </p:cNvSpPr>
            <p:nvPr/>
          </p:nvSpPr>
          <p:spPr bwMode="auto">
            <a:xfrm>
              <a:off x="3059183" y="1681776"/>
              <a:ext cx="1308254" cy="6924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defRPr/>
              </a:pPr>
              <a:r>
                <a:rPr lang="en-US" altLang="en-US" sz="1500" b="1">
                  <a:solidFill>
                    <a:srgbClr val="F1F0F0"/>
                  </a:solidFill>
                  <a:latin typeface="+mj-lt"/>
                </a:rPr>
                <a:t>Cho </a:t>
              </a:r>
              <a:r>
                <a:rPr lang="en-US" altLang="en-US" sz="1500" b="1" err="1">
                  <a:solidFill>
                    <a:srgbClr val="F1F0F0"/>
                  </a:solidFill>
                  <a:latin typeface="+mj-lt"/>
                </a:rPr>
                <a:t>phép</a:t>
              </a:r>
              <a:r>
                <a:rPr lang="en-US" altLang="en-US" sz="1500" b="1">
                  <a:solidFill>
                    <a:srgbClr val="F1F0F0"/>
                  </a:solidFill>
                  <a:latin typeface="+mj-lt"/>
                </a:rPr>
                <a:t> </a:t>
              </a:r>
              <a:r>
                <a:rPr lang="en-US" altLang="en-US" sz="1500" b="1" err="1">
                  <a:solidFill>
                    <a:srgbClr val="F1F0F0"/>
                  </a:solidFill>
                  <a:latin typeface="+mj-lt"/>
                </a:rPr>
                <a:t>tùy</a:t>
              </a:r>
              <a:r>
                <a:rPr lang="en-US" altLang="en-US" sz="1500" b="1">
                  <a:solidFill>
                    <a:srgbClr val="F1F0F0"/>
                  </a:solidFill>
                  <a:latin typeface="+mj-lt"/>
                </a:rPr>
                <a:t> </a:t>
              </a:r>
              <a:r>
                <a:rPr lang="en-US" altLang="en-US" sz="1500" b="1" err="1">
                  <a:solidFill>
                    <a:srgbClr val="F1F0F0"/>
                  </a:solidFill>
                  <a:latin typeface="+mj-lt"/>
                </a:rPr>
                <a:t>biến</a:t>
              </a:r>
              <a:r>
                <a:rPr lang="en-US" altLang="en-US" sz="1500" b="1">
                  <a:solidFill>
                    <a:srgbClr val="F1F0F0"/>
                  </a:solidFill>
                  <a:latin typeface="+mj-lt"/>
                </a:rPr>
                <a:t> </a:t>
              </a:r>
              <a:r>
                <a:rPr lang="en-US" altLang="en-US" sz="1500" b="1" err="1">
                  <a:solidFill>
                    <a:srgbClr val="F1F0F0"/>
                  </a:solidFill>
                  <a:latin typeface="+mj-lt"/>
                </a:rPr>
                <a:t>giao</a:t>
              </a:r>
              <a:r>
                <a:rPr lang="en-US" altLang="en-US" sz="1500" b="1">
                  <a:solidFill>
                    <a:srgbClr val="F1F0F0"/>
                  </a:solidFill>
                  <a:latin typeface="+mj-lt"/>
                </a:rPr>
                <a:t> </a:t>
              </a:r>
              <a:r>
                <a:rPr lang="en-US" altLang="en-US" sz="1500" b="1" err="1" smtClean="0">
                  <a:solidFill>
                    <a:srgbClr val="F1F0F0"/>
                  </a:solidFill>
                  <a:latin typeface="+mj-lt"/>
                </a:rPr>
                <a:t>diện</a:t>
              </a:r>
              <a:r>
                <a:rPr lang="en-US" altLang="en-US" sz="1500" b="1" smtClean="0">
                  <a:solidFill>
                    <a:srgbClr val="F1F0F0"/>
                  </a:solidFill>
                  <a:latin typeface="+mj-lt"/>
                </a:rPr>
                <a:t> website</a:t>
              </a:r>
              <a:endParaRPr lang="en-US" altLang="en-US" sz="1500" b="1">
                <a:solidFill>
                  <a:srgbClr val="F1F0F0"/>
                </a:solidFill>
                <a:latin typeface="+mj-lt"/>
              </a:endParaRPr>
            </a:p>
          </p:txBody>
        </p:sp>
        <p:sp>
          <p:nvSpPr>
            <p:cNvPr id="64" name="Line 18"/>
            <p:cNvSpPr>
              <a:spLocks noChangeShapeType="1"/>
            </p:cNvSpPr>
            <p:nvPr/>
          </p:nvSpPr>
          <p:spPr bwMode="auto">
            <a:xfrm>
              <a:off x="3159919" y="1632708"/>
              <a:ext cx="1185863"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65" name="Line 19"/>
            <p:cNvSpPr>
              <a:spLocks noChangeShapeType="1"/>
            </p:cNvSpPr>
            <p:nvPr/>
          </p:nvSpPr>
          <p:spPr bwMode="auto">
            <a:xfrm>
              <a:off x="3159919" y="2416139"/>
              <a:ext cx="1185863"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grpSp>
      <p:grpSp>
        <p:nvGrpSpPr>
          <p:cNvPr id="3" name="Group 2"/>
          <p:cNvGrpSpPr/>
          <p:nvPr/>
        </p:nvGrpSpPr>
        <p:grpSpPr>
          <a:xfrm>
            <a:off x="4446985" y="1083830"/>
            <a:ext cx="1883569" cy="1879997"/>
            <a:chOff x="4446985" y="1083830"/>
            <a:chExt cx="1883569" cy="1879997"/>
          </a:xfrm>
        </p:grpSpPr>
        <p:sp>
          <p:nvSpPr>
            <p:cNvPr id="60" name="Oval 12"/>
            <p:cNvSpPr>
              <a:spLocks noChangeArrowheads="1"/>
            </p:cNvSpPr>
            <p:nvPr/>
          </p:nvSpPr>
          <p:spPr bwMode="auto">
            <a:xfrm>
              <a:off x="4446985" y="1083830"/>
              <a:ext cx="1883569" cy="1879997"/>
            </a:xfrm>
            <a:prstGeom prst="ellipse">
              <a:avLst/>
            </a:prstGeom>
            <a:solidFill>
              <a:schemeClr val="accent4">
                <a:alpha val="85000"/>
              </a:schemeClr>
            </a:solidFill>
            <a:ln w="6350" cap="flat">
              <a:noFill/>
              <a:prstDash val="solid"/>
              <a:miter lim="800000"/>
              <a:headEnd/>
              <a:tailEnd/>
            </a:ln>
          </p:spPr>
          <p:txBody>
            <a:bodyPr/>
            <a:lstStyle/>
            <a:p>
              <a:pPr>
                <a:defRPr/>
              </a:pPr>
              <a:endParaRPr lang="en-US" sz="1350">
                <a:latin typeface="+mj-lt"/>
              </a:endParaRPr>
            </a:p>
          </p:txBody>
        </p:sp>
        <p:sp>
          <p:nvSpPr>
            <p:cNvPr id="69" name="Line 23"/>
            <p:cNvSpPr>
              <a:spLocks noChangeShapeType="1"/>
            </p:cNvSpPr>
            <p:nvPr/>
          </p:nvSpPr>
          <p:spPr bwMode="auto">
            <a:xfrm>
              <a:off x="4794648" y="1632708"/>
              <a:ext cx="1188244"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70" name="Line 24"/>
            <p:cNvSpPr>
              <a:spLocks noChangeShapeType="1"/>
            </p:cNvSpPr>
            <p:nvPr/>
          </p:nvSpPr>
          <p:spPr bwMode="auto">
            <a:xfrm>
              <a:off x="4794648" y="2416139"/>
              <a:ext cx="1188244"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71" name="Rectangle 25"/>
            <p:cNvSpPr>
              <a:spLocks noChangeArrowheads="1"/>
            </p:cNvSpPr>
            <p:nvPr/>
          </p:nvSpPr>
          <p:spPr bwMode="auto">
            <a:xfrm>
              <a:off x="4693444" y="1793592"/>
              <a:ext cx="1460224"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defRPr/>
              </a:pPr>
              <a:r>
                <a:rPr lang="en-US" altLang="en-US" sz="1500" b="1" smtClean="0">
                  <a:solidFill>
                    <a:srgbClr val="F1F0F0"/>
                  </a:solidFill>
                  <a:latin typeface="+mj-lt"/>
                </a:rPr>
                <a:t>Cho </a:t>
              </a:r>
              <a:r>
                <a:rPr lang="en-US" altLang="en-US" sz="1500" b="1" err="1" smtClean="0">
                  <a:solidFill>
                    <a:srgbClr val="F1F0F0"/>
                  </a:solidFill>
                  <a:latin typeface="+mj-lt"/>
                </a:rPr>
                <a:t>phép</a:t>
              </a:r>
              <a:r>
                <a:rPr lang="en-US" altLang="en-US" sz="1500" b="1" smtClean="0">
                  <a:solidFill>
                    <a:srgbClr val="F1F0F0"/>
                  </a:solidFill>
                  <a:latin typeface="+mj-lt"/>
                </a:rPr>
                <a:t> </a:t>
              </a:r>
              <a:r>
                <a:rPr lang="en-US" altLang="en-US" sz="1500" b="1" err="1" smtClean="0">
                  <a:solidFill>
                    <a:srgbClr val="F1F0F0"/>
                  </a:solidFill>
                  <a:latin typeface="+mj-lt"/>
                </a:rPr>
                <a:t>lựa</a:t>
              </a:r>
              <a:r>
                <a:rPr lang="en-US" altLang="en-US" sz="1500" b="1" smtClean="0">
                  <a:solidFill>
                    <a:srgbClr val="F1F0F0"/>
                  </a:solidFill>
                  <a:latin typeface="+mj-lt"/>
                </a:rPr>
                <a:t> </a:t>
              </a:r>
              <a:r>
                <a:rPr lang="en-US" altLang="en-US" sz="1500" b="1" err="1" smtClean="0">
                  <a:solidFill>
                    <a:srgbClr val="F1F0F0"/>
                  </a:solidFill>
                  <a:latin typeface="+mj-lt"/>
                </a:rPr>
                <a:t>chọn</a:t>
              </a:r>
              <a:r>
                <a:rPr lang="en-US" altLang="en-US" sz="1500" b="1" smtClean="0">
                  <a:solidFill>
                    <a:srgbClr val="F1F0F0"/>
                  </a:solidFill>
                  <a:latin typeface="+mj-lt"/>
                </a:rPr>
                <a:t> </a:t>
              </a:r>
              <a:r>
                <a:rPr lang="en-US" altLang="en-US" sz="1500" b="1" err="1" smtClean="0">
                  <a:solidFill>
                    <a:srgbClr val="F1F0F0"/>
                  </a:solidFill>
                  <a:latin typeface="+mj-lt"/>
                </a:rPr>
                <a:t>ngôn</a:t>
              </a:r>
              <a:r>
                <a:rPr lang="en-US" altLang="en-US" sz="1500" b="1" smtClean="0">
                  <a:solidFill>
                    <a:srgbClr val="F1F0F0"/>
                  </a:solidFill>
                  <a:latin typeface="+mj-lt"/>
                </a:rPr>
                <a:t> </a:t>
              </a:r>
              <a:r>
                <a:rPr lang="en-US" altLang="en-US" sz="1500" b="1" err="1" smtClean="0">
                  <a:solidFill>
                    <a:srgbClr val="F1F0F0"/>
                  </a:solidFill>
                  <a:latin typeface="+mj-lt"/>
                </a:rPr>
                <a:t>ngữ</a:t>
              </a:r>
              <a:endParaRPr lang="en-US" altLang="en-US" sz="1500" b="1">
                <a:latin typeface="+mj-lt"/>
              </a:endParaRPr>
            </a:p>
          </p:txBody>
        </p:sp>
      </p:grpSp>
      <p:grpSp>
        <p:nvGrpSpPr>
          <p:cNvPr id="8" name="Group 7"/>
          <p:cNvGrpSpPr/>
          <p:nvPr/>
        </p:nvGrpSpPr>
        <p:grpSpPr>
          <a:xfrm>
            <a:off x="2812256" y="2772136"/>
            <a:ext cx="1881188" cy="1881188"/>
            <a:chOff x="2812256" y="2772136"/>
            <a:chExt cx="1881188" cy="1881188"/>
          </a:xfrm>
        </p:grpSpPr>
        <p:sp>
          <p:nvSpPr>
            <p:cNvPr id="61" name="Oval 14"/>
            <p:cNvSpPr>
              <a:spLocks noChangeArrowheads="1"/>
            </p:cNvSpPr>
            <p:nvPr/>
          </p:nvSpPr>
          <p:spPr bwMode="auto">
            <a:xfrm>
              <a:off x="2812256" y="2772136"/>
              <a:ext cx="1881188" cy="1881188"/>
            </a:xfrm>
            <a:prstGeom prst="ellipse">
              <a:avLst/>
            </a:prstGeom>
            <a:solidFill>
              <a:schemeClr val="accent1">
                <a:alpha val="85000"/>
              </a:schemeClr>
            </a:solidFill>
            <a:ln w="6350" cap="flat">
              <a:noFill/>
              <a:prstDash val="solid"/>
              <a:miter lim="800000"/>
              <a:headEnd/>
              <a:tailEnd/>
            </a:ln>
          </p:spPr>
          <p:txBody>
            <a:bodyPr/>
            <a:lstStyle/>
            <a:p>
              <a:pPr>
                <a:defRPr/>
              </a:pPr>
              <a:endParaRPr lang="en-US" sz="1350">
                <a:latin typeface="+mj-lt"/>
              </a:endParaRPr>
            </a:p>
          </p:txBody>
        </p:sp>
        <p:sp>
          <p:nvSpPr>
            <p:cNvPr id="72" name="Line 32"/>
            <p:cNvSpPr>
              <a:spLocks noChangeShapeType="1"/>
            </p:cNvSpPr>
            <p:nvPr/>
          </p:nvSpPr>
          <p:spPr bwMode="auto">
            <a:xfrm>
              <a:off x="3159919" y="3319824"/>
              <a:ext cx="1185863"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73" name="Line 33"/>
            <p:cNvSpPr>
              <a:spLocks noChangeShapeType="1"/>
            </p:cNvSpPr>
            <p:nvPr/>
          </p:nvSpPr>
          <p:spPr bwMode="auto">
            <a:xfrm>
              <a:off x="3159919" y="4103255"/>
              <a:ext cx="1185863"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74" name="Rectangle 25"/>
            <p:cNvSpPr>
              <a:spLocks noChangeArrowheads="1"/>
            </p:cNvSpPr>
            <p:nvPr/>
          </p:nvSpPr>
          <p:spPr bwMode="auto">
            <a:xfrm>
              <a:off x="3019425" y="3480706"/>
              <a:ext cx="146685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defRPr/>
              </a:pPr>
              <a:r>
                <a:rPr lang="en-US" altLang="en-US" sz="1500" b="1" err="1" smtClean="0">
                  <a:solidFill>
                    <a:srgbClr val="F1F0F0"/>
                  </a:solidFill>
                  <a:latin typeface="+mj-lt"/>
                </a:rPr>
                <a:t>Cơ</a:t>
              </a:r>
              <a:r>
                <a:rPr lang="en-US" altLang="en-US" sz="1500" b="1" smtClean="0">
                  <a:solidFill>
                    <a:srgbClr val="F1F0F0"/>
                  </a:solidFill>
                  <a:latin typeface="+mj-lt"/>
                </a:rPr>
                <a:t> </a:t>
              </a:r>
              <a:r>
                <a:rPr lang="en-US" altLang="en-US" sz="1500" b="1" err="1" smtClean="0">
                  <a:solidFill>
                    <a:srgbClr val="F1F0F0"/>
                  </a:solidFill>
                  <a:latin typeface="+mj-lt"/>
                </a:rPr>
                <a:t>chế</a:t>
              </a:r>
              <a:r>
                <a:rPr lang="en-US" altLang="en-US" sz="1500" b="1" smtClean="0">
                  <a:solidFill>
                    <a:srgbClr val="F1F0F0"/>
                  </a:solidFill>
                  <a:latin typeface="+mj-lt"/>
                </a:rPr>
                <a:t> </a:t>
              </a:r>
              <a:r>
                <a:rPr lang="en-US" altLang="en-US" sz="1500" b="1" err="1" smtClean="0">
                  <a:solidFill>
                    <a:srgbClr val="F1F0F0"/>
                  </a:solidFill>
                  <a:latin typeface="+mj-lt"/>
                </a:rPr>
                <a:t>sao</a:t>
              </a:r>
              <a:r>
                <a:rPr lang="en-US" altLang="en-US" sz="1500" b="1" smtClean="0">
                  <a:solidFill>
                    <a:srgbClr val="F1F0F0"/>
                  </a:solidFill>
                  <a:latin typeface="+mj-lt"/>
                </a:rPr>
                <a:t> </a:t>
              </a:r>
              <a:r>
                <a:rPr lang="en-US" altLang="en-US" sz="1500" b="1" err="1" smtClean="0">
                  <a:solidFill>
                    <a:srgbClr val="F1F0F0"/>
                  </a:solidFill>
                  <a:latin typeface="+mj-lt"/>
                </a:rPr>
                <a:t>lưu</a:t>
              </a:r>
              <a:r>
                <a:rPr lang="en-US" altLang="en-US" sz="1500" b="1" smtClean="0">
                  <a:solidFill>
                    <a:srgbClr val="F1F0F0"/>
                  </a:solidFill>
                  <a:latin typeface="+mj-lt"/>
                </a:rPr>
                <a:t>, </a:t>
              </a:r>
              <a:r>
                <a:rPr lang="en-US" altLang="en-US" sz="1500" b="1" err="1" smtClean="0">
                  <a:solidFill>
                    <a:srgbClr val="F1F0F0"/>
                  </a:solidFill>
                  <a:latin typeface="+mj-lt"/>
                </a:rPr>
                <a:t>phục</a:t>
              </a:r>
              <a:r>
                <a:rPr lang="en-US" altLang="en-US" sz="1500" b="1" smtClean="0">
                  <a:solidFill>
                    <a:srgbClr val="F1F0F0"/>
                  </a:solidFill>
                  <a:latin typeface="+mj-lt"/>
                </a:rPr>
                <a:t> </a:t>
              </a:r>
              <a:r>
                <a:rPr lang="en-US" altLang="en-US" sz="1500" b="1" err="1" smtClean="0">
                  <a:solidFill>
                    <a:srgbClr val="F1F0F0"/>
                  </a:solidFill>
                  <a:latin typeface="+mj-lt"/>
                </a:rPr>
                <a:t>hồi</a:t>
              </a:r>
              <a:r>
                <a:rPr lang="en-US" altLang="en-US" sz="1500" b="1" smtClean="0">
                  <a:solidFill>
                    <a:srgbClr val="F1F0F0"/>
                  </a:solidFill>
                  <a:latin typeface="+mj-lt"/>
                </a:rPr>
                <a:t> </a:t>
              </a:r>
              <a:r>
                <a:rPr lang="en-US" altLang="en-US" sz="1500" b="1" err="1" smtClean="0">
                  <a:solidFill>
                    <a:srgbClr val="F1F0F0"/>
                  </a:solidFill>
                  <a:latin typeface="+mj-lt"/>
                </a:rPr>
                <a:t>dữ</a:t>
              </a:r>
              <a:r>
                <a:rPr lang="en-US" altLang="en-US" sz="1500" b="1" smtClean="0">
                  <a:solidFill>
                    <a:srgbClr val="F1F0F0"/>
                  </a:solidFill>
                  <a:latin typeface="+mj-lt"/>
                </a:rPr>
                <a:t> </a:t>
              </a:r>
              <a:r>
                <a:rPr lang="en-US" altLang="en-US" sz="1500" b="1" err="1" smtClean="0">
                  <a:solidFill>
                    <a:srgbClr val="F1F0F0"/>
                  </a:solidFill>
                  <a:latin typeface="+mj-lt"/>
                </a:rPr>
                <a:t>liệu</a:t>
              </a:r>
              <a:endParaRPr lang="en-US" altLang="en-US" sz="1500" b="1">
                <a:latin typeface="+mj-lt"/>
              </a:endParaRPr>
            </a:p>
          </p:txBody>
        </p:sp>
      </p:grpSp>
      <p:grpSp>
        <p:nvGrpSpPr>
          <p:cNvPr id="7" name="Group 6"/>
          <p:cNvGrpSpPr/>
          <p:nvPr/>
        </p:nvGrpSpPr>
        <p:grpSpPr>
          <a:xfrm>
            <a:off x="4446985" y="2772136"/>
            <a:ext cx="1883569" cy="1881188"/>
            <a:chOff x="4446985" y="2772136"/>
            <a:chExt cx="1883569" cy="1881188"/>
          </a:xfrm>
        </p:grpSpPr>
        <p:sp>
          <p:nvSpPr>
            <p:cNvPr id="62" name="Oval 16"/>
            <p:cNvSpPr>
              <a:spLocks noChangeArrowheads="1"/>
            </p:cNvSpPr>
            <p:nvPr/>
          </p:nvSpPr>
          <p:spPr bwMode="auto">
            <a:xfrm>
              <a:off x="4446985" y="2772136"/>
              <a:ext cx="1883569" cy="1881188"/>
            </a:xfrm>
            <a:prstGeom prst="ellipse">
              <a:avLst/>
            </a:prstGeom>
            <a:solidFill>
              <a:schemeClr val="accent2">
                <a:alpha val="85000"/>
              </a:schemeClr>
            </a:solidFill>
            <a:ln w="6350" cap="flat">
              <a:noFill/>
              <a:prstDash val="solid"/>
              <a:miter lim="800000"/>
              <a:headEnd/>
              <a:tailEnd/>
            </a:ln>
          </p:spPr>
          <p:txBody>
            <a:bodyPr/>
            <a:lstStyle/>
            <a:p>
              <a:pPr>
                <a:defRPr/>
              </a:pPr>
              <a:endParaRPr lang="en-US" sz="1350">
                <a:latin typeface="+mj-lt"/>
              </a:endParaRPr>
            </a:p>
          </p:txBody>
        </p:sp>
        <p:sp>
          <p:nvSpPr>
            <p:cNvPr id="67" name="Line 21"/>
            <p:cNvSpPr>
              <a:spLocks noChangeShapeType="1"/>
            </p:cNvSpPr>
            <p:nvPr/>
          </p:nvSpPr>
          <p:spPr bwMode="auto">
            <a:xfrm>
              <a:off x="4794648" y="3319824"/>
              <a:ext cx="1188244"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68" name="Line 22"/>
            <p:cNvSpPr>
              <a:spLocks noChangeShapeType="1"/>
            </p:cNvSpPr>
            <p:nvPr/>
          </p:nvSpPr>
          <p:spPr bwMode="auto">
            <a:xfrm>
              <a:off x="4794648" y="4103255"/>
              <a:ext cx="1188244" cy="0"/>
            </a:xfrm>
            <a:prstGeom prst="line">
              <a:avLst/>
            </a:prstGeom>
            <a:noFill/>
            <a:ln w="6350" cap="rnd">
              <a:solidFill>
                <a:srgbClr val="FFFFFF"/>
              </a:solidFill>
              <a:prstDash val="solid"/>
              <a:miter lim="800000"/>
              <a:headEnd/>
              <a:tailEnd/>
            </a:ln>
            <a:extLst>
              <a:ext uri="{909E8E84-426E-40DD-AFC4-6F175D3DCCD1}">
                <a14:hiddenFill xmlns:a14="http://schemas.microsoft.com/office/drawing/2010/main">
                  <a:noFill/>
                </a14:hiddenFill>
              </a:ext>
            </a:extLst>
          </p:spPr>
          <p:txBody>
            <a:bodyPr/>
            <a:lstStyle/>
            <a:p>
              <a:pPr>
                <a:defRPr/>
              </a:pPr>
              <a:endParaRPr lang="en-US" sz="1350">
                <a:latin typeface="+mj-lt"/>
              </a:endParaRPr>
            </a:p>
          </p:txBody>
        </p:sp>
        <p:sp>
          <p:nvSpPr>
            <p:cNvPr id="75" name="Rectangle 25"/>
            <p:cNvSpPr>
              <a:spLocks noChangeArrowheads="1"/>
            </p:cNvSpPr>
            <p:nvPr/>
          </p:nvSpPr>
          <p:spPr bwMode="auto">
            <a:xfrm>
              <a:off x="4686818" y="3496096"/>
              <a:ext cx="1466850" cy="43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algn="ctr">
                <a:defRPr/>
              </a:pPr>
              <a:r>
                <a:rPr lang="en-US" altLang="en-US" sz="1400" b="1" err="1" smtClean="0">
                  <a:solidFill>
                    <a:srgbClr val="F1F0F0"/>
                  </a:solidFill>
                  <a:latin typeface="+mj-lt"/>
                </a:rPr>
                <a:t>Liên</a:t>
              </a:r>
              <a:r>
                <a:rPr lang="en-US" altLang="en-US" sz="1400" b="1" smtClean="0">
                  <a:solidFill>
                    <a:srgbClr val="F1F0F0"/>
                  </a:solidFill>
                  <a:latin typeface="+mj-lt"/>
                </a:rPr>
                <a:t> </a:t>
              </a:r>
              <a:r>
                <a:rPr lang="en-US" altLang="en-US" sz="1400" b="1" err="1" smtClean="0">
                  <a:solidFill>
                    <a:srgbClr val="F1F0F0"/>
                  </a:solidFill>
                  <a:latin typeface="+mj-lt"/>
                </a:rPr>
                <a:t>kết</a:t>
              </a:r>
              <a:r>
                <a:rPr lang="en-US" altLang="en-US" sz="1400" b="1" smtClean="0">
                  <a:solidFill>
                    <a:srgbClr val="F1F0F0"/>
                  </a:solidFill>
                  <a:latin typeface="+mj-lt"/>
                </a:rPr>
                <a:t> </a:t>
              </a:r>
              <a:r>
                <a:rPr lang="en-US" altLang="en-US" sz="1400" b="1" err="1" smtClean="0">
                  <a:solidFill>
                    <a:srgbClr val="F1F0F0"/>
                  </a:solidFill>
                  <a:latin typeface="+mj-lt"/>
                </a:rPr>
                <a:t>tài</a:t>
              </a:r>
              <a:r>
                <a:rPr lang="en-US" altLang="en-US" sz="1400" b="1" smtClean="0">
                  <a:solidFill>
                    <a:srgbClr val="F1F0F0"/>
                  </a:solidFill>
                  <a:latin typeface="+mj-lt"/>
                </a:rPr>
                <a:t> </a:t>
              </a:r>
              <a:r>
                <a:rPr lang="en-US" altLang="en-US" sz="1400" b="1" err="1" smtClean="0">
                  <a:solidFill>
                    <a:srgbClr val="F1F0F0"/>
                  </a:solidFill>
                  <a:latin typeface="+mj-lt"/>
                </a:rPr>
                <a:t>khoản</a:t>
              </a:r>
              <a:r>
                <a:rPr lang="en-US" altLang="en-US" sz="1400" b="1" smtClean="0">
                  <a:solidFill>
                    <a:srgbClr val="F1F0F0"/>
                  </a:solidFill>
                  <a:latin typeface="+mj-lt"/>
                </a:rPr>
                <a:t> Facebook, Google+ </a:t>
              </a:r>
              <a:endParaRPr lang="en-US" altLang="en-US" sz="1400" b="1">
                <a:latin typeface="+mj-lt"/>
              </a:endParaRPr>
            </a:p>
          </p:txBody>
        </p:sp>
      </p:grpSp>
    </p:spTree>
    <p:custDataLst>
      <p:tags r:id="rId1"/>
    </p:custDataLst>
    <p:extLst>
      <p:ext uri="{BB962C8B-B14F-4D97-AF65-F5344CB8AC3E}">
        <p14:creationId xmlns:p14="http://schemas.microsoft.com/office/powerpoint/2010/main" val="1184338116"/>
      </p:ext>
    </p:extLst>
  </p:cSld>
  <p:clrMapOvr>
    <a:masterClrMapping/>
  </p:clrMapOvr>
  <mc:AlternateContent xmlns:mc="http://schemas.openxmlformats.org/markup-compatibility/2006" xmlns:p14="http://schemas.microsoft.com/office/powerpoint/2010/main">
    <mc:Choice Requires="p14">
      <p:transition spd="slow" p14:dur="2000">
        <p14:honeycomb/>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5"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checkerboard(across)">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ntr" presetSubtype="16" fill="hold"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diamond(in)">
                                      <p:cBhvr>
                                        <p:cTn id="22"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2" name="TextBox 11"/>
          <p:cNvSpPr txBox="1"/>
          <p:nvPr/>
        </p:nvSpPr>
        <p:spPr>
          <a:xfrm>
            <a:off x="8610600" y="4671637"/>
            <a:ext cx="2857500" cy="476250"/>
          </a:xfrm>
          <a:prstGeom prst="rect">
            <a:avLst/>
          </a:prstGeom>
        </p:spPr>
        <p:txBody>
          <a:bodyPr vert="horz" lIns="95250" tIns="47625" rIns="95250" bIns="47625" rtlCol="0">
            <a:spAutoFit/>
          </a:bodyPr>
          <a:lstStyle/>
          <a:p>
            <a:r>
              <a:rPr lang="en-US"/>
              <a:t>2</a:t>
            </a:r>
          </a:p>
        </p:txBody>
      </p:sp>
      <p:cxnSp>
        <p:nvCxnSpPr>
          <p:cNvPr id="13" name="Straight Connector 12"/>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4" name="Straight Connector 1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16" name="Title 1"/>
          <p:cNvSpPr txBox="1">
            <a:spLocks/>
          </p:cNvSpPr>
          <p:nvPr/>
        </p:nvSpPr>
        <p:spPr>
          <a:xfrm>
            <a:off x="1455900" y="193189"/>
            <a:ext cx="6769705" cy="660956"/>
          </a:xfrm>
          <a:prstGeom prst="rect">
            <a:avLst/>
          </a:prstGeom>
        </p:spPr>
        <p:txBody>
          <a:bodyPr vert="horz" lIns="91440" tIns="45720" rIns="91440" bIns="45720" rtlCol="0" anchor="t">
            <a:normAutofit/>
          </a:bodyPr>
          <a:lstStyle>
            <a:lvl1pPr lvl="0" algn="l" rtl="0">
              <a:spcBef>
                <a:spcPct val="0"/>
              </a:spcBef>
              <a:buNone/>
              <a:defRPr lang="en-US" sz="3600" i="0" dirty="0">
                <a:solidFill>
                  <a:schemeClr val="tx1">
                    <a:lumMod val="65000"/>
                    <a:lumOff val="35000"/>
                  </a:schemeClr>
                </a:solidFill>
                <a:latin typeface="+mj-lt"/>
              </a:defRPr>
            </a:lvl1pPr>
          </a:lstStyle>
          <a:p>
            <a:r>
              <a:rPr lang="en-US" smtClean="0">
                <a:solidFill>
                  <a:srgbClr val="C20483"/>
                </a:solidFill>
                <a:latin typeface="Times New Roman"/>
              </a:rPr>
              <a:t>DEMO CHƯƠNG TRÌNH</a:t>
            </a:r>
            <a:endParaRPr lang="en-US">
              <a:solidFill>
                <a:srgbClr val="C20483"/>
              </a:solidFill>
              <a:latin typeface="Times New Roman"/>
            </a:endParaRPr>
          </a:p>
        </p:txBody>
      </p:sp>
      <p:grpSp>
        <p:nvGrpSpPr>
          <p:cNvPr id="103" name="Group 102"/>
          <p:cNvGrpSpPr/>
          <p:nvPr/>
        </p:nvGrpSpPr>
        <p:grpSpPr>
          <a:xfrm>
            <a:off x="2121540" y="1070940"/>
            <a:ext cx="2116931" cy="1071563"/>
            <a:chOff x="2121540" y="1070940"/>
            <a:chExt cx="2116931" cy="1071563"/>
          </a:xfrm>
        </p:grpSpPr>
        <p:grpSp>
          <p:nvGrpSpPr>
            <p:cNvPr id="101" name="Group 100"/>
            <p:cNvGrpSpPr/>
            <p:nvPr/>
          </p:nvGrpSpPr>
          <p:grpSpPr>
            <a:xfrm>
              <a:off x="2121540" y="1070940"/>
              <a:ext cx="2116931" cy="1071563"/>
              <a:chOff x="2121540" y="1070940"/>
              <a:chExt cx="2116931" cy="1071563"/>
            </a:xfrm>
          </p:grpSpPr>
          <p:grpSp>
            <p:nvGrpSpPr>
              <p:cNvPr id="19" name="Group 13"/>
              <p:cNvGrpSpPr>
                <a:grpSpLocks/>
              </p:cNvGrpSpPr>
              <p:nvPr/>
            </p:nvGrpSpPr>
            <p:grpSpPr bwMode="auto">
              <a:xfrm>
                <a:off x="2121540" y="1070940"/>
                <a:ext cx="2116931" cy="1071563"/>
                <a:chOff x="1292225" y="1295400"/>
                <a:chExt cx="2822575" cy="1498600"/>
              </a:xfrm>
            </p:grpSpPr>
            <p:sp>
              <p:nvSpPr>
                <p:cNvPr id="20" name="Rectangle 19"/>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1" name="Rectangle 20"/>
                <p:cNvSpPr/>
                <p:nvPr/>
              </p:nvSpPr>
              <p:spPr>
                <a:xfrm>
                  <a:off x="1292225" y="1295400"/>
                  <a:ext cx="2822575" cy="381000"/>
                </a:xfrm>
                <a:prstGeom prst="rect">
                  <a:avLst/>
                </a:prstGeom>
                <a:solidFill>
                  <a:srgbClr val="E66C7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22" name="Straight Connector 21"/>
                <p:cNvCxnSpPr/>
                <p:nvPr/>
              </p:nvCxnSpPr>
              <p:spPr>
                <a:xfrm>
                  <a:off x="1292225" y="1739900"/>
                  <a:ext cx="2822575" cy="0"/>
                </a:xfrm>
                <a:prstGeom prst="line">
                  <a:avLst/>
                </a:prstGeom>
                <a:ln w="12700">
                  <a:solidFill>
                    <a:srgbClr val="E66C7D"/>
                  </a:solidFill>
                  <a:prstDash val="dash"/>
                </a:ln>
              </p:spPr>
              <p:style>
                <a:lnRef idx="1">
                  <a:schemeClr val="accent1"/>
                </a:lnRef>
                <a:fillRef idx="0">
                  <a:schemeClr val="accent1"/>
                </a:fillRef>
                <a:effectRef idx="0">
                  <a:schemeClr val="accent1"/>
                </a:effectRef>
                <a:fontRef idx="minor">
                  <a:schemeClr val="tx1"/>
                </a:fontRef>
              </p:style>
            </p:cxnSp>
          </p:grpSp>
          <p:sp>
            <p:nvSpPr>
              <p:cNvPr id="43" name="Freeform 42"/>
              <p:cNvSpPr/>
              <p:nvPr/>
            </p:nvSpPr>
            <p:spPr>
              <a:xfrm>
                <a:off x="2303860" y="1571003"/>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E66C7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9" name="Rectangle 48"/>
              <p:cNvSpPr/>
              <p:nvPr/>
            </p:nvSpPr>
            <p:spPr>
              <a:xfrm>
                <a:off x="2817855" y="1530075"/>
                <a:ext cx="1235034" cy="461665"/>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Đăng</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nhập</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đăng</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ký</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đặt</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vé</a:t>
                </a:r>
                <a:endParaRPr lang="en-US" sz="1200">
                  <a:solidFill>
                    <a:schemeClr val="tx1">
                      <a:lumMod val="75000"/>
                      <a:lumOff val="25000"/>
                    </a:schemeClr>
                  </a:solidFill>
                  <a:latin typeface="Arial" pitchFamily="34" charset="0"/>
                  <a:cs typeface="Arial" pitchFamily="34" charset="0"/>
                </a:endParaRPr>
              </a:p>
            </p:txBody>
          </p:sp>
        </p:grpSp>
        <p:sp>
          <p:nvSpPr>
            <p:cNvPr id="55" name="Rectangle 69"/>
            <p:cNvSpPr>
              <a:spLocks noChangeArrowheads="1"/>
            </p:cNvSpPr>
            <p:nvPr/>
          </p:nvSpPr>
          <p:spPr bwMode="auto">
            <a:xfrm>
              <a:off x="2506267" y="1075316"/>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01</a:t>
              </a:r>
            </a:p>
          </p:txBody>
        </p:sp>
      </p:grpSp>
      <p:grpSp>
        <p:nvGrpSpPr>
          <p:cNvPr id="102" name="Group 101"/>
          <p:cNvGrpSpPr/>
          <p:nvPr/>
        </p:nvGrpSpPr>
        <p:grpSpPr>
          <a:xfrm>
            <a:off x="4812506" y="1070940"/>
            <a:ext cx="2116931" cy="1071563"/>
            <a:chOff x="4812506" y="1070940"/>
            <a:chExt cx="2116931" cy="1071563"/>
          </a:xfrm>
        </p:grpSpPr>
        <p:grpSp>
          <p:nvGrpSpPr>
            <p:cNvPr id="66" name="Group 13"/>
            <p:cNvGrpSpPr>
              <a:grpSpLocks/>
            </p:cNvGrpSpPr>
            <p:nvPr/>
          </p:nvGrpSpPr>
          <p:grpSpPr bwMode="auto">
            <a:xfrm>
              <a:off x="4812506" y="1070940"/>
              <a:ext cx="2116931" cy="1071563"/>
              <a:chOff x="1292225" y="1295400"/>
              <a:chExt cx="2822575" cy="1498600"/>
            </a:xfrm>
          </p:grpSpPr>
          <p:sp>
            <p:nvSpPr>
              <p:cNvPr id="67" name="Rectangle 66"/>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68" name="Rectangle 67"/>
              <p:cNvSpPr/>
              <p:nvPr/>
            </p:nvSpPr>
            <p:spPr>
              <a:xfrm>
                <a:off x="1292225" y="1295400"/>
                <a:ext cx="2822575" cy="381000"/>
              </a:xfrm>
              <a:prstGeom prst="rect">
                <a:avLst/>
              </a:prstGeom>
              <a:solidFill>
                <a:srgbClr val="F0AD0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69" name="Straight Connector 68"/>
              <p:cNvCxnSpPr/>
              <p:nvPr/>
            </p:nvCxnSpPr>
            <p:spPr>
              <a:xfrm>
                <a:off x="1292225" y="1739900"/>
                <a:ext cx="2822575" cy="0"/>
              </a:xfrm>
              <a:prstGeom prst="line">
                <a:avLst/>
              </a:prstGeom>
              <a:ln w="12700">
                <a:solidFill>
                  <a:srgbClr val="F0AD00"/>
                </a:solidFill>
                <a:prstDash val="dash"/>
              </a:ln>
            </p:spPr>
            <p:style>
              <a:lnRef idx="1">
                <a:schemeClr val="accent1"/>
              </a:lnRef>
              <a:fillRef idx="0">
                <a:schemeClr val="accent1"/>
              </a:fillRef>
              <a:effectRef idx="0">
                <a:schemeClr val="accent1"/>
              </a:effectRef>
              <a:fontRef idx="minor">
                <a:schemeClr val="tx1"/>
              </a:fontRef>
            </p:style>
          </p:cxnSp>
        </p:grpSp>
        <p:sp>
          <p:nvSpPr>
            <p:cNvPr id="70" name="Freeform 69"/>
            <p:cNvSpPr/>
            <p:nvPr/>
          </p:nvSpPr>
          <p:spPr>
            <a:xfrm>
              <a:off x="4994826" y="1571003"/>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F0AD00"/>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1" name="Rectangle 70"/>
            <p:cNvSpPr/>
            <p:nvPr/>
          </p:nvSpPr>
          <p:spPr>
            <a:xfrm>
              <a:off x="5508821" y="1530075"/>
              <a:ext cx="1235034" cy="461665"/>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Quản</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lý</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thông</a:t>
              </a:r>
              <a:r>
                <a:rPr lang="en-US" sz="1200" smtClean="0">
                  <a:solidFill>
                    <a:schemeClr val="tx1">
                      <a:lumMod val="75000"/>
                      <a:lumOff val="25000"/>
                    </a:schemeClr>
                  </a:solidFill>
                  <a:latin typeface="Arial" pitchFamily="34" charset="0"/>
                  <a:cs typeface="Arial" pitchFamily="34" charset="0"/>
                </a:rPr>
                <a:t> tin </a:t>
              </a:r>
              <a:r>
                <a:rPr lang="en-US" sz="1200" err="1" smtClean="0">
                  <a:solidFill>
                    <a:schemeClr val="tx1">
                      <a:lumMod val="75000"/>
                      <a:lumOff val="25000"/>
                    </a:schemeClr>
                  </a:solidFill>
                  <a:latin typeface="Arial" pitchFamily="34" charset="0"/>
                  <a:cs typeface="Arial" pitchFamily="34" charset="0"/>
                </a:rPr>
                <a:t>đăng</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ký</a:t>
              </a:r>
              <a:endParaRPr lang="en-US" sz="1200">
                <a:solidFill>
                  <a:schemeClr val="tx1">
                    <a:lumMod val="75000"/>
                    <a:lumOff val="25000"/>
                  </a:schemeClr>
                </a:solidFill>
                <a:latin typeface="Arial" pitchFamily="34" charset="0"/>
                <a:cs typeface="Arial" pitchFamily="34" charset="0"/>
              </a:endParaRPr>
            </a:p>
          </p:txBody>
        </p:sp>
        <p:sp>
          <p:nvSpPr>
            <p:cNvPr id="72" name="Rectangle 69"/>
            <p:cNvSpPr>
              <a:spLocks noChangeArrowheads="1"/>
            </p:cNvSpPr>
            <p:nvPr/>
          </p:nvSpPr>
          <p:spPr bwMode="auto">
            <a:xfrm>
              <a:off x="5197233" y="1075316"/>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a:t>
              </a:r>
              <a:r>
                <a:rPr lang="en-US" sz="1200" b="1" smtClean="0">
                  <a:solidFill>
                    <a:schemeClr val="bg1"/>
                  </a:solidFill>
                  <a:latin typeface="Arial" charset="0"/>
                </a:rPr>
                <a:t>02</a:t>
              </a:r>
              <a:endParaRPr lang="en-US" sz="1200" b="1">
                <a:solidFill>
                  <a:schemeClr val="bg1"/>
                </a:solidFill>
                <a:latin typeface="Arial" charset="0"/>
              </a:endParaRPr>
            </a:p>
          </p:txBody>
        </p:sp>
      </p:grpSp>
      <p:grpSp>
        <p:nvGrpSpPr>
          <p:cNvPr id="104" name="Group 103"/>
          <p:cNvGrpSpPr/>
          <p:nvPr/>
        </p:nvGrpSpPr>
        <p:grpSpPr>
          <a:xfrm>
            <a:off x="2121540" y="2443201"/>
            <a:ext cx="2116931" cy="1071563"/>
            <a:chOff x="2121540" y="2443201"/>
            <a:chExt cx="2116931" cy="1071563"/>
          </a:xfrm>
        </p:grpSpPr>
        <p:grpSp>
          <p:nvGrpSpPr>
            <p:cNvPr id="73" name="Group 13"/>
            <p:cNvGrpSpPr>
              <a:grpSpLocks/>
            </p:cNvGrpSpPr>
            <p:nvPr/>
          </p:nvGrpSpPr>
          <p:grpSpPr bwMode="auto">
            <a:xfrm>
              <a:off x="2121540" y="2443201"/>
              <a:ext cx="2116931" cy="1071563"/>
              <a:chOff x="1292225" y="1295400"/>
              <a:chExt cx="2822575" cy="1498600"/>
            </a:xfrm>
          </p:grpSpPr>
          <p:sp>
            <p:nvSpPr>
              <p:cNvPr id="74" name="Rectangle 73"/>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5" name="Rectangle 74"/>
              <p:cNvSpPr/>
              <p:nvPr/>
            </p:nvSpPr>
            <p:spPr>
              <a:xfrm>
                <a:off x="1292225" y="1295400"/>
                <a:ext cx="2822575" cy="381000"/>
              </a:xfrm>
              <a:prstGeom prst="rect">
                <a:avLst/>
              </a:prstGeom>
              <a:solidFill>
                <a:srgbClr val="5A6378"/>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76" name="Straight Connector 75"/>
              <p:cNvCxnSpPr/>
              <p:nvPr/>
            </p:nvCxnSpPr>
            <p:spPr>
              <a:xfrm>
                <a:off x="1292225" y="1739900"/>
                <a:ext cx="2822575" cy="0"/>
              </a:xfrm>
              <a:prstGeom prst="line">
                <a:avLst/>
              </a:prstGeom>
              <a:ln w="12700">
                <a:solidFill>
                  <a:srgbClr val="5A6378"/>
                </a:solidFill>
                <a:prstDash val="dash"/>
              </a:ln>
            </p:spPr>
            <p:style>
              <a:lnRef idx="1">
                <a:schemeClr val="accent1"/>
              </a:lnRef>
              <a:fillRef idx="0">
                <a:schemeClr val="accent1"/>
              </a:fillRef>
              <a:effectRef idx="0">
                <a:schemeClr val="accent1"/>
              </a:effectRef>
              <a:fontRef idx="minor">
                <a:schemeClr val="tx1"/>
              </a:fontRef>
            </p:style>
          </p:cxnSp>
        </p:grpSp>
        <p:sp>
          <p:nvSpPr>
            <p:cNvPr id="77" name="Freeform 76"/>
            <p:cNvSpPr/>
            <p:nvPr/>
          </p:nvSpPr>
          <p:spPr>
            <a:xfrm>
              <a:off x="2303860" y="2943264"/>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5A6378"/>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8" name="Rectangle 77"/>
            <p:cNvSpPr/>
            <p:nvPr/>
          </p:nvSpPr>
          <p:spPr>
            <a:xfrm>
              <a:off x="2817855" y="2902336"/>
              <a:ext cx="1235034" cy="461665"/>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Quản</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lý</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tài</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khoản</a:t>
              </a:r>
              <a:endParaRPr lang="en-US" sz="1200">
                <a:solidFill>
                  <a:schemeClr val="tx1">
                    <a:lumMod val="75000"/>
                    <a:lumOff val="25000"/>
                  </a:schemeClr>
                </a:solidFill>
                <a:latin typeface="Arial" pitchFamily="34" charset="0"/>
                <a:cs typeface="Arial" pitchFamily="34" charset="0"/>
              </a:endParaRPr>
            </a:p>
          </p:txBody>
        </p:sp>
        <p:sp>
          <p:nvSpPr>
            <p:cNvPr id="79" name="Rectangle 69"/>
            <p:cNvSpPr>
              <a:spLocks noChangeArrowheads="1"/>
            </p:cNvSpPr>
            <p:nvPr/>
          </p:nvSpPr>
          <p:spPr bwMode="auto">
            <a:xfrm>
              <a:off x="2506267" y="2447577"/>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a:t>
              </a:r>
              <a:r>
                <a:rPr lang="en-US" sz="1200" b="1" smtClean="0">
                  <a:solidFill>
                    <a:schemeClr val="bg1"/>
                  </a:solidFill>
                  <a:latin typeface="Arial" charset="0"/>
                </a:rPr>
                <a:t>03</a:t>
              </a:r>
              <a:endParaRPr lang="en-US" sz="1200" b="1">
                <a:solidFill>
                  <a:schemeClr val="bg1"/>
                </a:solidFill>
                <a:latin typeface="Arial" charset="0"/>
              </a:endParaRPr>
            </a:p>
          </p:txBody>
        </p:sp>
      </p:grpSp>
      <p:grpSp>
        <p:nvGrpSpPr>
          <p:cNvPr id="105" name="Group 104"/>
          <p:cNvGrpSpPr/>
          <p:nvPr/>
        </p:nvGrpSpPr>
        <p:grpSpPr>
          <a:xfrm>
            <a:off x="4820841" y="2432812"/>
            <a:ext cx="2116931" cy="1071563"/>
            <a:chOff x="4820841" y="2432812"/>
            <a:chExt cx="2116931" cy="1071563"/>
          </a:xfrm>
        </p:grpSpPr>
        <p:grpSp>
          <p:nvGrpSpPr>
            <p:cNvPr id="80" name="Group 13"/>
            <p:cNvGrpSpPr>
              <a:grpSpLocks/>
            </p:cNvGrpSpPr>
            <p:nvPr/>
          </p:nvGrpSpPr>
          <p:grpSpPr bwMode="auto">
            <a:xfrm>
              <a:off x="4820841" y="2432812"/>
              <a:ext cx="2116931" cy="1071563"/>
              <a:chOff x="1292225" y="1295400"/>
              <a:chExt cx="2822575" cy="1498600"/>
            </a:xfrm>
          </p:grpSpPr>
          <p:sp>
            <p:nvSpPr>
              <p:cNvPr id="81" name="Rectangle 80"/>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2" name="Rectangle 81"/>
              <p:cNvSpPr/>
              <p:nvPr/>
            </p:nvSpPr>
            <p:spPr>
              <a:xfrm>
                <a:off x="1292225" y="1295400"/>
                <a:ext cx="2822575" cy="381000"/>
              </a:xfrm>
              <a:prstGeom prst="rect">
                <a:avLst/>
              </a:prstGeom>
              <a:solidFill>
                <a:srgbClr val="60B5C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83" name="Straight Connector 82"/>
              <p:cNvCxnSpPr/>
              <p:nvPr/>
            </p:nvCxnSpPr>
            <p:spPr>
              <a:xfrm>
                <a:off x="1292225" y="1739900"/>
                <a:ext cx="2822575" cy="0"/>
              </a:xfrm>
              <a:prstGeom prst="line">
                <a:avLst/>
              </a:prstGeom>
              <a:ln w="12700">
                <a:solidFill>
                  <a:srgbClr val="60B5CC"/>
                </a:solidFill>
                <a:prstDash val="dash"/>
              </a:ln>
            </p:spPr>
            <p:style>
              <a:lnRef idx="1">
                <a:schemeClr val="accent1"/>
              </a:lnRef>
              <a:fillRef idx="0">
                <a:schemeClr val="accent1"/>
              </a:fillRef>
              <a:effectRef idx="0">
                <a:schemeClr val="accent1"/>
              </a:effectRef>
              <a:fontRef idx="minor">
                <a:schemeClr val="tx1"/>
              </a:fontRef>
            </p:style>
          </p:cxnSp>
        </p:grpSp>
        <p:sp>
          <p:nvSpPr>
            <p:cNvPr id="84" name="Freeform 83"/>
            <p:cNvSpPr/>
            <p:nvPr/>
          </p:nvSpPr>
          <p:spPr>
            <a:xfrm>
              <a:off x="5003161" y="2932875"/>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60B5C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5" name="Rectangle 84"/>
            <p:cNvSpPr/>
            <p:nvPr/>
          </p:nvSpPr>
          <p:spPr>
            <a:xfrm>
              <a:off x="5517156" y="2984280"/>
              <a:ext cx="1235034" cy="276999"/>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Quản</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lý</a:t>
              </a:r>
              <a:r>
                <a:rPr lang="en-US" sz="1200" smtClean="0">
                  <a:solidFill>
                    <a:schemeClr val="tx1">
                      <a:lumMod val="75000"/>
                      <a:lumOff val="25000"/>
                    </a:schemeClr>
                  </a:solidFill>
                  <a:latin typeface="Arial" pitchFamily="34" charset="0"/>
                  <a:cs typeface="Arial" pitchFamily="34" charset="0"/>
                </a:rPr>
                <a:t> tour</a:t>
              </a:r>
              <a:endParaRPr lang="en-US" sz="1200">
                <a:solidFill>
                  <a:schemeClr val="tx1">
                    <a:lumMod val="75000"/>
                    <a:lumOff val="25000"/>
                  </a:schemeClr>
                </a:solidFill>
                <a:latin typeface="Arial" pitchFamily="34" charset="0"/>
                <a:cs typeface="Arial" pitchFamily="34" charset="0"/>
              </a:endParaRPr>
            </a:p>
          </p:txBody>
        </p:sp>
        <p:sp>
          <p:nvSpPr>
            <p:cNvPr id="86" name="Rectangle 69"/>
            <p:cNvSpPr>
              <a:spLocks noChangeArrowheads="1"/>
            </p:cNvSpPr>
            <p:nvPr/>
          </p:nvSpPr>
          <p:spPr bwMode="auto">
            <a:xfrm>
              <a:off x="5205568" y="2437188"/>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a:t>
              </a:r>
              <a:r>
                <a:rPr lang="en-US" sz="1200" b="1" smtClean="0">
                  <a:solidFill>
                    <a:schemeClr val="bg1"/>
                  </a:solidFill>
                  <a:latin typeface="Arial" charset="0"/>
                </a:rPr>
                <a:t>04</a:t>
              </a:r>
              <a:endParaRPr lang="en-US" sz="1200" b="1">
                <a:solidFill>
                  <a:schemeClr val="bg1"/>
                </a:solidFill>
                <a:latin typeface="Arial" charset="0"/>
              </a:endParaRPr>
            </a:p>
          </p:txBody>
        </p:sp>
      </p:grpSp>
      <p:grpSp>
        <p:nvGrpSpPr>
          <p:cNvPr id="106" name="Group 105"/>
          <p:cNvGrpSpPr/>
          <p:nvPr/>
        </p:nvGrpSpPr>
        <p:grpSpPr>
          <a:xfrm>
            <a:off x="2121540" y="3815462"/>
            <a:ext cx="2116931" cy="1071563"/>
            <a:chOff x="2121540" y="3815462"/>
            <a:chExt cx="2116931" cy="1071563"/>
          </a:xfrm>
        </p:grpSpPr>
        <p:grpSp>
          <p:nvGrpSpPr>
            <p:cNvPr id="87" name="Group 13"/>
            <p:cNvGrpSpPr>
              <a:grpSpLocks/>
            </p:cNvGrpSpPr>
            <p:nvPr/>
          </p:nvGrpSpPr>
          <p:grpSpPr bwMode="auto">
            <a:xfrm>
              <a:off x="2121540" y="3815462"/>
              <a:ext cx="2116931" cy="1071563"/>
              <a:chOff x="1292225" y="1295400"/>
              <a:chExt cx="2822575" cy="1498600"/>
            </a:xfrm>
          </p:grpSpPr>
          <p:sp>
            <p:nvSpPr>
              <p:cNvPr id="88" name="Rectangle 87"/>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9" name="Rectangle 88"/>
              <p:cNvSpPr/>
              <p:nvPr/>
            </p:nvSpPr>
            <p:spPr>
              <a:xfrm>
                <a:off x="1292225" y="1295400"/>
                <a:ext cx="2822575" cy="381000"/>
              </a:xfrm>
              <a:prstGeom prst="rect">
                <a:avLst/>
              </a:prstGeom>
              <a:solidFill>
                <a:srgbClr val="6BB76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90" name="Straight Connector 89"/>
              <p:cNvCxnSpPr/>
              <p:nvPr/>
            </p:nvCxnSpPr>
            <p:spPr>
              <a:xfrm>
                <a:off x="1292225" y="1739900"/>
                <a:ext cx="2822575" cy="0"/>
              </a:xfrm>
              <a:prstGeom prst="line">
                <a:avLst/>
              </a:prstGeom>
              <a:ln w="12700">
                <a:solidFill>
                  <a:srgbClr val="6BB76D"/>
                </a:solidFill>
                <a:prstDash val="dash"/>
              </a:ln>
            </p:spPr>
            <p:style>
              <a:lnRef idx="1">
                <a:schemeClr val="accent1"/>
              </a:lnRef>
              <a:fillRef idx="0">
                <a:schemeClr val="accent1"/>
              </a:fillRef>
              <a:effectRef idx="0">
                <a:schemeClr val="accent1"/>
              </a:effectRef>
              <a:fontRef idx="minor">
                <a:schemeClr val="tx1"/>
              </a:fontRef>
            </p:style>
          </p:cxnSp>
        </p:grpSp>
        <p:sp>
          <p:nvSpPr>
            <p:cNvPr id="91" name="Freeform 90"/>
            <p:cNvSpPr/>
            <p:nvPr/>
          </p:nvSpPr>
          <p:spPr>
            <a:xfrm>
              <a:off x="2303860" y="4315525"/>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6BB76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2" name="Rectangle 91"/>
            <p:cNvSpPr/>
            <p:nvPr/>
          </p:nvSpPr>
          <p:spPr>
            <a:xfrm>
              <a:off x="2817855" y="4274597"/>
              <a:ext cx="1235034" cy="461665"/>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Quản</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lý</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danh</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sách</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đăng</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ký</a:t>
              </a:r>
              <a:endParaRPr lang="en-US" sz="1200">
                <a:solidFill>
                  <a:schemeClr val="tx1">
                    <a:lumMod val="75000"/>
                    <a:lumOff val="25000"/>
                  </a:schemeClr>
                </a:solidFill>
                <a:latin typeface="Arial" pitchFamily="34" charset="0"/>
                <a:cs typeface="Arial" pitchFamily="34" charset="0"/>
              </a:endParaRPr>
            </a:p>
          </p:txBody>
        </p:sp>
        <p:sp>
          <p:nvSpPr>
            <p:cNvPr id="93" name="Rectangle 69"/>
            <p:cNvSpPr>
              <a:spLocks noChangeArrowheads="1"/>
            </p:cNvSpPr>
            <p:nvPr/>
          </p:nvSpPr>
          <p:spPr bwMode="auto">
            <a:xfrm>
              <a:off x="2506267" y="3819838"/>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a:t>
              </a:r>
              <a:r>
                <a:rPr lang="en-US" sz="1200" b="1" smtClean="0">
                  <a:solidFill>
                    <a:schemeClr val="bg1"/>
                  </a:solidFill>
                  <a:latin typeface="Arial" charset="0"/>
                </a:rPr>
                <a:t>05</a:t>
              </a:r>
              <a:endParaRPr lang="en-US" sz="1200" b="1">
                <a:solidFill>
                  <a:schemeClr val="bg1"/>
                </a:solidFill>
                <a:latin typeface="Arial" charset="0"/>
              </a:endParaRPr>
            </a:p>
          </p:txBody>
        </p:sp>
      </p:grpSp>
      <p:grpSp>
        <p:nvGrpSpPr>
          <p:cNvPr id="107" name="Group 106"/>
          <p:cNvGrpSpPr/>
          <p:nvPr/>
        </p:nvGrpSpPr>
        <p:grpSpPr>
          <a:xfrm>
            <a:off x="4812506" y="3815462"/>
            <a:ext cx="2116931" cy="1071563"/>
            <a:chOff x="4812506" y="3815462"/>
            <a:chExt cx="2116931" cy="1071563"/>
          </a:xfrm>
        </p:grpSpPr>
        <p:grpSp>
          <p:nvGrpSpPr>
            <p:cNvPr id="94" name="Group 13"/>
            <p:cNvGrpSpPr>
              <a:grpSpLocks/>
            </p:cNvGrpSpPr>
            <p:nvPr/>
          </p:nvGrpSpPr>
          <p:grpSpPr bwMode="auto">
            <a:xfrm>
              <a:off x="4812506" y="3815462"/>
              <a:ext cx="2116931" cy="1071563"/>
              <a:chOff x="1292225" y="1295400"/>
              <a:chExt cx="2822575" cy="1498600"/>
            </a:xfrm>
          </p:grpSpPr>
          <p:sp>
            <p:nvSpPr>
              <p:cNvPr id="95" name="Rectangle 94"/>
              <p:cNvSpPr/>
              <p:nvPr/>
            </p:nvSpPr>
            <p:spPr>
              <a:xfrm>
                <a:off x="1292225" y="1295400"/>
                <a:ext cx="2822575" cy="1498600"/>
              </a:xfrm>
              <a:prstGeom prst="rect">
                <a:avLst/>
              </a:prstGeom>
              <a:solidFill>
                <a:schemeClr val="bg1"/>
              </a:solidFill>
              <a:ln w="3175">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6" name="Rectangle 95"/>
              <p:cNvSpPr/>
              <p:nvPr/>
            </p:nvSpPr>
            <p:spPr>
              <a:xfrm>
                <a:off x="1292225" y="1295400"/>
                <a:ext cx="2822575" cy="381000"/>
              </a:xfrm>
              <a:prstGeom prst="rect">
                <a:avLst/>
              </a:prstGeom>
              <a:solidFill>
                <a:srgbClr val="E8865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cxnSp>
            <p:nvCxnSpPr>
              <p:cNvPr id="97" name="Straight Connector 96"/>
              <p:cNvCxnSpPr/>
              <p:nvPr/>
            </p:nvCxnSpPr>
            <p:spPr>
              <a:xfrm>
                <a:off x="1292225" y="1739900"/>
                <a:ext cx="2822575" cy="0"/>
              </a:xfrm>
              <a:prstGeom prst="line">
                <a:avLst/>
              </a:prstGeom>
              <a:ln w="12700">
                <a:solidFill>
                  <a:srgbClr val="E88651"/>
                </a:solidFill>
                <a:prstDash val="dash"/>
              </a:ln>
            </p:spPr>
            <p:style>
              <a:lnRef idx="1">
                <a:schemeClr val="accent1"/>
              </a:lnRef>
              <a:fillRef idx="0">
                <a:schemeClr val="accent1"/>
              </a:fillRef>
              <a:effectRef idx="0">
                <a:schemeClr val="accent1"/>
              </a:effectRef>
              <a:fontRef idx="minor">
                <a:schemeClr val="tx1"/>
              </a:fontRef>
            </p:style>
          </p:cxnSp>
        </p:grpSp>
        <p:sp>
          <p:nvSpPr>
            <p:cNvPr id="98" name="Freeform 97"/>
            <p:cNvSpPr/>
            <p:nvPr/>
          </p:nvSpPr>
          <p:spPr>
            <a:xfrm>
              <a:off x="4994826" y="4315525"/>
              <a:ext cx="331675" cy="278503"/>
            </a:xfrm>
            <a:custGeom>
              <a:avLst/>
              <a:gdLst>
                <a:gd name="connsiteX0" fmla="*/ 169069 w 397669"/>
                <a:gd name="connsiteY0" fmla="*/ 176212 h 280987"/>
                <a:gd name="connsiteX1" fmla="*/ 73819 w 397669"/>
                <a:gd name="connsiteY1" fmla="*/ 97631 h 280987"/>
                <a:gd name="connsiteX2" fmla="*/ 0 w 397669"/>
                <a:gd name="connsiteY2" fmla="*/ 169068 h 280987"/>
                <a:gd name="connsiteX3" fmla="*/ 126206 w 397669"/>
                <a:gd name="connsiteY3" fmla="*/ 280987 h 280987"/>
                <a:gd name="connsiteX4" fmla="*/ 219075 w 397669"/>
                <a:gd name="connsiteY4" fmla="*/ 273843 h 280987"/>
                <a:gd name="connsiteX5" fmla="*/ 397669 w 397669"/>
                <a:gd name="connsiteY5" fmla="*/ 35718 h 280987"/>
                <a:gd name="connsiteX6" fmla="*/ 376237 w 397669"/>
                <a:gd name="connsiteY6" fmla="*/ 0 h 280987"/>
                <a:gd name="connsiteX7" fmla="*/ 169069 w 397669"/>
                <a:gd name="connsiteY7" fmla="*/ 176212 h 280987"/>
                <a:gd name="connsiteX0" fmla="*/ 169069 w 397669"/>
                <a:gd name="connsiteY0" fmla="*/ 176212 h 289079"/>
                <a:gd name="connsiteX1" fmla="*/ 73819 w 397669"/>
                <a:gd name="connsiteY1" fmla="*/ 97631 h 289079"/>
                <a:gd name="connsiteX2" fmla="*/ 0 w 397669"/>
                <a:gd name="connsiteY2" fmla="*/ 169068 h 289079"/>
                <a:gd name="connsiteX3" fmla="*/ 126206 w 397669"/>
                <a:gd name="connsiteY3" fmla="*/ 280987 h 289079"/>
                <a:gd name="connsiteX4" fmla="*/ 219075 w 397669"/>
                <a:gd name="connsiteY4" fmla="*/ 273843 h 289079"/>
                <a:gd name="connsiteX5" fmla="*/ 397669 w 397669"/>
                <a:gd name="connsiteY5" fmla="*/ 35718 h 289079"/>
                <a:gd name="connsiteX6" fmla="*/ 376237 w 397669"/>
                <a:gd name="connsiteY6" fmla="*/ 0 h 289079"/>
                <a:gd name="connsiteX7" fmla="*/ 169069 w 397669"/>
                <a:gd name="connsiteY7" fmla="*/ 176212 h 289079"/>
                <a:gd name="connsiteX0" fmla="*/ 169069 w 397669"/>
                <a:gd name="connsiteY0" fmla="*/ 176212 h 297100"/>
                <a:gd name="connsiteX1" fmla="*/ 73819 w 397669"/>
                <a:gd name="connsiteY1" fmla="*/ 97631 h 297100"/>
                <a:gd name="connsiteX2" fmla="*/ 0 w 397669"/>
                <a:gd name="connsiteY2" fmla="*/ 169068 h 297100"/>
                <a:gd name="connsiteX3" fmla="*/ 126206 w 397669"/>
                <a:gd name="connsiteY3" fmla="*/ 280987 h 297100"/>
                <a:gd name="connsiteX4" fmla="*/ 219075 w 397669"/>
                <a:gd name="connsiteY4" fmla="*/ 273843 h 297100"/>
                <a:gd name="connsiteX5" fmla="*/ 397669 w 397669"/>
                <a:gd name="connsiteY5" fmla="*/ 35718 h 297100"/>
                <a:gd name="connsiteX6" fmla="*/ 376237 w 397669"/>
                <a:gd name="connsiteY6" fmla="*/ 0 h 297100"/>
                <a:gd name="connsiteX7" fmla="*/ 169069 w 397669"/>
                <a:gd name="connsiteY7" fmla="*/ 176212 h 297100"/>
                <a:gd name="connsiteX0" fmla="*/ 177436 w 406036"/>
                <a:gd name="connsiteY0" fmla="*/ 176212 h 297100"/>
                <a:gd name="connsiteX1" fmla="*/ 82186 w 406036"/>
                <a:gd name="connsiteY1" fmla="*/ 97631 h 297100"/>
                <a:gd name="connsiteX2" fmla="*/ 8367 w 406036"/>
                <a:gd name="connsiteY2" fmla="*/ 169068 h 297100"/>
                <a:gd name="connsiteX3" fmla="*/ 134573 w 406036"/>
                <a:gd name="connsiteY3" fmla="*/ 280987 h 297100"/>
                <a:gd name="connsiteX4" fmla="*/ 227442 w 406036"/>
                <a:gd name="connsiteY4" fmla="*/ 273843 h 297100"/>
                <a:gd name="connsiteX5" fmla="*/ 406036 w 406036"/>
                <a:gd name="connsiteY5" fmla="*/ 35718 h 297100"/>
                <a:gd name="connsiteX6" fmla="*/ 384604 w 406036"/>
                <a:gd name="connsiteY6" fmla="*/ 0 h 297100"/>
                <a:gd name="connsiteX7" fmla="*/ 177436 w 406036"/>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08571"/>
                <a:gd name="connsiteY0" fmla="*/ 176212 h 297100"/>
                <a:gd name="connsiteX1" fmla="*/ 84721 w 408571"/>
                <a:gd name="connsiteY1" fmla="*/ 97631 h 297100"/>
                <a:gd name="connsiteX2" fmla="*/ 10902 w 408571"/>
                <a:gd name="connsiteY2" fmla="*/ 169068 h 297100"/>
                <a:gd name="connsiteX3" fmla="*/ 137108 w 408571"/>
                <a:gd name="connsiteY3" fmla="*/ 280987 h 297100"/>
                <a:gd name="connsiteX4" fmla="*/ 229977 w 408571"/>
                <a:gd name="connsiteY4" fmla="*/ 273843 h 297100"/>
                <a:gd name="connsiteX5" fmla="*/ 408571 w 408571"/>
                <a:gd name="connsiteY5" fmla="*/ 35718 h 297100"/>
                <a:gd name="connsiteX6" fmla="*/ 387139 w 408571"/>
                <a:gd name="connsiteY6" fmla="*/ 0 h 297100"/>
                <a:gd name="connsiteX7" fmla="*/ 179971 w 408571"/>
                <a:gd name="connsiteY7" fmla="*/ 176212 h 297100"/>
                <a:gd name="connsiteX0" fmla="*/ 179971 w 425397"/>
                <a:gd name="connsiteY0" fmla="*/ 176212 h 297100"/>
                <a:gd name="connsiteX1" fmla="*/ 84721 w 425397"/>
                <a:gd name="connsiteY1" fmla="*/ 97631 h 297100"/>
                <a:gd name="connsiteX2" fmla="*/ 10902 w 425397"/>
                <a:gd name="connsiteY2" fmla="*/ 169068 h 297100"/>
                <a:gd name="connsiteX3" fmla="*/ 137108 w 425397"/>
                <a:gd name="connsiteY3" fmla="*/ 280987 h 297100"/>
                <a:gd name="connsiteX4" fmla="*/ 229977 w 425397"/>
                <a:gd name="connsiteY4" fmla="*/ 273843 h 297100"/>
                <a:gd name="connsiteX5" fmla="*/ 408571 w 425397"/>
                <a:gd name="connsiteY5" fmla="*/ 35718 h 297100"/>
                <a:gd name="connsiteX6" fmla="*/ 387139 w 425397"/>
                <a:gd name="connsiteY6" fmla="*/ 0 h 297100"/>
                <a:gd name="connsiteX7" fmla="*/ 179971 w 425397"/>
                <a:gd name="connsiteY7" fmla="*/ 176212 h 297100"/>
                <a:gd name="connsiteX0" fmla="*/ 179971 w 445220"/>
                <a:gd name="connsiteY0" fmla="*/ 184370 h 305258"/>
                <a:gd name="connsiteX1" fmla="*/ 84721 w 445220"/>
                <a:gd name="connsiteY1" fmla="*/ 105789 h 305258"/>
                <a:gd name="connsiteX2" fmla="*/ 10902 w 445220"/>
                <a:gd name="connsiteY2" fmla="*/ 177226 h 305258"/>
                <a:gd name="connsiteX3" fmla="*/ 137108 w 445220"/>
                <a:gd name="connsiteY3" fmla="*/ 289145 h 305258"/>
                <a:gd name="connsiteX4" fmla="*/ 229977 w 445220"/>
                <a:gd name="connsiteY4" fmla="*/ 282001 h 305258"/>
                <a:gd name="connsiteX5" fmla="*/ 408571 w 445220"/>
                <a:gd name="connsiteY5" fmla="*/ 43876 h 305258"/>
                <a:gd name="connsiteX6" fmla="*/ 387139 w 445220"/>
                <a:gd name="connsiteY6" fmla="*/ 8158 h 305258"/>
                <a:gd name="connsiteX7" fmla="*/ 179971 w 445220"/>
                <a:gd name="connsiteY7" fmla="*/ 184370 h 305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5220" h="305258">
                  <a:moveTo>
                    <a:pt x="179971" y="184370"/>
                  </a:moveTo>
                  <a:lnTo>
                    <a:pt x="84721" y="105789"/>
                  </a:lnTo>
                  <a:cubicBezTo>
                    <a:pt x="31540" y="79595"/>
                    <a:pt x="-24023" y="115314"/>
                    <a:pt x="10902" y="177226"/>
                  </a:cubicBezTo>
                  <a:lnTo>
                    <a:pt x="137108" y="289145"/>
                  </a:lnTo>
                  <a:cubicBezTo>
                    <a:pt x="170445" y="310576"/>
                    <a:pt x="199021" y="312957"/>
                    <a:pt x="229977" y="282001"/>
                  </a:cubicBezTo>
                  <a:cubicBezTo>
                    <a:pt x="277602" y="197863"/>
                    <a:pt x="322846" y="108963"/>
                    <a:pt x="408571" y="43876"/>
                  </a:cubicBezTo>
                  <a:cubicBezTo>
                    <a:pt x="453815" y="17683"/>
                    <a:pt x="468102" y="-15654"/>
                    <a:pt x="387139" y="8158"/>
                  </a:cubicBezTo>
                  <a:cubicBezTo>
                    <a:pt x="287127" y="35939"/>
                    <a:pt x="234739" y="125633"/>
                    <a:pt x="179971" y="184370"/>
                  </a:cubicBezTo>
                  <a:close/>
                </a:path>
              </a:pathLst>
            </a:custGeom>
            <a:solidFill>
              <a:srgbClr val="E88651"/>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9" name="Rectangle 98"/>
            <p:cNvSpPr/>
            <p:nvPr/>
          </p:nvSpPr>
          <p:spPr>
            <a:xfrm>
              <a:off x="5508821" y="4182264"/>
              <a:ext cx="1235034" cy="646331"/>
            </a:xfrm>
            <a:prstGeom prst="rect">
              <a:avLst/>
            </a:prstGeom>
          </p:spPr>
          <p:txBody>
            <a:bodyPr wrap="square" anchor="ctr">
              <a:spAutoFit/>
            </a:bodyPr>
            <a:lstStyle/>
            <a:p>
              <a:pPr>
                <a:defRPr/>
              </a:pPr>
              <a:r>
                <a:rPr lang="en-US" sz="1200" err="1" smtClean="0">
                  <a:solidFill>
                    <a:schemeClr val="tx1">
                      <a:lumMod val="75000"/>
                      <a:lumOff val="25000"/>
                    </a:schemeClr>
                  </a:solidFill>
                  <a:latin typeface="Arial" pitchFamily="34" charset="0"/>
                  <a:cs typeface="Arial" pitchFamily="34" charset="0"/>
                </a:rPr>
                <a:t>Gửi</a:t>
              </a:r>
              <a:r>
                <a:rPr lang="en-US" sz="1200" smtClean="0">
                  <a:solidFill>
                    <a:schemeClr val="tx1">
                      <a:lumMod val="75000"/>
                      <a:lumOff val="25000"/>
                    </a:schemeClr>
                  </a:solidFill>
                  <a:latin typeface="Arial" pitchFamily="34" charset="0"/>
                  <a:cs typeface="Arial" pitchFamily="34" charset="0"/>
                </a:rPr>
                <a:t> email, import, export, </a:t>
              </a:r>
              <a:r>
                <a:rPr lang="en-US" sz="1200" err="1" smtClean="0">
                  <a:solidFill>
                    <a:schemeClr val="tx1">
                      <a:lumMod val="75000"/>
                      <a:lumOff val="25000"/>
                    </a:schemeClr>
                  </a:solidFill>
                  <a:latin typeface="Arial" pitchFamily="34" charset="0"/>
                  <a:cs typeface="Arial" pitchFamily="34" charset="0"/>
                </a:rPr>
                <a:t>thống</a:t>
              </a:r>
              <a:r>
                <a:rPr lang="en-US" sz="1200" smtClean="0">
                  <a:solidFill>
                    <a:schemeClr val="tx1">
                      <a:lumMod val="75000"/>
                      <a:lumOff val="25000"/>
                    </a:schemeClr>
                  </a:solidFill>
                  <a:latin typeface="Arial" pitchFamily="34" charset="0"/>
                  <a:cs typeface="Arial" pitchFamily="34" charset="0"/>
                </a:rPr>
                <a:t> </a:t>
              </a:r>
              <a:r>
                <a:rPr lang="en-US" sz="1200" err="1" smtClean="0">
                  <a:solidFill>
                    <a:schemeClr val="tx1">
                      <a:lumMod val="75000"/>
                      <a:lumOff val="25000"/>
                    </a:schemeClr>
                  </a:solidFill>
                  <a:latin typeface="Arial" pitchFamily="34" charset="0"/>
                  <a:cs typeface="Arial" pitchFamily="34" charset="0"/>
                </a:rPr>
                <a:t>kê</a:t>
              </a:r>
              <a:endParaRPr lang="en-US" sz="1200">
                <a:solidFill>
                  <a:schemeClr val="tx1">
                    <a:lumMod val="75000"/>
                    <a:lumOff val="25000"/>
                  </a:schemeClr>
                </a:solidFill>
                <a:latin typeface="Arial" pitchFamily="34" charset="0"/>
                <a:cs typeface="Arial" pitchFamily="34" charset="0"/>
              </a:endParaRPr>
            </a:p>
          </p:txBody>
        </p:sp>
        <p:sp>
          <p:nvSpPr>
            <p:cNvPr id="100" name="Rectangle 69"/>
            <p:cNvSpPr>
              <a:spLocks noChangeArrowheads="1"/>
            </p:cNvSpPr>
            <p:nvPr/>
          </p:nvSpPr>
          <p:spPr bwMode="auto">
            <a:xfrm>
              <a:off x="5197233" y="3819838"/>
              <a:ext cx="1372790" cy="276999"/>
            </a:xfrm>
            <a:prstGeom prst="rect">
              <a:avLst/>
            </a:prstGeom>
            <a:noFill/>
            <a:ln w="9525">
              <a:noFill/>
              <a:miter lim="800000"/>
              <a:headEnd/>
              <a:tailEnd/>
            </a:ln>
          </p:spPr>
          <p:txBody>
            <a:bodyPr anchor="ctr">
              <a:spAutoFit/>
            </a:bodyPr>
            <a:lstStyle/>
            <a:p>
              <a:pPr algn="ctr"/>
              <a:r>
                <a:rPr lang="en-US" sz="1200" b="1" err="1">
                  <a:solidFill>
                    <a:schemeClr val="bg1"/>
                  </a:solidFill>
                  <a:latin typeface="Arial" charset="0"/>
                </a:rPr>
                <a:t>Nội</a:t>
              </a:r>
              <a:r>
                <a:rPr lang="en-US" sz="1200" b="1">
                  <a:solidFill>
                    <a:schemeClr val="bg1"/>
                  </a:solidFill>
                  <a:latin typeface="Arial" charset="0"/>
                </a:rPr>
                <a:t> dung </a:t>
              </a:r>
              <a:r>
                <a:rPr lang="en-US" sz="1200" b="1" smtClean="0">
                  <a:solidFill>
                    <a:schemeClr val="bg1"/>
                  </a:solidFill>
                  <a:latin typeface="Arial" charset="0"/>
                </a:rPr>
                <a:t>06</a:t>
              </a:r>
              <a:endParaRPr lang="en-US" sz="1200" b="1">
                <a:solidFill>
                  <a:schemeClr val="bg1"/>
                </a:solidFill>
                <a:latin typeface="Arial" charset="0"/>
              </a:endParaRPr>
            </a:p>
          </p:txBody>
        </p:sp>
      </p:grpSp>
    </p:spTree>
    <p:custDataLst>
      <p:tags r:id="rId1"/>
    </p:custDataLst>
    <p:extLst>
      <p:ext uri="{BB962C8B-B14F-4D97-AF65-F5344CB8AC3E}">
        <p14:creationId xmlns:p14="http://schemas.microsoft.com/office/powerpoint/2010/main" val="606687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 calcmode="lin" valueType="num">
                                      <p:cBhvr additive="base">
                                        <p:cTn id="7" dur="500" fill="hold"/>
                                        <p:tgtEl>
                                          <p:spTgt spid="103"/>
                                        </p:tgtEl>
                                        <p:attrNameLst>
                                          <p:attrName>ppt_x</p:attrName>
                                        </p:attrNameLst>
                                      </p:cBhvr>
                                      <p:tavLst>
                                        <p:tav tm="0">
                                          <p:val>
                                            <p:strVal val="#ppt_x"/>
                                          </p:val>
                                        </p:tav>
                                        <p:tav tm="100000">
                                          <p:val>
                                            <p:strVal val="#ppt_x"/>
                                          </p:val>
                                        </p:tav>
                                      </p:tavLst>
                                    </p:anim>
                                    <p:anim calcmode="lin" valueType="num">
                                      <p:cBhvr additive="base">
                                        <p:cTn id="8" dur="500" fill="hold"/>
                                        <p:tgtEl>
                                          <p:spTgt spid="10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3" presetClass="entr" presetSubtype="16" fill="hold" nodeType="clickEffect">
                                  <p:stCondLst>
                                    <p:cond delay="0"/>
                                  </p:stCondLst>
                                  <p:childTnLst>
                                    <p:set>
                                      <p:cBhvr>
                                        <p:cTn id="12" dur="1" fill="hold">
                                          <p:stCondLst>
                                            <p:cond delay="0"/>
                                          </p:stCondLst>
                                        </p:cTn>
                                        <p:tgtEl>
                                          <p:spTgt spid="102"/>
                                        </p:tgtEl>
                                        <p:attrNameLst>
                                          <p:attrName>style.visibility</p:attrName>
                                        </p:attrNameLst>
                                      </p:cBhvr>
                                      <p:to>
                                        <p:strVal val="visible"/>
                                      </p:to>
                                    </p:set>
                                    <p:animEffect transition="in" filter="plus(in)">
                                      <p:cBhvr>
                                        <p:cTn id="13" dur="500"/>
                                        <p:tgtEl>
                                          <p:spTgt spid="102"/>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104"/>
                                        </p:tgtEl>
                                        <p:attrNameLst>
                                          <p:attrName>style.visibility</p:attrName>
                                        </p:attrNameLst>
                                      </p:cBhvr>
                                      <p:to>
                                        <p:strVal val="visible"/>
                                      </p:to>
                                    </p:set>
                                    <p:animEffect transition="in" filter="barn(inVertical)">
                                      <p:cBhvr>
                                        <p:cTn id="18" dur="500"/>
                                        <p:tgtEl>
                                          <p:spTgt spid="104"/>
                                        </p:tgtEl>
                                      </p:cBhvr>
                                    </p:animEffect>
                                  </p:childTnLst>
                                </p:cTn>
                              </p:par>
                            </p:childTnLst>
                          </p:cTn>
                        </p:par>
                      </p:childTnLst>
                    </p:cTn>
                  </p:par>
                  <p:par>
                    <p:cTn id="19" fill="hold">
                      <p:stCondLst>
                        <p:cond delay="indefinite"/>
                      </p:stCondLst>
                      <p:childTnLst>
                        <p:par>
                          <p:cTn id="20" fill="hold">
                            <p:stCondLst>
                              <p:cond delay="0"/>
                            </p:stCondLst>
                            <p:childTnLst>
                              <p:par>
                                <p:cTn id="21" presetID="20" presetClass="entr" presetSubtype="0" fill="hold" nodeType="clickEffect">
                                  <p:stCondLst>
                                    <p:cond delay="0"/>
                                  </p:stCondLst>
                                  <p:childTnLst>
                                    <p:set>
                                      <p:cBhvr>
                                        <p:cTn id="22" dur="1" fill="hold">
                                          <p:stCondLst>
                                            <p:cond delay="0"/>
                                          </p:stCondLst>
                                        </p:cTn>
                                        <p:tgtEl>
                                          <p:spTgt spid="105"/>
                                        </p:tgtEl>
                                        <p:attrNameLst>
                                          <p:attrName>style.visibility</p:attrName>
                                        </p:attrNameLst>
                                      </p:cBhvr>
                                      <p:to>
                                        <p:strVal val="visible"/>
                                      </p:to>
                                    </p:set>
                                    <p:animEffect transition="in" filter="wedge">
                                      <p:cBhvr>
                                        <p:cTn id="23" dur="500"/>
                                        <p:tgtEl>
                                          <p:spTgt spid="105"/>
                                        </p:tgtEl>
                                      </p:cBhvr>
                                    </p:animEffect>
                                  </p:childTnLst>
                                </p:cTn>
                              </p:par>
                            </p:childTnLst>
                          </p:cTn>
                        </p:par>
                      </p:childTnLst>
                    </p:cTn>
                  </p:par>
                  <p:par>
                    <p:cTn id="24" fill="hold">
                      <p:stCondLst>
                        <p:cond delay="indefinite"/>
                      </p:stCondLst>
                      <p:childTnLst>
                        <p:par>
                          <p:cTn id="25" fill="hold">
                            <p:stCondLst>
                              <p:cond delay="0"/>
                            </p:stCondLst>
                            <p:childTnLst>
                              <p:par>
                                <p:cTn id="26" presetID="22" presetClass="entr" presetSubtype="4" fill="hold" nodeType="clickEffect">
                                  <p:stCondLst>
                                    <p:cond delay="0"/>
                                  </p:stCondLst>
                                  <p:childTnLst>
                                    <p:set>
                                      <p:cBhvr>
                                        <p:cTn id="27" dur="1" fill="hold">
                                          <p:stCondLst>
                                            <p:cond delay="0"/>
                                          </p:stCondLst>
                                        </p:cTn>
                                        <p:tgtEl>
                                          <p:spTgt spid="106"/>
                                        </p:tgtEl>
                                        <p:attrNameLst>
                                          <p:attrName>style.visibility</p:attrName>
                                        </p:attrNameLst>
                                      </p:cBhvr>
                                      <p:to>
                                        <p:strVal val="visible"/>
                                      </p:to>
                                    </p:set>
                                    <p:animEffect transition="in" filter="wipe(down)">
                                      <p:cBhvr>
                                        <p:cTn id="28" dur="500"/>
                                        <p:tgtEl>
                                          <p:spTgt spid="106"/>
                                        </p:tgtEl>
                                      </p:cBhvr>
                                    </p:animEffect>
                                  </p:childTnLst>
                                </p:cTn>
                              </p:par>
                            </p:childTnLst>
                          </p:cTn>
                        </p:par>
                      </p:childTnLst>
                    </p:cTn>
                  </p:par>
                  <p:par>
                    <p:cTn id="29" fill="hold">
                      <p:stCondLst>
                        <p:cond delay="indefinite"/>
                      </p:stCondLst>
                      <p:childTnLst>
                        <p:par>
                          <p:cTn id="30" fill="hold">
                            <p:stCondLst>
                              <p:cond delay="0"/>
                            </p:stCondLst>
                            <p:childTnLst>
                              <p:par>
                                <p:cTn id="31" presetID="55" presetClass="entr" presetSubtype="0" fill="hold" nodeType="clickEffect">
                                  <p:stCondLst>
                                    <p:cond delay="0"/>
                                  </p:stCondLst>
                                  <p:childTnLst>
                                    <p:set>
                                      <p:cBhvr>
                                        <p:cTn id="32" dur="1" fill="hold">
                                          <p:stCondLst>
                                            <p:cond delay="0"/>
                                          </p:stCondLst>
                                        </p:cTn>
                                        <p:tgtEl>
                                          <p:spTgt spid="107"/>
                                        </p:tgtEl>
                                        <p:attrNameLst>
                                          <p:attrName>style.visibility</p:attrName>
                                        </p:attrNameLst>
                                      </p:cBhvr>
                                      <p:to>
                                        <p:strVal val="visible"/>
                                      </p:to>
                                    </p:set>
                                    <p:anim calcmode="lin" valueType="num">
                                      <p:cBhvr>
                                        <p:cTn id="33" dur="500" fill="hold"/>
                                        <p:tgtEl>
                                          <p:spTgt spid="107"/>
                                        </p:tgtEl>
                                        <p:attrNameLst>
                                          <p:attrName>ppt_w</p:attrName>
                                        </p:attrNameLst>
                                      </p:cBhvr>
                                      <p:tavLst>
                                        <p:tav tm="0">
                                          <p:val>
                                            <p:strVal val="#ppt_w*0.70"/>
                                          </p:val>
                                        </p:tav>
                                        <p:tav tm="100000">
                                          <p:val>
                                            <p:strVal val="#ppt_w"/>
                                          </p:val>
                                        </p:tav>
                                      </p:tavLst>
                                    </p:anim>
                                    <p:anim calcmode="lin" valueType="num">
                                      <p:cBhvr>
                                        <p:cTn id="34" dur="500" fill="hold"/>
                                        <p:tgtEl>
                                          <p:spTgt spid="107"/>
                                        </p:tgtEl>
                                        <p:attrNameLst>
                                          <p:attrName>ppt_h</p:attrName>
                                        </p:attrNameLst>
                                      </p:cBhvr>
                                      <p:tavLst>
                                        <p:tav tm="0">
                                          <p:val>
                                            <p:strVal val="#ppt_h"/>
                                          </p:val>
                                        </p:tav>
                                        <p:tav tm="100000">
                                          <p:val>
                                            <p:strVal val="#ppt_h"/>
                                          </p:val>
                                        </p:tav>
                                      </p:tavLst>
                                    </p:anim>
                                    <p:animEffect transition="in" filter="fade">
                                      <p:cBhvr>
                                        <p:cTn id="35" dur="500"/>
                                        <p:tgtEl>
                                          <p:spTgt spid="1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6" name="Title 1"/>
          <p:cNvSpPr txBox="1">
            <a:spLocks/>
          </p:cNvSpPr>
          <p:nvPr/>
        </p:nvSpPr>
        <p:spPr>
          <a:xfrm>
            <a:off x="1455900" y="193189"/>
            <a:ext cx="6769705" cy="660956"/>
          </a:xfrm>
          <a:prstGeom prst="rect">
            <a:avLst/>
          </a:prstGeom>
        </p:spPr>
        <p:txBody>
          <a:bodyPr vert="horz" lIns="91440" tIns="45720" rIns="91440" bIns="45720" rtlCol="0" anchor="t">
            <a:normAutofit/>
          </a:bodyPr>
          <a:lstStyle>
            <a:lvl1pPr lvl="0" algn="l" rtl="0">
              <a:spcBef>
                <a:spcPct val="0"/>
              </a:spcBef>
              <a:buNone/>
              <a:defRPr lang="en-US" sz="3600" i="0" dirty="0">
                <a:solidFill>
                  <a:schemeClr val="tx1">
                    <a:lumMod val="65000"/>
                    <a:lumOff val="35000"/>
                  </a:schemeClr>
                </a:solidFill>
                <a:latin typeface="+mj-lt"/>
              </a:defRPr>
            </a:lvl1pPr>
          </a:lstStyle>
          <a:p>
            <a:endParaRPr lang="en-US">
              <a:solidFill>
                <a:srgbClr val="C20483"/>
              </a:solidFill>
              <a:latin typeface="Times New Roman"/>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2475" y="590550"/>
            <a:ext cx="7619047" cy="3847619"/>
          </a:xfrm>
          <a:prstGeom prst="rect">
            <a:avLst/>
          </a:prstGeom>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pic>
    </p:spTree>
    <p:custDataLst>
      <p:tags r:id="rId1"/>
    </p:custDataLst>
    <p:extLst>
      <p:ext uri="{BB962C8B-B14F-4D97-AF65-F5344CB8AC3E}">
        <p14:creationId xmlns:p14="http://schemas.microsoft.com/office/powerpoint/2010/main" val="225579207"/>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 name="TextBox 4"/>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6" name="TextBox 5"/>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16" name="Title 1"/>
          <p:cNvSpPr txBox="1">
            <a:spLocks/>
          </p:cNvSpPr>
          <p:nvPr/>
        </p:nvSpPr>
        <p:spPr>
          <a:xfrm>
            <a:off x="1455900" y="193189"/>
            <a:ext cx="6769705" cy="660956"/>
          </a:xfrm>
          <a:prstGeom prst="rect">
            <a:avLst/>
          </a:prstGeom>
        </p:spPr>
        <p:txBody>
          <a:bodyPr vert="horz" lIns="91440" tIns="45720" rIns="91440" bIns="45720" rtlCol="0" anchor="t">
            <a:normAutofit/>
          </a:bodyPr>
          <a:lstStyle>
            <a:lvl1pPr lvl="0" algn="l" rtl="0">
              <a:spcBef>
                <a:spcPct val="0"/>
              </a:spcBef>
              <a:buNone/>
              <a:defRPr lang="en-US" sz="3600" i="0" dirty="0">
                <a:solidFill>
                  <a:schemeClr val="tx1">
                    <a:lumMod val="65000"/>
                    <a:lumOff val="35000"/>
                  </a:schemeClr>
                </a:solidFill>
                <a:latin typeface="+mj-lt"/>
              </a:defRPr>
            </a:lvl1pPr>
          </a:lstStyle>
          <a:p>
            <a:endParaRPr lang="en-US">
              <a:solidFill>
                <a:srgbClr val="C20483"/>
              </a:solidFill>
              <a:latin typeface="Times New Roman"/>
            </a:endParaRPr>
          </a:p>
        </p:txBody>
      </p:sp>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635909" y="260980"/>
            <a:ext cx="6589696" cy="1924590"/>
          </a:xfrm>
          <a:prstGeom prst="rect">
            <a:avLst/>
          </a:prstGeom>
        </p:spPr>
      </p:pic>
      <p:sp>
        <p:nvSpPr>
          <p:cNvPr id="13" name="Rectangle 12"/>
          <p:cNvSpPr/>
          <p:nvPr/>
        </p:nvSpPr>
        <p:spPr>
          <a:xfrm>
            <a:off x="1208738" y="2114550"/>
            <a:ext cx="6726521" cy="1938992"/>
          </a:xfrm>
          <a:prstGeom prst="rect">
            <a:avLst/>
          </a:prstGeom>
          <a:noFill/>
          <a:effectLst>
            <a:outerShdw blurRad="152400" dist="317500" dir="5400000" sx="90000" sy="-19000" rotWithShape="0">
              <a:prstClr val="black">
                <a:alpha val="15000"/>
              </a:prstClr>
            </a:outerShdw>
            <a:reflection blurRad="6350" stA="50000" endA="300" endPos="55500" dist="50800" dir="5400000" sy="-100000" algn="bl" rotWithShape="0"/>
          </a:effectLst>
          <a:scene3d>
            <a:camera prst="perspectiveBelow"/>
            <a:lightRig rig="threePt" dir="t"/>
          </a:scene3d>
        </p:spPr>
        <p:txBody>
          <a:bodyPr wrap="none" lIns="91440" tIns="45720" rIns="91440" bIns="45720">
            <a:spAutoFit/>
          </a:bodyPr>
          <a:lstStyle/>
          <a:p>
            <a:pPr algn="ct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Cảm</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ơn</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thầy</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cô</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và</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p>
          <a:p>
            <a:pPr algn="ct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các</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bạn</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cap="none" spc="0"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đã</a:t>
            </a:r>
            <a:r>
              <a:rPr lang="en-US" sz="6000" b="1" cap="none" spc="0"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theo</a:t>
            </a:r>
            <a:r>
              <a:rPr lang="en-US" sz="6000" b="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 </a:t>
            </a:r>
            <a:r>
              <a:rPr lang="en-US" sz="6000" b="1" err="1" smtClean="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rPr>
              <a:t>dõi</a:t>
            </a:r>
            <a:endParaRPr lang="en-US" sz="6000" b="1" cap="none" spc="0">
              <a:ln w="12700">
                <a:solidFill>
                  <a:schemeClr val="tx2">
                    <a:lumMod val="75000"/>
                  </a:schemeClr>
                </a:solidFill>
                <a:prstDash val="solid"/>
              </a:ln>
              <a:solidFill>
                <a:schemeClr val="accent1">
                  <a:lumMod val="40000"/>
                  <a:lumOff val="60000"/>
                </a:schemeClr>
              </a:solidFill>
              <a:effectLst>
                <a:outerShdw dist="38100" dir="2640000" algn="bl" rotWithShape="0">
                  <a:schemeClr val="tx2">
                    <a:lumMod val="75000"/>
                  </a:schemeClr>
                </a:outerShdw>
              </a:effectLst>
              <a:latin typeface="Times New Roman" panose="02020603050405020304" pitchFamily="18" charset="0"/>
              <a:cs typeface="Times New Roman" panose="02020603050405020304" pitchFamily="18" charset="0"/>
            </a:endParaRPr>
          </a:p>
        </p:txBody>
      </p:sp>
    </p:spTree>
    <p:custDataLst>
      <p:tags r:id="rId1"/>
    </p:custDataLst>
    <p:extLst>
      <p:ext uri="{BB962C8B-B14F-4D97-AF65-F5344CB8AC3E}">
        <p14:creationId xmlns:p14="http://schemas.microsoft.com/office/powerpoint/2010/main" val="40842125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2" presetClass="emph" presetSubtype="0" repeatCount="indefinite" fill="hold" nodeType="withEffect">
                                  <p:stCondLst>
                                    <p:cond delay="0"/>
                                  </p:stCondLst>
                                  <p:endCondLst>
                                    <p:cond evt="onNext" delay="0">
                                      <p:tgtEl>
                                        <p:sldTgt/>
                                      </p:tgtEl>
                                    </p:cond>
                                  </p:endCondLst>
                                  <p:childTnLst>
                                    <p:animRot by="120000">
                                      <p:cBhvr>
                                        <p:cTn id="6" dur="100" fill="hold">
                                          <p:stCondLst>
                                            <p:cond delay="0"/>
                                          </p:stCondLst>
                                        </p:cTn>
                                        <p:tgtEl>
                                          <p:spTgt spid="8"/>
                                        </p:tgtEl>
                                        <p:attrNameLst>
                                          <p:attrName>r</p:attrName>
                                        </p:attrNameLst>
                                      </p:cBhvr>
                                    </p:animRot>
                                    <p:animRot by="-240000">
                                      <p:cBhvr>
                                        <p:cTn id="7" dur="200" fill="hold">
                                          <p:stCondLst>
                                            <p:cond delay="200"/>
                                          </p:stCondLst>
                                        </p:cTn>
                                        <p:tgtEl>
                                          <p:spTgt spid="8"/>
                                        </p:tgtEl>
                                        <p:attrNameLst>
                                          <p:attrName>r</p:attrName>
                                        </p:attrNameLst>
                                      </p:cBhvr>
                                    </p:animRot>
                                    <p:animRot by="240000">
                                      <p:cBhvr>
                                        <p:cTn id="8" dur="200" fill="hold">
                                          <p:stCondLst>
                                            <p:cond delay="400"/>
                                          </p:stCondLst>
                                        </p:cTn>
                                        <p:tgtEl>
                                          <p:spTgt spid="8"/>
                                        </p:tgtEl>
                                        <p:attrNameLst>
                                          <p:attrName>r</p:attrName>
                                        </p:attrNameLst>
                                      </p:cBhvr>
                                    </p:animRot>
                                    <p:animRot by="-240000">
                                      <p:cBhvr>
                                        <p:cTn id="9" dur="200" fill="hold">
                                          <p:stCondLst>
                                            <p:cond delay="600"/>
                                          </p:stCondLst>
                                        </p:cTn>
                                        <p:tgtEl>
                                          <p:spTgt spid="8"/>
                                        </p:tgtEl>
                                        <p:attrNameLst>
                                          <p:attrName>r</p:attrName>
                                        </p:attrNameLst>
                                      </p:cBhvr>
                                    </p:animRot>
                                    <p:animRot by="120000">
                                      <p:cBhvr>
                                        <p:cTn id="10" dur="200" fill="hold">
                                          <p:stCondLst>
                                            <p:cond delay="800"/>
                                          </p:stCondLst>
                                        </p:cTn>
                                        <p:tgtEl>
                                          <p:spTgt spid="8"/>
                                        </p:tgtEl>
                                        <p:attrNameLst>
                                          <p:attrName>r</p:attrName>
                                        </p:attrNameLst>
                                      </p:cBhvr>
                                    </p:animRot>
                                  </p:childTnLst>
                                </p:cTn>
                              </p:par>
                              <p:par>
                                <p:cTn id="11" presetID="32" presetClass="emph" presetSubtype="0" repeatCount="indefinite" fill="hold" grpId="0" nodeType="withEffect">
                                  <p:stCondLst>
                                    <p:cond delay="0"/>
                                  </p:stCondLst>
                                  <p:childTnLst>
                                    <p:animRot by="120000">
                                      <p:cBhvr>
                                        <p:cTn id="12" dur="100" fill="hold">
                                          <p:stCondLst>
                                            <p:cond delay="0"/>
                                          </p:stCondLst>
                                        </p:cTn>
                                        <p:tgtEl>
                                          <p:spTgt spid="13"/>
                                        </p:tgtEl>
                                        <p:attrNameLst>
                                          <p:attrName>r</p:attrName>
                                        </p:attrNameLst>
                                      </p:cBhvr>
                                    </p:animRot>
                                    <p:animRot by="-240000">
                                      <p:cBhvr>
                                        <p:cTn id="13" dur="200" fill="hold">
                                          <p:stCondLst>
                                            <p:cond delay="200"/>
                                          </p:stCondLst>
                                        </p:cTn>
                                        <p:tgtEl>
                                          <p:spTgt spid="13"/>
                                        </p:tgtEl>
                                        <p:attrNameLst>
                                          <p:attrName>r</p:attrName>
                                        </p:attrNameLst>
                                      </p:cBhvr>
                                    </p:animRot>
                                    <p:animRot by="240000">
                                      <p:cBhvr>
                                        <p:cTn id="14" dur="200" fill="hold">
                                          <p:stCondLst>
                                            <p:cond delay="400"/>
                                          </p:stCondLst>
                                        </p:cTn>
                                        <p:tgtEl>
                                          <p:spTgt spid="13"/>
                                        </p:tgtEl>
                                        <p:attrNameLst>
                                          <p:attrName>r</p:attrName>
                                        </p:attrNameLst>
                                      </p:cBhvr>
                                    </p:animRot>
                                    <p:animRot by="-240000">
                                      <p:cBhvr>
                                        <p:cTn id="15" dur="200" fill="hold">
                                          <p:stCondLst>
                                            <p:cond delay="600"/>
                                          </p:stCondLst>
                                        </p:cTn>
                                        <p:tgtEl>
                                          <p:spTgt spid="13"/>
                                        </p:tgtEl>
                                        <p:attrNameLst>
                                          <p:attrName>r</p:attrName>
                                        </p:attrNameLst>
                                      </p:cBhvr>
                                    </p:animRot>
                                    <p:animRot by="120000">
                                      <p:cBhvr>
                                        <p:cTn id="16" dur="200" fill="hold">
                                          <p:stCondLst>
                                            <p:cond delay="800"/>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a:spLocks noGrp="1"/>
          </p:cNvSpPr>
          <p:nvPr>
            <p:ph type="title"/>
          </p:nvPr>
        </p:nvSpPr>
        <p:spPr>
          <a:xfrm>
            <a:off x="1455900" y="193189"/>
            <a:ext cx="6769705" cy="1100302"/>
          </a:xfrm>
        </p:spPr>
        <p:txBody>
          <a:bodyPr vert="horz" rtlCol="0"/>
          <a:lstStyle/>
          <a:p>
            <a:r>
              <a:rPr lang="en-US" sz="3400" smtClean="0">
                <a:solidFill>
                  <a:srgbClr val="C20483"/>
                </a:solidFill>
                <a:latin typeface="Times New Roman"/>
              </a:rPr>
              <a:t>TỔNG QUAN</a:t>
            </a:r>
            <a:endParaRPr lang="en-US" sz="3400">
              <a:solidFill>
                <a:srgbClr val="C20483"/>
              </a:solidFill>
              <a:latin typeface="Times New Roman"/>
            </a:endParaRPr>
          </a:p>
          <a:p>
            <a:endParaRPr lang="en-US">
              <a:solidFill>
                <a:schemeClr val="accent5">
                  <a:lumMod val="75000"/>
                </a:schemeClr>
              </a:solidFill>
              <a:latin typeface="Times New Roman"/>
            </a:endParaRPr>
          </a:p>
        </p:txBody>
      </p:sp>
      <p:pic>
        <p:nvPicPr>
          <p:cNvPr id="28" name="Picture 27"/>
          <p:cNvPicPr>
            <a:picLocks noChangeAspect="1"/>
          </p:cNvPicPr>
          <p:nvPr/>
        </p:nvPicPr>
        <p:blipFill>
          <a:blip r:embed="rId2"/>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29" name="TextBox 28"/>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grpSp>
        <p:nvGrpSpPr>
          <p:cNvPr id="3" name="Group 2"/>
          <p:cNvGrpSpPr/>
          <p:nvPr/>
        </p:nvGrpSpPr>
        <p:grpSpPr>
          <a:xfrm>
            <a:off x="1631949" y="1217298"/>
            <a:ext cx="7420309" cy="1747837"/>
            <a:chOff x="1631949" y="1217298"/>
            <a:chExt cx="7420309" cy="1747837"/>
          </a:xfrm>
        </p:grpSpPr>
        <p:sp>
          <p:nvSpPr>
            <p:cNvPr id="99" name="Rectangle 98"/>
            <p:cNvSpPr/>
            <p:nvPr/>
          </p:nvSpPr>
          <p:spPr>
            <a:xfrm>
              <a:off x="1631949" y="1414678"/>
              <a:ext cx="7420309" cy="1351740"/>
            </a:xfrm>
            <a:prstGeom prst="rect">
              <a:avLst/>
            </a:prstGeom>
            <a:gradFill flip="none" rotWithShape="1">
              <a:gsLst>
                <a:gs pos="0">
                  <a:srgbClr val="EEEBE6">
                    <a:shade val="30000"/>
                    <a:satMod val="115000"/>
                    <a:alpha val="0"/>
                    <a:lumMod val="48000"/>
                    <a:lumOff val="52000"/>
                  </a:srgbClr>
                </a:gs>
                <a:gs pos="25000">
                  <a:srgbClr val="E7E2E5">
                    <a:lumMod val="63000"/>
                    <a:lumOff val="37000"/>
                  </a:srgbClr>
                </a:gs>
                <a:gs pos="50000">
                  <a:srgbClr val="EEE6EB"/>
                </a:gs>
                <a:gs pos="97917">
                  <a:srgbClr val="EEEBE6">
                    <a:shade val="100000"/>
                    <a:satMod val="115000"/>
                    <a:lumMod val="100000"/>
                    <a:alpha val="0"/>
                  </a:srgbClr>
                </a:gs>
                <a:gs pos="85000">
                  <a:srgbClr val="EEEBE6">
                    <a:shade val="100000"/>
                    <a:satMod val="115000"/>
                    <a:alpha val="52000"/>
                    <a:lumMod val="93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10" name="Freeform 109"/>
            <p:cNvSpPr/>
            <p:nvPr/>
          </p:nvSpPr>
          <p:spPr>
            <a:xfrm>
              <a:off x="1633538" y="1217298"/>
              <a:ext cx="1711325" cy="198437"/>
            </a:xfrm>
            <a:custGeom>
              <a:avLst/>
              <a:gdLst>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95435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95435 h 197816"/>
                <a:gd name="connsiteX0" fmla="*/ 1712118 w 1712279"/>
                <a:gd name="connsiteY0" fmla="*/ 195435 h 197816"/>
                <a:gd name="connsiteX1" fmla="*/ 1566862 w 1712279"/>
                <a:gd name="connsiteY1" fmla="*/ 195435 h 197816"/>
                <a:gd name="connsiteX2" fmla="*/ 0 w 1712279"/>
                <a:gd name="connsiteY2" fmla="*/ 197816 h 197816"/>
                <a:gd name="connsiteX3" fmla="*/ 159543 w 1712279"/>
                <a:gd name="connsiteY3" fmla="*/ 172 h 197816"/>
                <a:gd name="connsiteX4" fmla="*/ 1588293 w 1712279"/>
                <a:gd name="connsiteY4" fmla="*/ 4935 h 197816"/>
                <a:gd name="connsiteX5" fmla="*/ 1712118 w 1712279"/>
                <a:gd name="connsiteY5" fmla="*/ 195435 h 197816"/>
                <a:gd name="connsiteX0" fmla="*/ 1712118 w 1712470"/>
                <a:gd name="connsiteY0" fmla="*/ 195435 h 197816"/>
                <a:gd name="connsiteX1" fmla="*/ 1566862 w 1712470"/>
                <a:gd name="connsiteY1" fmla="*/ 195435 h 197816"/>
                <a:gd name="connsiteX2" fmla="*/ 0 w 1712470"/>
                <a:gd name="connsiteY2" fmla="*/ 197816 h 197816"/>
                <a:gd name="connsiteX3" fmla="*/ 159543 w 1712470"/>
                <a:gd name="connsiteY3" fmla="*/ 172 h 197816"/>
                <a:gd name="connsiteX4" fmla="*/ 1588293 w 1712470"/>
                <a:gd name="connsiteY4" fmla="*/ 4935 h 197816"/>
                <a:gd name="connsiteX5" fmla="*/ 1712118 w 1712470"/>
                <a:gd name="connsiteY5" fmla="*/ 195435 h 197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2470" h="197816">
                  <a:moveTo>
                    <a:pt x="1712118" y="195435"/>
                  </a:moveTo>
                  <a:lnTo>
                    <a:pt x="1566862" y="195435"/>
                  </a:lnTo>
                  <a:lnTo>
                    <a:pt x="0" y="197816"/>
                  </a:lnTo>
                  <a:cubicBezTo>
                    <a:pt x="10318" y="36685"/>
                    <a:pt x="15875" y="-3003"/>
                    <a:pt x="159543" y="172"/>
                  </a:cubicBezTo>
                  <a:lnTo>
                    <a:pt x="1588293" y="4935"/>
                  </a:lnTo>
                  <a:cubicBezTo>
                    <a:pt x="1715292" y="1760"/>
                    <a:pt x="1713706" y="67641"/>
                    <a:pt x="1712118" y="195435"/>
                  </a:cubicBezTo>
                  <a:close/>
                </a:path>
              </a:pathLst>
            </a:custGeom>
            <a:gradFill flip="none" rotWithShape="1">
              <a:gsLst>
                <a:gs pos="0">
                  <a:srgbClr val="5A5A5A"/>
                </a:gs>
                <a:gs pos="100000">
                  <a:srgbClr val="6E6E6E"/>
                </a:gs>
              </a:gsLst>
              <a:lin ang="54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11" name="Freeform 110"/>
            <p:cNvSpPr/>
            <p:nvPr/>
          </p:nvSpPr>
          <p:spPr>
            <a:xfrm flipV="1">
              <a:off x="1633538" y="2766698"/>
              <a:ext cx="1711325" cy="198437"/>
            </a:xfrm>
            <a:custGeom>
              <a:avLst/>
              <a:gdLst>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95435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95435 h 197816"/>
                <a:gd name="connsiteX0" fmla="*/ 1712118 w 1712279"/>
                <a:gd name="connsiteY0" fmla="*/ 195435 h 197816"/>
                <a:gd name="connsiteX1" fmla="*/ 1566862 w 1712279"/>
                <a:gd name="connsiteY1" fmla="*/ 195435 h 197816"/>
                <a:gd name="connsiteX2" fmla="*/ 0 w 1712279"/>
                <a:gd name="connsiteY2" fmla="*/ 197816 h 197816"/>
                <a:gd name="connsiteX3" fmla="*/ 159543 w 1712279"/>
                <a:gd name="connsiteY3" fmla="*/ 172 h 197816"/>
                <a:gd name="connsiteX4" fmla="*/ 1588293 w 1712279"/>
                <a:gd name="connsiteY4" fmla="*/ 4935 h 197816"/>
                <a:gd name="connsiteX5" fmla="*/ 1712118 w 1712279"/>
                <a:gd name="connsiteY5" fmla="*/ 195435 h 197816"/>
                <a:gd name="connsiteX0" fmla="*/ 1712118 w 1712470"/>
                <a:gd name="connsiteY0" fmla="*/ 195435 h 197816"/>
                <a:gd name="connsiteX1" fmla="*/ 1566862 w 1712470"/>
                <a:gd name="connsiteY1" fmla="*/ 195435 h 197816"/>
                <a:gd name="connsiteX2" fmla="*/ 0 w 1712470"/>
                <a:gd name="connsiteY2" fmla="*/ 197816 h 197816"/>
                <a:gd name="connsiteX3" fmla="*/ 159543 w 1712470"/>
                <a:gd name="connsiteY3" fmla="*/ 172 h 197816"/>
                <a:gd name="connsiteX4" fmla="*/ 1588293 w 1712470"/>
                <a:gd name="connsiteY4" fmla="*/ 4935 h 197816"/>
                <a:gd name="connsiteX5" fmla="*/ 1712118 w 1712470"/>
                <a:gd name="connsiteY5" fmla="*/ 195435 h 197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2470" h="197816">
                  <a:moveTo>
                    <a:pt x="1712118" y="195435"/>
                  </a:moveTo>
                  <a:lnTo>
                    <a:pt x="1566862" y="195435"/>
                  </a:lnTo>
                  <a:lnTo>
                    <a:pt x="0" y="197816"/>
                  </a:lnTo>
                  <a:cubicBezTo>
                    <a:pt x="10318" y="36685"/>
                    <a:pt x="15875" y="-3003"/>
                    <a:pt x="159543" y="172"/>
                  </a:cubicBezTo>
                  <a:lnTo>
                    <a:pt x="1588293" y="4935"/>
                  </a:lnTo>
                  <a:cubicBezTo>
                    <a:pt x="1715292" y="1760"/>
                    <a:pt x="1713706" y="67641"/>
                    <a:pt x="1712118" y="195435"/>
                  </a:cubicBezTo>
                  <a:close/>
                </a:path>
              </a:pathLst>
            </a:custGeom>
            <a:gradFill flip="none" rotWithShape="1">
              <a:gsLst>
                <a:gs pos="0">
                  <a:srgbClr val="5A5A5A"/>
                </a:gs>
                <a:gs pos="100000">
                  <a:srgbClr val="6E6E6E"/>
                </a:gs>
              </a:gsLst>
              <a:lin ang="54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12" name="Freeform 111"/>
            <p:cNvSpPr/>
            <p:nvPr/>
          </p:nvSpPr>
          <p:spPr>
            <a:xfrm>
              <a:off x="1631950" y="1218885"/>
              <a:ext cx="1651000" cy="1746250"/>
            </a:xfrm>
            <a:custGeom>
              <a:avLst/>
              <a:gdLst>
                <a:gd name="connsiteX0" fmla="*/ 1638300 w 1645920"/>
                <a:gd name="connsiteY0" fmla="*/ 0 h 1752600"/>
                <a:gd name="connsiteX1" fmla="*/ 182880 w 1645920"/>
                <a:gd name="connsiteY1" fmla="*/ 15240 h 1752600"/>
                <a:gd name="connsiteX2" fmla="*/ 7620 w 1645920"/>
                <a:gd name="connsiteY2" fmla="*/ 205740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54318 w 1645920"/>
                <a:gd name="connsiteY1" fmla="*/ 17622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40 w 1645960"/>
                <a:gd name="connsiteY0" fmla="*/ 0 h 1752600"/>
                <a:gd name="connsiteX1" fmla="*/ 254358 w 1645960"/>
                <a:gd name="connsiteY1" fmla="*/ 17622 h 1752600"/>
                <a:gd name="connsiteX2" fmla="*/ 516 w 1645960"/>
                <a:gd name="connsiteY2" fmla="*/ 203358 h 1752600"/>
                <a:gd name="connsiteX3" fmla="*/ 40 w 1645960"/>
                <a:gd name="connsiteY3" fmla="*/ 1478280 h 1752600"/>
                <a:gd name="connsiteX4" fmla="*/ 243880 w 1645960"/>
                <a:gd name="connsiteY4" fmla="*/ 1752600 h 1752600"/>
                <a:gd name="connsiteX5" fmla="*/ 1645960 w 1645960"/>
                <a:gd name="connsiteY5" fmla="*/ 1737360 h 1752600"/>
                <a:gd name="connsiteX6" fmla="*/ 1546900 w 1645960"/>
                <a:gd name="connsiteY6" fmla="*/ 1417320 h 1752600"/>
                <a:gd name="connsiteX7" fmla="*/ 1569760 w 1645960"/>
                <a:gd name="connsiteY7" fmla="*/ 251460 h 1752600"/>
                <a:gd name="connsiteX8" fmla="*/ 1638340 w 1645960"/>
                <a:gd name="connsiteY8" fmla="*/ 0 h 1752600"/>
                <a:gd name="connsiteX0" fmla="*/ 1638340 w 1645960"/>
                <a:gd name="connsiteY0" fmla="*/ 0 h 1752600"/>
                <a:gd name="connsiteX1" fmla="*/ 254358 w 1645960"/>
                <a:gd name="connsiteY1" fmla="*/ 10478 h 1752600"/>
                <a:gd name="connsiteX2" fmla="*/ 516 w 1645960"/>
                <a:gd name="connsiteY2" fmla="*/ 203358 h 1752600"/>
                <a:gd name="connsiteX3" fmla="*/ 40 w 1645960"/>
                <a:gd name="connsiteY3" fmla="*/ 1478280 h 1752600"/>
                <a:gd name="connsiteX4" fmla="*/ 243880 w 1645960"/>
                <a:gd name="connsiteY4" fmla="*/ 1752600 h 1752600"/>
                <a:gd name="connsiteX5" fmla="*/ 1645960 w 1645960"/>
                <a:gd name="connsiteY5" fmla="*/ 1737360 h 1752600"/>
                <a:gd name="connsiteX6" fmla="*/ 1546900 w 1645960"/>
                <a:gd name="connsiteY6" fmla="*/ 1417320 h 1752600"/>
                <a:gd name="connsiteX7" fmla="*/ 1569760 w 1645960"/>
                <a:gd name="connsiteY7" fmla="*/ 251460 h 1752600"/>
                <a:gd name="connsiteX8" fmla="*/ 1638340 w 1645960"/>
                <a:gd name="connsiteY8" fmla="*/ 0 h 1752600"/>
                <a:gd name="connsiteX0" fmla="*/ 1638300 w 1645920"/>
                <a:gd name="connsiteY0" fmla="*/ 0 h 1752600"/>
                <a:gd name="connsiteX1" fmla="*/ 254318 w 1645920"/>
                <a:gd name="connsiteY1" fmla="*/ 10478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54318 w 1645920"/>
                <a:gd name="connsiteY1" fmla="*/ 10478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9720 w 1645920"/>
                <a:gd name="connsiteY7" fmla="*/ 246698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9720 w 1645920"/>
                <a:gd name="connsiteY7" fmla="*/ 246698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0195 w 1645920"/>
                <a:gd name="connsiteY7" fmla="*/ 337186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0195 w 1645920"/>
                <a:gd name="connsiteY7" fmla="*/ 337186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50682"/>
                <a:gd name="connsiteY0" fmla="*/ 0 h 1747838"/>
                <a:gd name="connsiteX1" fmla="*/ 294799 w 1650682"/>
                <a:gd name="connsiteY1" fmla="*/ 953 h 1747838"/>
                <a:gd name="connsiteX2" fmla="*/ 476 w 1650682"/>
                <a:gd name="connsiteY2" fmla="*/ 198596 h 1747838"/>
                <a:gd name="connsiteX3" fmla="*/ 0 w 1650682"/>
                <a:gd name="connsiteY3" fmla="*/ 1473518 h 1747838"/>
                <a:gd name="connsiteX4" fmla="*/ 243840 w 1650682"/>
                <a:gd name="connsiteY4" fmla="*/ 1747838 h 1747838"/>
                <a:gd name="connsiteX5" fmla="*/ 1650682 w 1650682"/>
                <a:gd name="connsiteY5" fmla="*/ 1739742 h 1747838"/>
                <a:gd name="connsiteX6" fmla="*/ 1563529 w 1650682"/>
                <a:gd name="connsiteY6" fmla="*/ 1412558 h 1747838"/>
                <a:gd name="connsiteX7" fmla="*/ 1564958 w 1650682"/>
                <a:gd name="connsiteY7" fmla="*/ 391955 h 1747838"/>
                <a:gd name="connsiteX8" fmla="*/ 1643062 w 1650682"/>
                <a:gd name="connsiteY8" fmla="*/ 0 h 1747838"/>
                <a:gd name="connsiteX0" fmla="*/ 1643062 w 1650682"/>
                <a:gd name="connsiteY0" fmla="*/ 0 h 1743075"/>
                <a:gd name="connsiteX1" fmla="*/ 294799 w 1650682"/>
                <a:gd name="connsiteY1" fmla="*/ 953 h 1743075"/>
                <a:gd name="connsiteX2" fmla="*/ 476 w 1650682"/>
                <a:gd name="connsiteY2" fmla="*/ 198596 h 1743075"/>
                <a:gd name="connsiteX3" fmla="*/ 0 w 1650682"/>
                <a:gd name="connsiteY3" fmla="*/ 1473518 h 1743075"/>
                <a:gd name="connsiteX4" fmla="*/ 243840 w 1650682"/>
                <a:gd name="connsiteY4" fmla="*/ 1743075 h 1743075"/>
                <a:gd name="connsiteX5" fmla="*/ 1650682 w 1650682"/>
                <a:gd name="connsiteY5" fmla="*/ 1739742 h 1743075"/>
                <a:gd name="connsiteX6" fmla="*/ 1563529 w 1650682"/>
                <a:gd name="connsiteY6" fmla="*/ 1412558 h 1743075"/>
                <a:gd name="connsiteX7" fmla="*/ 1564958 w 1650682"/>
                <a:gd name="connsiteY7" fmla="*/ 391955 h 1743075"/>
                <a:gd name="connsiteX8" fmla="*/ 1643062 w 1650682"/>
                <a:gd name="connsiteY8" fmla="*/ 0 h 1743075"/>
                <a:gd name="connsiteX0" fmla="*/ 1643062 w 1650682"/>
                <a:gd name="connsiteY0" fmla="*/ 0 h 1743076"/>
                <a:gd name="connsiteX1" fmla="*/ 294799 w 1650682"/>
                <a:gd name="connsiteY1" fmla="*/ 953 h 1743076"/>
                <a:gd name="connsiteX2" fmla="*/ 476 w 1650682"/>
                <a:gd name="connsiteY2" fmla="*/ 198596 h 1743076"/>
                <a:gd name="connsiteX3" fmla="*/ 0 w 1650682"/>
                <a:gd name="connsiteY3" fmla="*/ 1473518 h 1743076"/>
                <a:gd name="connsiteX4" fmla="*/ 243840 w 1650682"/>
                <a:gd name="connsiteY4" fmla="*/ 1743075 h 1743076"/>
                <a:gd name="connsiteX5" fmla="*/ 1650682 w 1650682"/>
                <a:gd name="connsiteY5" fmla="*/ 1739742 h 1743076"/>
                <a:gd name="connsiteX6" fmla="*/ 1563529 w 1650682"/>
                <a:gd name="connsiteY6" fmla="*/ 1412558 h 1743076"/>
                <a:gd name="connsiteX7" fmla="*/ 1564958 w 1650682"/>
                <a:gd name="connsiteY7" fmla="*/ 391955 h 1743076"/>
                <a:gd name="connsiteX8" fmla="*/ 1643062 w 1650682"/>
                <a:gd name="connsiteY8" fmla="*/ 0 h 1743076"/>
                <a:gd name="connsiteX0" fmla="*/ 1643504 w 1651124"/>
                <a:gd name="connsiteY0" fmla="*/ 0 h 1748137"/>
                <a:gd name="connsiteX1" fmla="*/ 295241 w 1651124"/>
                <a:gd name="connsiteY1" fmla="*/ 953 h 1748137"/>
                <a:gd name="connsiteX2" fmla="*/ 918 w 1651124"/>
                <a:gd name="connsiteY2" fmla="*/ 198596 h 1748137"/>
                <a:gd name="connsiteX3" fmla="*/ 442 w 1651124"/>
                <a:gd name="connsiteY3" fmla="*/ 1473518 h 1748137"/>
                <a:gd name="connsiteX4" fmla="*/ 244282 w 1651124"/>
                <a:gd name="connsiteY4" fmla="*/ 1743075 h 1748137"/>
                <a:gd name="connsiteX5" fmla="*/ 1651124 w 1651124"/>
                <a:gd name="connsiteY5" fmla="*/ 1739742 h 1748137"/>
                <a:gd name="connsiteX6" fmla="*/ 1563971 w 1651124"/>
                <a:gd name="connsiteY6" fmla="*/ 1412558 h 1748137"/>
                <a:gd name="connsiteX7" fmla="*/ 1565400 w 1651124"/>
                <a:gd name="connsiteY7" fmla="*/ 391955 h 1748137"/>
                <a:gd name="connsiteX8" fmla="*/ 1643504 w 1651124"/>
                <a:gd name="connsiteY8" fmla="*/ 0 h 1748137"/>
                <a:gd name="connsiteX0" fmla="*/ 1643613 w 1651233"/>
                <a:gd name="connsiteY0" fmla="*/ 0 h 1747104"/>
                <a:gd name="connsiteX1" fmla="*/ 295350 w 1651233"/>
                <a:gd name="connsiteY1" fmla="*/ 953 h 1747104"/>
                <a:gd name="connsiteX2" fmla="*/ 1027 w 1651233"/>
                <a:gd name="connsiteY2" fmla="*/ 198596 h 1747104"/>
                <a:gd name="connsiteX3" fmla="*/ 551 w 1651233"/>
                <a:gd name="connsiteY3" fmla="*/ 1473518 h 1747104"/>
                <a:gd name="connsiteX4" fmla="*/ 244391 w 1651233"/>
                <a:gd name="connsiteY4" fmla="*/ 1743075 h 1747104"/>
                <a:gd name="connsiteX5" fmla="*/ 1651233 w 1651233"/>
                <a:gd name="connsiteY5" fmla="*/ 1739742 h 1747104"/>
                <a:gd name="connsiteX6" fmla="*/ 1564080 w 1651233"/>
                <a:gd name="connsiteY6" fmla="*/ 1412558 h 1747104"/>
                <a:gd name="connsiteX7" fmla="*/ 1565509 w 1651233"/>
                <a:gd name="connsiteY7" fmla="*/ 391955 h 1747104"/>
                <a:gd name="connsiteX8" fmla="*/ 1643613 w 1651233"/>
                <a:gd name="connsiteY8" fmla="*/ 0 h 1747104"/>
                <a:gd name="connsiteX0" fmla="*/ 1643993 w 1651613"/>
                <a:gd name="connsiteY0" fmla="*/ 0 h 1746724"/>
                <a:gd name="connsiteX1" fmla="*/ 295730 w 1651613"/>
                <a:gd name="connsiteY1" fmla="*/ 953 h 1746724"/>
                <a:gd name="connsiteX2" fmla="*/ 1407 w 1651613"/>
                <a:gd name="connsiteY2" fmla="*/ 198596 h 1746724"/>
                <a:gd name="connsiteX3" fmla="*/ 931 w 1651613"/>
                <a:gd name="connsiteY3" fmla="*/ 1473518 h 1746724"/>
                <a:gd name="connsiteX4" fmla="*/ 244771 w 1651613"/>
                <a:gd name="connsiteY4" fmla="*/ 1743075 h 1746724"/>
                <a:gd name="connsiteX5" fmla="*/ 1651613 w 1651613"/>
                <a:gd name="connsiteY5" fmla="*/ 1739742 h 1746724"/>
                <a:gd name="connsiteX6" fmla="*/ 1564460 w 1651613"/>
                <a:gd name="connsiteY6" fmla="*/ 1412558 h 1746724"/>
                <a:gd name="connsiteX7" fmla="*/ 1565889 w 1651613"/>
                <a:gd name="connsiteY7" fmla="*/ 391955 h 1746724"/>
                <a:gd name="connsiteX8" fmla="*/ 1643993 w 1651613"/>
                <a:gd name="connsiteY8" fmla="*/ 0 h 17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613" h="1746724">
                  <a:moveTo>
                    <a:pt x="1643993" y="0"/>
                  </a:moveTo>
                  <a:lnTo>
                    <a:pt x="295730" y="953"/>
                  </a:lnTo>
                  <a:cubicBezTo>
                    <a:pt x="58715" y="8892"/>
                    <a:pt x="2676" y="-45085"/>
                    <a:pt x="1407" y="198596"/>
                  </a:cubicBezTo>
                  <a:cubicBezTo>
                    <a:pt x="1248" y="623570"/>
                    <a:pt x="1090" y="1048544"/>
                    <a:pt x="931" y="1473518"/>
                  </a:cubicBezTo>
                  <a:cubicBezTo>
                    <a:pt x="-8276" y="1803877"/>
                    <a:pt x="49191" y="1741329"/>
                    <a:pt x="244771" y="1743075"/>
                  </a:cubicBezTo>
                  <a:lnTo>
                    <a:pt x="1651613" y="1739742"/>
                  </a:lnTo>
                  <a:cubicBezTo>
                    <a:pt x="1593193" y="1749743"/>
                    <a:pt x="1570492" y="1685926"/>
                    <a:pt x="1564460" y="1412558"/>
                  </a:cubicBezTo>
                  <a:cubicBezTo>
                    <a:pt x="1564936" y="1072357"/>
                    <a:pt x="1565413" y="732156"/>
                    <a:pt x="1565889" y="391955"/>
                  </a:cubicBezTo>
                  <a:cubicBezTo>
                    <a:pt x="1566525" y="159703"/>
                    <a:pt x="1540965" y="53658"/>
                    <a:pt x="1643993" y="0"/>
                  </a:cubicBezTo>
                  <a:close/>
                </a:path>
              </a:pathLst>
            </a:custGeom>
            <a:gradFill flip="none" rotWithShape="1">
              <a:gsLst>
                <a:gs pos="14565">
                  <a:srgbClr val="696969"/>
                </a:gs>
                <a:gs pos="7100">
                  <a:srgbClr val="5D5D5D"/>
                </a:gs>
                <a:gs pos="0">
                  <a:srgbClr val="787878"/>
                </a:gs>
                <a:gs pos="70434">
                  <a:srgbClr val="787878"/>
                </a:gs>
                <a:gs pos="89600">
                  <a:srgbClr val="A0A0A0">
                    <a:lumMod val="95000"/>
                    <a:lumOff val="5000"/>
                  </a:srgbClr>
                </a:gs>
                <a:gs pos="100000">
                  <a:srgbClr val="8C8C8C"/>
                </a:gs>
              </a:gsLst>
              <a:lin ang="162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13" name="TextBox 33"/>
            <p:cNvSpPr txBox="1">
              <a:spLocks noChangeArrowheads="1"/>
            </p:cNvSpPr>
            <p:nvPr/>
          </p:nvSpPr>
          <p:spPr bwMode="auto">
            <a:xfrm>
              <a:off x="1670050" y="1533210"/>
              <a:ext cx="1482725"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en-US" sz="2000" b="1" err="1">
                  <a:solidFill>
                    <a:srgbClr val="FFFFFF"/>
                  </a:solidFill>
                  <a:latin typeface="Arial" panose="020B0604020202020204" pitchFamily="34" charset="0"/>
                </a:rPr>
                <a:t>Nội</a:t>
              </a:r>
              <a:r>
                <a:rPr lang="en-US" altLang="en-US" sz="2000" b="1">
                  <a:solidFill>
                    <a:srgbClr val="FFFFFF"/>
                  </a:solidFill>
                  <a:latin typeface="Arial" panose="020B0604020202020204" pitchFamily="34" charset="0"/>
                </a:rPr>
                <a:t> dung </a:t>
              </a:r>
              <a:r>
                <a:rPr lang="en-US" altLang="en-US" sz="3600" b="1">
                  <a:solidFill>
                    <a:srgbClr val="FFFFFF"/>
                  </a:solidFill>
                  <a:latin typeface="Arial" panose="020B0604020202020204" pitchFamily="34" charset="0"/>
                </a:rPr>
                <a:t>01</a:t>
              </a:r>
            </a:p>
          </p:txBody>
        </p:sp>
        <p:sp>
          <p:nvSpPr>
            <p:cNvPr id="116" name="Rectangle 34"/>
            <p:cNvSpPr>
              <a:spLocks noChangeArrowheads="1"/>
            </p:cNvSpPr>
            <p:nvPr/>
          </p:nvSpPr>
          <p:spPr bwMode="auto">
            <a:xfrm>
              <a:off x="3450256" y="1905882"/>
              <a:ext cx="43640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1450" indent="-171450"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indent="0" eaLnBrk="1" hangingPunct="1"/>
              <a:r>
                <a:rPr lang="en-US" altLang="en-US" b="1" err="1" smtClean="0">
                  <a:solidFill>
                    <a:srgbClr val="404040"/>
                  </a:solidFill>
                  <a:latin typeface="Arial" panose="020B0604020202020204" pitchFamily="34" charset="0"/>
                </a:rPr>
                <a:t>Đặt</a:t>
              </a:r>
              <a:r>
                <a:rPr lang="en-US" altLang="en-US" b="1" smtClean="0">
                  <a:solidFill>
                    <a:srgbClr val="404040"/>
                  </a:solidFill>
                  <a:latin typeface="Arial" panose="020B0604020202020204" pitchFamily="34" charset="0"/>
                </a:rPr>
                <a:t> </a:t>
              </a:r>
              <a:r>
                <a:rPr lang="en-US" altLang="en-US" b="1" err="1" smtClean="0">
                  <a:solidFill>
                    <a:srgbClr val="404040"/>
                  </a:solidFill>
                  <a:latin typeface="Arial" panose="020B0604020202020204" pitchFamily="34" charset="0"/>
                </a:rPr>
                <a:t>vấn</a:t>
              </a:r>
              <a:r>
                <a:rPr lang="en-US" altLang="en-US" b="1" smtClean="0">
                  <a:solidFill>
                    <a:srgbClr val="404040"/>
                  </a:solidFill>
                  <a:latin typeface="Arial" panose="020B0604020202020204" pitchFamily="34" charset="0"/>
                </a:rPr>
                <a:t> </a:t>
              </a:r>
              <a:r>
                <a:rPr lang="en-US" altLang="en-US" b="1" err="1" smtClean="0">
                  <a:solidFill>
                    <a:srgbClr val="404040"/>
                  </a:solidFill>
                  <a:latin typeface="Arial" panose="020B0604020202020204" pitchFamily="34" charset="0"/>
                </a:rPr>
                <a:t>đề</a:t>
              </a:r>
              <a:r>
                <a:rPr lang="en-US" altLang="en-US" b="1" smtClean="0">
                  <a:solidFill>
                    <a:srgbClr val="404040"/>
                  </a:solidFill>
                  <a:latin typeface="Arial" panose="020B0604020202020204" pitchFamily="34" charset="0"/>
                </a:rPr>
                <a:t>, </a:t>
              </a:r>
              <a:r>
                <a:rPr lang="en-US" altLang="en-US" b="1" err="1" smtClean="0">
                  <a:solidFill>
                    <a:srgbClr val="404040"/>
                  </a:solidFill>
                  <a:latin typeface="Arial" panose="020B0604020202020204" pitchFamily="34" charset="0"/>
                </a:rPr>
                <a:t>mục</a:t>
              </a:r>
              <a:r>
                <a:rPr lang="en-US" altLang="en-US" b="1" smtClean="0">
                  <a:solidFill>
                    <a:srgbClr val="404040"/>
                  </a:solidFill>
                  <a:latin typeface="Arial" panose="020B0604020202020204" pitchFamily="34" charset="0"/>
                </a:rPr>
                <a:t> </a:t>
              </a:r>
              <a:r>
                <a:rPr lang="en-US" altLang="en-US" b="1" err="1" smtClean="0">
                  <a:solidFill>
                    <a:srgbClr val="404040"/>
                  </a:solidFill>
                  <a:latin typeface="Arial" panose="020B0604020202020204" pitchFamily="34" charset="0"/>
                </a:rPr>
                <a:t>tiêu</a:t>
              </a:r>
              <a:r>
                <a:rPr lang="en-US" altLang="en-US" b="1" smtClean="0">
                  <a:solidFill>
                    <a:srgbClr val="404040"/>
                  </a:solidFill>
                  <a:latin typeface="Arial" panose="020B0604020202020204" pitchFamily="34" charset="0"/>
                </a:rPr>
                <a:t>, </a:t>
              </a:r>
              <a:r>
                <a:rPr lang="en-US" altLang="en-US" b="1" err="1" smtClean="0">
                  <a:solidFill>
                    <a:srgbClr val="404040"/>
                  </a:solidFill>
                  <a:latin typeface="Arial" panose="020B0604020202020204" pitchFamily="34" charset="0"/>
                </a:rPr>
                <a:t>phạm</a:t>
              </a:r>
              <a:r>
                <a:rPr lang="en-US" altLang="en-US" b="1" smtClean="0">
                  <a:solidFill>
                    <a:srgbClr val="404040"/>
                  </a:solidFill>
                  <a:latin typeface="Arial" panose="020B0604020202020204" pitchFamily="34" charset="0"/>
                </a:rPr>
                <a:t> vi</a:t>
              </a:r>
              <a:endParaRPr lang="en-US" altLang="en-US" b="1">
                <a:solidFill>
                  <a:srgbClr val="404040"/>
                </a:solidFill>
                <a:latin typeface="Arial" panose="020B0604020202020204" pitchFamily="34" charset="0"/>
              </a:endParaRPr>
            </a:p>
          </p:txBody>
        </p:sp>
      </p:grpSp>
      <p:grpSp>
        <p:nvGrpSpPr>
          <p:cNvPr id="2" name="Group 1"/>
          <p:cNvGrpSpPr/>
          <p:nvPr/>
        </p:nvGrpSpPr>
        <p:grpSpPr>
          <a:xfrm>
            <a:off x="15541" y="3112773"/>
            <a:ext cx="9036718" cy="1747837"/>
            <a:chOff x="15541" y="3112773"/>
            <a:chExt cx="9036718" cy="1747837"/>
          </a:xfrm>
        </p:grpSpPr>
        <p:sp>
          <p:nvSpPr>
            <p:cNvPr id="101" name="Rectangle 100"/>
            <p:cNvSpPr/>
            <p:nvPr/>
          </p:nvSpPr>
          <p:spPr>
            <a:xfrm>
              <a:off x="15541" y="3310037"/>
              <a:ext cx="9036718" cy="1351740"/>
            </a:xfrm>
            <a:prstGeom prst="rect">
              <a:avLst/>
            </a:prstGeom>
            <a:gradFill flip="none" rotWithShape="1">
              <a:gsLst>
                <a:gs pos="0">
                  <a:srgbClr val="EEEBE6">
                    <a:shade val="30000"/>
                    <a:satMod val="115000"/>
                    <a:alpha val="0"/>
                    <a:lumMod val="48000"/>
                    <a:lumOff val="52000"/>
                  </a:srgbClr>
                </a:gs>
                <a:gs pos="25000">
                  <a:srgbClr val="E7E2E5">
                    <a:lumMod val="63000"/>
                    <a:lumOff val="37000"/>
                  </a:srgbClr>
                </a:gs>
                <a:gs pos="50000">
                  <a:srgbClr val="EEE6EB"/>
                </a:gs>
                <a:gs pos="97917">
                  <a:srgbClr val="EEEBE6">
                    <a:shade val="100000"/>
                    <a:satMod val="115000"/>
                    <a:lumMod val="100000"/>
                    <a:alpha val="0"/>
                  </a:srgbClr>
                </a:gs>
                <a:gs pos="85000">
                  <a:srgbClr val="EEEBE6">
                    <a:shade val="100000"/>
                    <a:satMod val="115000"/>
                    <a:alpha val="52000"/>
                    <a:lumMod val="93000"/>
                  </a:srgb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05" name="Freeform 104"/>
            <p:cNvSpPr/>
            <p:nvPr/>
          </p:nvSpPr>
          <p:spPr>
            <a:xfrm>
              <a:off x="5959475" y="3112773"/>
              <a:ext cx="1712913" cy="198437"/>
            </a:xfrm>
            <a:custGeom>
              <a:avLst/>
              <a:gdLst>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95435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95435 h 197816"/>
                <a:gd name="connsiteX0" fmla="*/ 1712118 w 1712279"/>
                <a:gd name="connsiteY0" fmla="*/ 195435 h 197816"/>
                <a:gd name="connsiteX1" fmla="*/ 1566862 w 1712279"/>
                <a:gd name="connsiteY1" fmla="*/ 195435 h 197816"/>
                <a:gd name="connsiteX2" fmla="*/ 0 w 1712279"/>
                <a:gd name="connsiteY2" fmla="*/ 197816 h 197816"/>
                <a:gd name="connsiteX3" fmla="*/ 159543 w 1712279"/>
                <a:gd name="connsiteY3" fmla="*/ 172 h 197816"/>
                <a:gd name="connsiteX4" fmla="*/ 1588293 w 1712279"/>
                <a:gd name="connsiteY4" fmla="*/ 4935 h 197816"/>
                <a:gd name="connsiteX5" fmla="*/ 1712118 w 1712279"/>
                <a:gd name="connsiteY5" fmla="*/ 195435 h 197816"/>
                <a:gd name="connsiteX0" fmla="*/ 1712118 w 1712470"/>
                <a:gd name="connsiteY0" fmla="*/ 195435 h 197816"/>
                <a:gd name="connsiteX1" fmla="*/ 1566862 w 1712470"/>
                <a:gd name="connsiteY1" fmla="*/ 195435 h 197816"/>
                <a:gd name="connsiteX2" fmla="*/ 0 w 1712470"/>
                <a:gd name="connsiteY2" fmla="*/ 197816 h 197816"/>
                <a:gd name="connsiteX3" fmla="*/ 159543 w 1712470"/>
                <a:gd name="connsiteY3" fmla="*/ 172 h 197816"/>
                <a:gd name="connsiteX4" fmla="*/ 1588293 w 1712470"/>
                <a:gd name="connsiteY4" fmla="*/ 4935 h 197816"/>
                <a:gd name="connsiteX5" fmla="*/ 1712118 w 1712470"/>
                <a:gd name="connsiteY5" fmla="*/ 195435 h 197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2470" h="197816">
                  <a:moveTo>
                    <a:pt x="1712118" y="195435"/>
                  </a:moveTo>
                  <a:lnTo>
                    <a:pt x="1566862" y="195435"/>
                  </a:lnTo>
                  <a:lnTo>
                    <a:pt x="0" y="197816"/>
                  </a:lnTo>
                  <a:cubicBezTo>
                    <a:pt x="10318" y="36685"/>
                    <a:pt x="15875" y="-3003"/>
                    <a:pt x="159543" y="172"/>
                  </a:cubicBezTo>
                  <a:lnTo>
                    <a:pt x="1588293" y="4935"/>
                  </a:lnTo>
                  <a:cubicBezTo>
                    <a:pt x="1715292" y="1760"/>
                    <a:pt x="1713706" y="67641"/>
                    <a:pt x="1712118" y="195435"/>
                  </a:cubicBezTo>
                  <a:close/>
                </a:path>
              </a:pathLst>
            </a:custGeom>
            <a:gradFill flip="none" rotWithShape="1">
              <a:gsLst>
                <a:gs pos="0">
                  <a:srgbClr val="D78000"/>
                </a:gs>
                <a:gs pos="100000">
                  <a:srgbClr val="D78500"/>
                </a:gs>
              </a:gsLst>
              <a:lin ang="54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06" name="Freeform 105"/>
            <p:cNvSpPr/>
            <p:nvPr/>
          </p:nvSpPr>
          <p:spPr>
            <a:xfrm flipV="1">
              <a:off x="5959475" y="4662173"/>
              <a:ext cx="1712913" cy="198437"/>
            </a:xfrm>
            <a:custGeom>
              <a:avLst/>
              <a:gdLst>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119 h 197644"/>
                <a:gd name="connsiteX1" fmla="*/ 1566862 w 1712118"/>
                <a:gd name="connsiteY1" fmla="*/ 195263 h 197644"/>
                <a:gd name="connsiteX2" fmla="*/ 0 w 1712118"/>
                <a:gd name="connsiteY2" fmla="*/ 197644 h 197644"/>
                <a:gd name="connsiteX3" fmla="*/ 159543 w 1712118"/>
                <a:gd name="connsiteY3" fmla="*/ 0 h 197644"/>
                <a:gd name="connsiteX4" fmla="*/ 1588293 w 1712118"/>
                <a:gd name="connsiteY4" fmla="*/ 4763 h 197644"/>
                <a:gd name="connsiteX5" fmla="*/ 1712118 w 1712118"/>
                <a:gd name="connsiteY5" fmla="*/ 188119 h 197644"/>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88291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88291 h 197816"/>
                <a:gd name="connsiteX0" fmla="*/ 1712118 w 1712118"/>
                <a:gd name="connsiteY0" fmla="*/ 195435 h 197816"/>
                <a:gd name="connsiteX1" fmla="*/ 1566862 w 1712118"/>
                <a:gd name="connsiteY1" fmla="*/ 195435 h 197816"/>
                <a:gd name="connsiteX2" fmla="*/ 0 w 1712118"/>
                <a:gd name="connsiteY2" fmla="*/ 197816 h 197816"/>
                <a:gd name="connsiteX3" fmla="*/ 159543 w 1712118"/>
                <a:gd name="connsiteY3" fmla="*/ 172 h 197816"/>
                <a:gd name="connsiteX4" fmla="*/ 1588293 w 1712118"/>
                <a:gd name="connsiteY4" fmla="*/ 4935 h 197816"/>
                <a:gd name="connsiteX5" fmla="*/ 1712118 w 1712118"/>
                <a:gd name="connsiteY5" fmla="*/ 195435 h 197816"/>
                <a:gd name="connsiteX0" fmla="*/ 1712118 w 1712279"/>
                <a:gd name="connsiteY0" fmla="*/ 195435 h 197816"/>
                <a:gd name="connsiteX1" fmla="*/ 1566862 w 1712279"/>
                <a:gd name="connsiteY1" fmla="*/ 195435 h 197816"/>
                <a:gd name="connsiteX2" fmla="*/ 0 w 1712279"/>
                <a:gd name="connsiteY2" fmla="*/ 197816 h 197816"/>
                <a:gd name="connsiteX3" fmla="*/ 159543 w 1712279"/>
                <a:gd name="connsiteY3" fmla="*/ 172 h 197816"/>
                <a:gd name="connsiteX4" fmla="*/ 1588293 w 1712279"/>
                <a:gd name="connsiteY4" fmla="*/ 4935 h 197816"/>
                <a:gd name="connsiteX5" fmla="*/ 1712118 w 1712279"/>
                <a:gd name="connsiteY5" fmla="*/ 195435 h 197816"/>
                <a:gd name="connsiteX0" fmla="*/ 1712118 w 1712470"/>
                <a:gd name="connsiteY0" fmla="*/ 195435 h 197816"/>
                <a:gd name="connsiteX1" fmla="*/ 1566862 w 1712470"/>
                <a:gd name="connsiteY1" fmla="*/ 195435 h 197816"/>
                <a:gd name="connsiteX2" fmla="*/ 0 w 1712470"/>
                <a:gd name="connsiteY2" fmla="*/ 197816 h 197816"/>
                <a:gd name="connsiteX3" fmla="*/ 159543 w 1712470"/>
                <a:gd name="connsiteY3" fmla="*/ 172 h 197816"/>
                <a:gd name="connsiteX4" fmla="*/ 1588293 w 1712470"/>
                <a:gd name="connsiteY4" fmla="*/ 4935 h 197816"/>
                <a:gd name="connsiteX5" fmla="*/ 1712118 w 1712470"/>
                <a:gd name="connsiteY5" fmla="*/ 195435 h 197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12470" h="197816">
                  <a:moveTo>
                    <a:pt x="1712118" y="195435"/>
                  </a:moveTo>
                  <a:lnTo>
                    <a:pt x="1566862" y="195435"/>
                  </a:lnTo>
                  <a:lnTo>
                    <a:pt x="0" y="197816"/>
                  </a:lnTo>
                  <a:cubicBezTo>
                    <a:pt x="10318" y="36685"/>
                    <a:pt x="15875" y="-3003"/>
                    <a:pt x="159543" y="172"/>
                  </a:cubicBezTo>
                  <a:lnTo>
                    <a:pt x="1588293" y="4935"/>
                  </a:lnTo>
                  <a:cubicBezTo>
                    <a:pt x="1715292" y="1760"/>
                    <a:pt x="1713706" y="67641"/>
                    <a:pt x="1712118" y="195435"/>
                  </a:cubicBezTo>
                  <a:close/>
                </a:path>
              </a:pathLst>
            </a:custGeom>
            <a:gradFill flip="none" rotWithShape="1">
              <a:gsLst>
                <a:gs pos="0">
                  <a:srgbClr val="D78000"/>
                </a:gs>
                <a:gs pos="100000">
                  <a:srgbClr val="D78500"/>
                </a:gs>
              </a:gsLst>
              <a:lin ang="54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07" name="Freeform 106"/>
            <p:cNvSpPr/>
            <p:nvPr/>
          </p:nvSpPr>
          <p:spPr>
            <a:xfrm>
              <a:off x="5957888" y="3112773"/>
              <a:ext cx="1652587" cy="1747837"/>
            </a:xfrm>
            <a:custGeom>
              <a:avLst/>
              <a:gdLst>
                <a:gd name="connsiteX0" fmla="*/ 1638300 w 1645920"/>
                <a:gd name="connsiteY0" fmla="*/ 0 h 1752600"/>
                <a:gd name="connsiteX1" fmla="*/ 182880 w 1645920"/>
                <a:gd name="connsiteY1" fmla="*/ 15240 h 1752600"/>
                <a:gd name="connsiteX2" fmla="*/ 7620 w 1645920"/>
                <a:gd name="connsiteY2" fmla="*/ 205740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182880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54318 w 1645920"/>
                <a:gd name="connsiteY1" fmla="*/ 17622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40 w 1645960"/>
                <a:gd name="connsiteY0" fmla="*/ 0 h 1752600"/>
                <a:gd name="connsiteX1" fmla="*/ 254358 w 1645960"/>
                <a:gd name="connsiteY1" fmla="*/ 17622 h 1752600"/>
                <a:gd name="connsiteX2" fmla="*/ 516 w 1645960"/>
                <a:gd name="connsiteY2" fmla="*/ 203358 h 1752600"/>
                <a:gd name="connsiteX3" fmla="*/ 40 w 1645960"/>
                <a:gd name="connsiteY3" fmla="*/ 1478280 h 1752600"/>
                <a:gd name="connsiteX4" fmla="*/ 243880 w 1645960"/>
                <a:gd name="connsiteY4" fmla="*/ 1752600 h 1752600"/>
                <a:gd name="connsiteX5" fmla="*/ 1645960 w 1645960"/>
                <a:gd name="connsiteY5" fmla="*/ 1737360 h 1752600"/>
                <a:gd name="connsiteX6" fmla="*/ 1546900 w 1645960"/>
                <a:gd name="connsiteY6" fmla="*/ 1417320 h 1752600"/>
                <a:gd name="connsiteX7" fmla="*/ 1569760 w 1645960"/>
                <a:gd name="connsiteY7" fmla="*/ 251460 h 1752600"/>
                <a:gd name="connsiteX8" fmla="*/ 1638340 w 1645960"/>
                <a:gd name="connsiteY8" fmla="*/ 0 h 1752600"/>
                <a:gd name="connsiteX0" fmla="*/ 1638340 w 1645960"/>
                <a:gd name="connsiteY0" fmla="*/ 0 h 1752600"/>
                <a:gd name="connsiteX1" fmla="*/ 254358 w 1645960"/>
                <a:gd name="connsiteY1" fmla="*/ 10478 h 1752600"/>
                <a:gd name="connsiteX2" fmla="*/ 516 w 1645960"/>
                <a:gd name="connsiteY2" fmla="*/ 203358 h 1752600"/>
                <a:gd name="connsiteX3" fmla="*/ 40 w 1645960"/>
                <a:gd name="connsiteY3" fmla="*/ 1478280 h 1752600"/>
                <a:gd name="connsiteX4" fmla="*/ 243880 w 1645960"/>
                <a:gd name="connsiteY4" fmla="*/ 1752600 h 1752600"/>
                <a:gd name="connsiteX5" fmla="*/ 1645960 w 1645960"/>
                <a:gd name="connsiteY5" fmla="*/ 1737360 h 1752600"/>
                <a:gd name="connsiteX6" fmla="*/ 1546900 w 1645960"/>
                <a:gd name="connsiteY6" fmla="*/ 1417320 h 1752600"/>
                <a:gd name="connsiteX7" fmla="*/ 1569760 w 1645960"/>
                <a:gd name="connsiteY7" fmla="*/ 251460 h 1752600"/>
                <a:gd name="connsiteX8" fmla="*/ 1638340 w 1645960"/>
                <a:gd name="connsiteY8" fmla="*/ 0 h 1752600"/>
                <a:gd name="connsiteX0" fmla="*/ 1638300 w 1645920"/>
                <a:gd name="connsiteY0" fmla="*/ 0 h 1752600"/>
                <a:gd name="connsiteX1" fmla="*/ 254318 w 1645920"/>
                <a:gd name="connsiteY1" fmla="*/ 10478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54318 w 1645920"/>
                <a:gd name="connsiteY1" fmla="*/ 10478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0036 w 1645920"/>
                <a:gd name="connsiteY1" fmla="*/ 15240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38300 w 1645920"/>
                <a:gd name="connsiteY0" fmla="*/ 0 h 1752600"/>
                <a:gd name="connsiteX1" fmla="*/ 294799 w 1645920"/>
                <a:gd name="connsiteY1" fmla="*/ 5715 h 1752600"/>
                <a:gd name="connsiteX2" fmla="*/ 476 w 1645920"/>
                <a:gd name="connsiteY2" fmla="*/ 203358 h 1752600"/>
                <a:gd name="connsiteX3" fmla="*/ 0 w 1645920"/>
                <a:gd name="connsiteY3" fmla="*/ 1478280 h 1752600"/>
                <a:gd name="connsiteX4" fmla="*/ 243840 w 1645920"/>
                <a:gd name="connsiteY4" fmla="*/ 1752600 h 1752600"/>
                <a:gd name="connsiteX5" fmla="*/ 1645920 w 1645920"/>
                <a:gd name="connsiteY5" fmla="*/ 1737360 h 1752600"/>
                <a:gd name="connsiteX6" fmla="*/ 1546860 w 1645920"/>
                <a:gd name="connsiteY6" fmla="*/ 1417320 h 1752600"/>
                <a:gd name="connsiteX7" fmla="*/ 1569720 w 1645920"/>
                <a:gd name="connsiteY7" fmla="*/ 251460 h 1752600"/>
                <a:gd name="connsiteX8" fmla="*/ 1638300 w 1645920"/>
                <a:gd name="connsiteY8" fmla="*/ 0 h 1752600"/>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9720 w 1645920"/>
                <a:gd name="connsiteY7" fmla="*/ 246698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9720 w 1645920"/>
                <a:gd name="connsiteY7" fmla="*/ 246698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0195 w 1645920"/>
                <a:gd name="connsiteY7" fmla="*/ 337186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0195 w 1645920"/>
                <a:gd name="connsiteY7" fmla="*/ 337186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46860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45920"/>
                <a:gd name="connsiteY0" fmla="*/ 0 h 1747838"/>
                <a:gd name="connsiteX1" fmla="*/ 294799 w 1645920"/>
                <a:gd name="connsiteY1" fmla="*/ 953 h 1747838"/>
                <a:gd name="connsiteX2" fmla="*/ 476 w 1645920"/>
                <a:gd name="connsiteY2" fmla="*/ 198596 h 1747838"/>
                <a:gd name="connsiteX3" fmla="*/ 0 w 1645920"/>
                <a:gd name="connsiteY3" fmla="*/ 1473518 h 1747838"/>
                <a:gd name="connsiteX4" fmla="*/ 243840 w 1645920"/>
                <a:gd name="connsiteY4" fmla="*/ 1747838 h 1747838"/>
                <a:gd name="connsiteX5" fmla="*/ 1645920 w 1645920"/>
                <a:gd name="connsiteY5" fmla="*/ 1732598 h 1747838"/>
                <a:gd name="connsiteX6" fmla="*/ 1563529 w 1645920"/>
                <a:gd name="connsiteY6" fmla="*/ 1412558 h 1747838"/>
                <a:gd name="connsiteX7" fmla="*/ 1564958 w 1645920"/>
                <a:gd name="connsiteY7" fmla="*/ 391955 h 1747838"/>
                <a:gd name="connsiteX8" fmla="*/ 1643062 w 1645920"/>
                <a:gd name="connsiteY8" fmla="*/ 0 h 1747838"/>
                <a:gd name="connsiteX0" fmla="*/ 1643062 w 1650682"/>
                <a:gd name="connsiteY0" fmla="*/ 0 h 1747838"/>
                <a:gd name="connsiteX1" fmla="*/ 294799 w 1650682"/>
                <a:gd name="connsiteY1" fmla="*/ 953 h 1747838"/>
                <a:gd name="connsiteX2" fmla="*/ 476 w 1650682"/>
                <a:gd name="connsiteY2" fmla="*/ 198596 h 1747838"/>
                <a:gd name="connsiteX3" fmla="*/ 0 w 1650682"/>
                <a:gd name="connsiteY3" fmla="*/ 1473518 h 1747838"/>
                <a:gd name="connsiteX4" fmla="*/ 243840 w 1650682"/>
                <a:gd name="connsiteY4" fmla="*/ 1747838 h 1747838"/>
                <a:gd name="connsiteX5" fmla="*/ 1650682 w 1650682"/>
                <a:gd name="connsiteY5" fmla="*/ 1739742 h 1747838"/>
                <a:gd name="connsiteX6" fmla="*/ 1563529 w 1650682"/>
                <a:gd name="connsiteY6" fmla="*/ 1412558 h 1747838"/>
                <a:gd name="connsiteX7" fmla="*/ 1564958 w 1650682"/>
                <a:gd name="connsiteY7" fmla="*/ 391955 h 1747838"/>
                <a:gd name="connsiteX8" fmla="*/ 1643062 w 1650682"/>
                <a:gd name="connsiteY8" fmla="*/ 0 h 1747838"/>
                <a:gd name="connsiteX0" fmla="*/ 1643062 w 1650682"/>
                <a:gd name="connsiteY0" fmla="*/ 0 h 1743075"/>
                <a:gd name="connsiteX1" fmla="*/ 294799 w 1650682"/>
                <a:gd name="connsiteY1" fmla="*/ 953 h 1743075"/>
                <a:gd name="connsiteX2" fmla="*/ 476 w 1650682"/>
                <a:gd name="connsiteY2" fmla="*/ 198596 h 1743075"/>
                <a:gd name="connsiteX3" fmla="*/ 0 w 1650682"/>
                <a:gd name="connsiteY3" fmla="*/ 1473518 h 1743075"/>
                <a:gd name="connsiteX4" fmla="*/ 243840 w 1650682"/>
                <a:gd name="connsiteY4" fmla="*/ 1743075 h 1743075"/>
                <a:gd name="connsiteX5" fmla="*/ 1650682 w 1650682"/>
                <a:gd name="connsiteY5" fmla="*/ 1739742 h 1743075"/>
                <a:gd name="connsiteX6" fmla="*/ 1563529 w 1650682"/>
                <a:gd name="connsiteY6" fmla="*/ 1412558 h 1743075"/>
                <a:gd name="connsiteX7" fmla="*/ 1564958 w 1650682"/>
                <a:gd name="connsiteY7" fmla="*/ 391955 h 1743075"/>
                <a:gd name="connsiteX8" fmla="*/ 1643062 w 1650682"/>
                <a:gd name="connsiteY8" fmla="*/ 0 h 1743075"/>
                <a:gd name="connsiteX0" fmla="*/ 1643062 w 1650682"/>
                <a:gd name="connsiteY0" fmla="*/ 0 h 1743076"/>
                <a:gd name="connsiteX1" fmla="*/ 294799 w 1650682"/>
                <a:gd name="connsiteY1" fmla="*/ 953 h 1743076"/>
                <a:gd name="connsiteX2" fmla="*/ 476 w 1650682"/>
                <a:gd name="connsiteY2" fmla="*/ 198596 h 1743076"/>
                <a:gd name="connsiteX3" fmla="*/ 0 w 1650682"/>
                <a:gd name="connsiteY3" fmla="*/ 1473518 h 1743076"/>
                <a:gd name="connsiteX4" fmla="*/ 243840 w 1650682"/>
                <a:gd name="connsiteY4" fmla="*/ 1743075 h 1743076"/>
                <a:gd name="connsiteX5" fmla="*/ 1650682 w 1650682"/>
                <a:gd name="connsiteY5" fmla="*/ 1739742 h 1743076"/>
                <a:gd name="connsiteX6" fmla="*/ 1563529 w 1650682"/>
                <a:gd name="connsiteY6" fmla="*/ 1412558 h 1743076"/>
                <a:gd name="connsiteX7" fmla="*/ 1564958 w 1650682"/>
                <a:gd name="connsiteY7" fmla="*/ 391955 h 1743076"/>
                <a:gd name="connsiteX8" fmla="*/ 1643062 w 1650682"/>
                <a:gd name="connsiteY8" fmla="*/ 0 h 1743076"/>
                <a:gd name="connsiteX0" fmla="*/ 1643504 w 1651124"/>
                <a:gd name="connsiteY0" fmla="*/ 0 h 1748137"/>
                <a:gd name="connsiteX1" fmla="*/ 295241 w 1651124"/>
                <a:gd name="connsiteY1" fmla="*/ 953 h 1748137"/>
                <a:gd name="connsiteX2" fmla="*/ 918 w 1651124"/>
                <a:gd name="connsiteY2" fmla="*/ 198596 h 1748137"/>
                <a:gd name="connsiteX3" fmla="*/ 442 w 1651124"/>
                <a:gd name="connsiteY3" fmla="*/ 1473518 h 1748137"/>
                <a:gd name="connsiteX4" fmla="*/ 244282 w 1651124"/>
                <a:gd name="connsiteY4" fmla="*/ 1743075 h 1748137"/>
                <a:gd name="connsiteX5" fmla="*/ 1651124 w 1651124"/>
                <a:gd name="connsiteY5" fmla="*/ 1739742 h 1748137"/>
                <a:gd name="connsiteX6" fmla="*/ 1563971 w 1651124"/>
                <a:gd name="connsiteY6" fmla="*/ 1412558 h 1748137"/>
                <a:gd name="connsiteX7" fmla="*/ 1565400 w 1651124"/>
                <a:gd name="connsiteY7" fmla="*/ 391955 h 1748137"/>
                <a:gd name="connsiteX8" fmla="*/ 1643504 w 1651124"/>
                <a:gd name="connsiteY8" fmla="*/ 0 h 1748137"/>
                <a:gd name="connsiteX0" fmla="*/ 1643613 w 1651233"/>
                <a:gd name="connsiteY0" fmla="*/ 0 h 1747104"/>
                <a:gd name="connsiteX1" fmla="*/ 295350 w 1651233"/>
                <a:gd name="connsiteY1" fmla="*/ 953 h 1747104"/>
                <a:gd name="connsiteX2" fmla="*/ 1027 w 1651233"/>
                <a:gd name="connsiteY2" fmla="*/ 198596 h 1747104"/>
                <a:gd name="connsiteX3" fmla="*/ 551 w 1651233"/>
                <a:gd name="connsiteY3" fmla="*/ 1473518 h 1747104"/>
                <a:gd name="connsiteX4" fmla="*/ 244391 w 1651233"/>
                <a:gd name="connsiteY4" fmla="*/ 1743075 h 1747104"/>
                <a:gd name="connsiteX5" fmla="*/ 1651233 w 1651233"/>
                <a:gd name="connsiteY5" fmla="*/ 1739742 h 1747104"/>
                <a:gd name="connsiteX6" fmla="*/ 1564080 w 1651233"/>
                <a:gd name="connsiteY6" fmla="*/ 1412558 h 1747104"/>
                <a:gd name="connsiteX7" fmla="*/ 1565509 w 1651233"/>
                <a:gd name="connsiteY7" fmla="*/ 391955 h 1747104"/>
                <a:gd name="connsiteX8" fmla="*/ 1643613 w 1651233"/>
                <a:gd name="connsiteY8" fmla="*/ 0 h 1747104"/>
                <a:gd name="connsiteX0" fmla="*/ 1643993 w 1651613"/>
                <a:gd name="connsiteY0" fmla="*/ 0 h 1746724"/>
                <a:gd name="connsiteX1" fmla="*/ 295730 w 1651613"/>
                <a:gd name="connsiteY1" fmla="*/ 953 h 1746724"/>
                <a:gd name="connsiteX2" fmla="*/ 1407 w 1651613"/>
                <a:gd name="connsiteY2" fmla="*/ 198596 h 1746724"/>
                <a:gd name="connsiteX3" fmla="*/ 931 w 1651613"/>
                <a:gd name="connsiteY3" fmla="*/ 1473518 h 1746724"/>
                <a:gd name="connsiteX4" fmla="*/ 244771 w 1651613"/>
                <a:gd name="connsiteY4" fmla="*/ 1743075 h 1746724"/>
                <a:gd name="connsiteX5" fmla="*/ 1651613 w 1651613"/>
                <a:gd name="connsiteY5" fmla="*/ 1739742 h 1746724"/>
                <a:gd name="connsiteX6" fmla="*/ 1564460 w 1651613"/>
                <a:gd name="connsiteY6" fmla="*/ 1412558 h 1746724"/>
                <a:gd name="connsiteX7" fmla="*/ 1565889 w 1651613"/>
                <a:gd name="connsiteY7" fmla="*/ 391955 h 1746724"/>
                <a:gd name="connsiteX8" fmla="*/ 1643993 w 1651613"/>
                <a:gd name="connsiteY8" fmla="*/ 0 h 1746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613" h="1746724">
                  <a:moveTo>
                    <a:pt x="1643993" y="0"/>
                  </a:moveTo>
                  <a:lnTo>
                    <a:pt x="295730" y="953"/>
                  </a:lnTo>
                  <a:cubicBezTo>
                    <a:pt x="58715" y="8892"/>
                    <a:pt x="2676" y="-45085"/>
                    <a:pt x="1407" y="198596"/>
                  </a:cubicBezTo>
                  <a:cubicBezTo>
                    <a:pt x="1248" y="623570"/>
                    <a:pt x="1090" y="1048544"/>
                    <a:pt x="931" y="1473518"/>
                  </a:cubicBezTo>
                  <a:cubicBezTo>
                    <a:pt x="-8276" y="1803877"/>
                    <a:pt x="49191" y="1741329"/>
                    <a:pt x="244771" y="1743075"/>
                  </a:cubicBezTo>
                  <a:lnTo>
                    <a:pt x="1651613" y="1739742"/>
                  </a:lnTo>
                  <a:cubicBezTo>
                    <a:pt x="1593193" y="1749743"/>
                    <a:pt x="1570492" y="1685926"/>
                    <a:pt x="1564460" y="1412558"/>
                  </a:cubicBezTo>
                  <a:cubicBezTo>
                    <a:pt x="1564936" y="1072357"/>
                    <a:pt x="1565413" y="732156"/>
                    <a:pt x="1565889" y="391955"/>
                  </a:cubicBezTo>
                  <a:cubicBezTo>
                    <a:pt x="1566525" y="159703"/>
                    <a:pt x="1540965" y="53658"/>
                    <a:pt x="1643993" y="0"/>
                  </a:cubicBezTo>
                  <a:close/>
                </a:path>
              </a:pathLst>
            </a:custGeom>
            <a:gradFill flip="none" rotWithShape="1">
              <a:gsLst>
                <a:gs pos="14565">
                  <a:srgbClr val="EB9912"/>
                </a:gs>
                <a:gs pos="7100">
                  <a:srgbClr val="E69105"/>
                </a:gs>
                <a:gs pos="0">
                  <a:srgbClr val="F5A51E"/>
                </a:gs>
                <a:gs pos="70434">
                  <a:srgbClr val="FAAC25"/>
                </a:gs>
                <a:gs pos="89600">
                  <a:srgbClr val="FCCE82"/>
                </a:gs>
                <a:gs pos="100000">
                  <a:srgbClr val="FAAA2D"/>
                </a:gs>
              </a:gsLst>
              <a:lin ang="162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prstClr val="white"/>
                </a:solidFill>
              </a:endParaRPr>
            </a:p>
          </p:txBody>
        </p:sp>
        <p:sp>
          <p:nvSpPr>
            <p:cNvPr id="109" name="TextBox 13"/>
            <p:cNvSpPr txBox="1">
              <a:spLocks noChangeArrowheads="1"/>
            </p:cNvSpPr>
            <p:nvPr/>
          </p:nvSpPr>
          <p:spPr bwMode="auto">
            <a:xfrm>
              <a:off x="5959475" y="3428685"/>
              <a:ext cx="1484313" cy="954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algn="ctr" eaLnBrk="1" hangingPunct="1"/>
              <a:r>
                <a:rPr lang="en-US" altLang="en-US" sz="2000" b="1" err="1">
                  <a:solidFill>
                    <a:srgbClr val="FFFFFF"/>
                  </a:solidFill>
                  <a:latin typeface="Arial" panose="020B0604020202020204" pitchFamily="34" charset="0"/>
                </a:rPr>
                <a:t>Nội</a:t>
              </a:r>
              <a:r>
                <a:rPr lang="en-US" altLang="en-US" sz="2000" b="1">
                  <a:solidFill>
                    <a:srgbClr val="FFFFFF"/>
                  </a:solidFill>
                  <a:latin typeface="Arial" panose="020B0604020202020204" pitchFamily="34" charset="0"/>
                </a:rPr>
                <a:t> dung </a:t>
              </a:r>
              <a:r>
                <a:rPr lang="en-US" altLang="en-US" sz="3600" b="1">
                  <a:solidFill>
                    <a:srgbClr val="FFFFFF"/>
                  </a:solidFill>
                  <a:latin typeface="Arial" panose="020B0604020202020204" pitchFamily="34" charset="0"/>
                </a:rPr>
                <a:t>02</a:t>
              </a:r>
            </a:p>
          </p:txBody>
        </p:sp>
        <p:sp>
          <p:nvSpPr>
            <p:cNvPr id="118" name="Rectangle 36"/>
            <p:cNvSpPr>
              <a:spLocks noChangeArrowheads="1"/>
            </p:cNvSpPr>
            <p:nvPr/>
          </p:nvSpPr>
          <p:spPr bwMode="auto">
            <a:xfrm>
              <a:off x="1371600" y="3801241"/>
              <a:ext cx="4364037"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171450" indent="-171450" eaLnBrk="0" hangingPunct="0">
                <a:defRPr>
                  <a:solidFill>
                    <a:schemeClr val="tx1"/>
                  </a:solidFill>
                  <a:latin typeface="Calibri" panose="020F0502020204030204" pitchFamily="34" charset="0"/>
                  <a:cs typeface="Arial" panose="020B0604020202020204" pitchFamily="34" charset="0"/>
                </a:defRPr>
              </a:lvl1pPr>
              <a:lvl2pPr marL="742950" indent="-285750" eaLnBrk="0" hangingPunct="0">
                <a:defRPr>
                  <a:solidFill>
                    <a:schemeClr val="tx1"/>
                  </a:solidFill>
                  <a:latin typeface="Calibri" panose="020F0502020204030204" pitchFamily="34" charset="0"/>
                  <a:cs typeface="Arial" panose="020B0604020202020204" pitchFamily="34" charset="0"/>
                </a:defRPr>
              </a:lvl2pPr>
              <a:lvl3pPr marL="1143000" indent="-228600" eaLnBrk="0" hangingPunct="0">
                <a:defRPr>
                  <a:solidFill>
                    <a:schemeClr val="tx1"/>
                  </a:solidFill>
                  <a:latin typeface="Calibri" panose="020F0502020204030204" pitchFamily="34" charset="0"/>
                  <a:cs typeface="Arial" panose="020B0604020202020204" pitchFamily="34" charset="0"/>
                </a:defRPr>
              </a:lvl3pPr>
              <a:lvl4pPr marL="1600200" indent="-228600" eaLnBrk="0" hangingPunct="0">
                <a:defRPr>
                  <a:solidFill>
                    <a:schemeClr val="tx1"/>
                  </a:solidFill>
                  <a:latin typeface="Calibri" panose="020F0502020204030204" pitchFamily="34" charset="0"/>
                  <a:cs typeface="Arial" panose="020B0604020202020204" pitchFamily="34" charset="0"/>
                </a:defRPr>
              </a:lvl4pPr>
              <a:lvl5pPr marL="2057400" indent="-228600" eaLnBrk="0" hangingPunct="0">
                <a:defRPr>
                  <a:solidFill>
                    <a:schemeClr val="tx1"/>
                  </a:solidFill>
                  <a:latin typeface="Calibri" panose="020F050202020403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pPr marL="0" indent="0" algn="r" eaLnBrk="1" hangingPunct="1"/>
              <a:r>
                <a:rPr lang="en-US" altLang="en-US" b="1" err="1" smtClean="0">
                  <a:solidFill>
                    <a:srgbClr val="935F0B"/>
                  </a:solidFill>
                  <a:latin typeface="Arial" panose="020B0604020202020204" pitchFamily="34" charset="0"/>
                </a:rPr>
                <a:t>Phương</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pháp</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và</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kế</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hoạch</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thực</a:t>
              </a:r>
              <a:r>
                <a:rPr lang="en-US" altLang="en-US" b="1" smtClean="0">
                  <a:solidFill>
                    <a:srgbClr val="935F0B"/>
                  </a:solidFill>
                  <a:latin typeface="Arial" panose="020B0604020202020204" pitchFamily="34" charset="0"/>
                </a:rPr>
                <a:t> </a:t>
              </a:r>
              <a:r>
                <a:rPr lang="en-US" altLang="en-US" b="1" err="1" smtClean="0">
                  <a:solidFill>
                    <a:srgbClr val="935F0B"/>
                  </a:solidFill>
                  <a:latin typeface="Arial" panose="020B0604020202020204" pitchFamily="34" charset="0"/>
                </a:rPr>
                <a:t>hiện</a:t>
              </a:r>
              <a:endParaRPr lang="en-US" altLang="en-US" b="1">
                <a:solidFill>
                  <a:srgbClr val="935F0B"/>
                </a:solidFill>
                <a:latin typeface="Arial" panose="020B0604020202020204" pitchFamily="34" charset="0"/>
              </a:endParaRPr>
            </a:p>
          </p:txBody>
        </p:sp>
      </p:grpSp>
      <p:sp>
        <p:nvSpPr>
          <p:cNvPr id="123" name="TextBox 122"/>
          <p:cNvSpPr txBox="1"/>
          <p:nvPr/>
        </p:nvSpPr>
        <p:spPr>
          <a:xfrm>
            <a:off x="8610600" y="4671637"/>
            <a:ext cx="2857500" cy="373179"/>
          </a:xfrm>
          <a:prstGeom prst="rect">
            <a:avLst/>
          </a:prstGeom>
        </p:spPr>
        <p:txBody>
          <a:bodyPr vert="horz" lIns="95250" tIns="47625" rIns="95250" bIns="47625" rtlCol="0">
            <a:spAutoFit/>
          </a:bodyPr>
          <a:lstStyle/>
          <a:p>
            <a:r>
              <a:rPr lang="en-US" smtClean="0"/>
              <a:t>2</a:t>
            </a:r>
            <a:endParaRPr lang="en-US"/>
          </a:p>
        </p:txBody>
      </p:sp>
      <p:cxnSp>
        <p:nvCxnSpPr>
          <p:cNvPr id="20" name="Straight Connector 19"/>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21" name="Straight Connector 20"/>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extLst>
      <p:ext uri="{BB962C8B-B14F-4D97-AF65-F5344CB8AC3E}">
        <p14:creationId xmlns:p14="http://schemas.microsoft.com/office/powerpoint/2010/main" val="43466764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up)">
                                      <p:cBhvr>
                                        <p:cTn id="8" dur="500"/>
                                        <p:tgtEl>
                                          <p:spTgt spid="3"/>
                                        </p:tgtEl>
                                      </p:cBhvr>
                                    </p:animEffect>
                                  </p:childTnLst>
                                </p:cTn>
                              </p:par>
                            </p:childTnLst>
                          </p:cTn>
                        </p:par>
                      </p:childTnLst>
                    </p:cTn>
                  </p:par>
                  <p:par>
                    <p:cTn id="9" fill="hold">
                      <p:stCondLst>
                        <p:cond delay="indefinite"/>
                      </p:stCondLst>
                      <p:childTnLst>
                        <p:par>
                          <p:cTn id="10" fill="hold">
                            <p:stCondLst>
                              <p:cond delay="0"/>
                            </p:stCondLst>
                            <p:childTnLst>
                              <p:par>
                                <p:cTn id="11" presetID="29" presetClass="entr" presetSubtype="0"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 calcmode="lin" valueType="num">
                                      <p:cBhvr>
                                        <p:cTn id="13" dur="1000" fill="hold"/>
                                        <p:tgtEl>
                                          <p:spTgt spid="2"/>
                                        </p:tgtEl>
                                        <p:attrNameLst>
                                          <p:attrName>ppt_x</p:attrName>
                                        </p:attrNameLst>
                                      </p:cBhvr>
                                      <p:tavLst>
                                        <p:tav tm="0">
                                          <p:val>
                                            <p:strVal val="#ppt_x-.2"/>
                                          </p:val>
                                        </p:tav>
                                        <p:tav tm="100000">
                                          <p:val>
                                            <p:strVal val="#ppt_x"/>
                                          </p:val>
                                        </p:tav>
                                      </p:tavLst>
                                    </p:anim>
                                    <p:anim calcmode="lin" valueType="num">
                                      <p:cBhvr>
                                        <p:cTn id="14" dur="1000" fill="hold"/>
                                        <p:tgtEl>
                                          <p:spTgt spid="2"/>
                                        </p:tgtEl>
                                        <p:attrNameLst>
                                          <p:attrName>ppt_y</p:attrName>
                                        </p:attrNameLst>
                                      </p:cBhvr>
                                      <p:tavLst>
                                        <p:tav tm="0">
                                          <p:val>
                                            <p:strVal val="#ppt_y"/>
                                          </p:val>
                                        </p:tav>
                                        <p:tav tm="100000">
                                          <p:val>
                                            <p:strVal val="#ppt_y"/>
                                          </p:val>
                                        </p:tav>
                                      </p:tavLst>
                                    </p:anim>
                                    <p:animEffect transition="in" filter="wipe(right)" prLst="gradientSize: 0.1">
                                      <p:cBhvr>
                                        <p:cTn id="15"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4" name="TextBox 3"/>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5" name="TextBox 4"/>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9" name="TextBox 8"/>
          <p:cNvSpPr txBox="1"/>
          <p:nvPr/>
        </p:nvSpPr>
        <p:spPr>
          <a:xfrm>
            <a:off x="8610600" y="4671637"/>
            <a:ext cx="2857500" cy="476250"/>
          </a:xfrm>
          <a:prstGeom prst="rect">
            <a:avLst/>
          </a:prstGeom>
        </p:spPr>
        <p:txBody>
          <a:bodyPr vert="horz" lIns="95250" tIns="47625" rIns="95250" bIns="47625" rtlCol="0">
            <a:spAutoFit/>
          </a:bodyPr>
          <a:lstStyle/>
          <a:p>
            <a:r>
              <a:rPr lang="en-US"/>
              <a:t>3</a:t>
            </a:r>
          </a:p>
        </p:txBody>
      </p:sp>
      <p:sp>
        <p:nvSpPr>
          <p:cNvPr id="10" name="Title 1"/>
          <p:cNvSpPr txBox="1">
            <a:spLocks noGrp="1"/>
          </p:cNvSpPr>
          <p:nvPr/>
        </p:nvSpPr>
        <p:spPr>
          <a:xfrm>
            <a:off x="1455900" y="193189"/>
            <a:ext cx="6769705" cy="778361"/>
          </a:xfrm>
          <a:prstGeom prst="rect">
            <a:avLst/>
          </a:prstGeom>
          <a:effectLst/>
        </p:spPr>
        <p:txBody>
          <a:bodyPr vert="horz" lIns="91440" tIns="45720" rIns="91440" bIns="45720" rtlCol="0" anchor="t">
            <a:normAutofit/>
          </a:bodyPr>
          <a:lstStyle>
            <a:lvl1pPr marL="0" lvl="0" algn="ctr" rtl="0">
              <a:lnSpc>
                <a:spcPct val="100000"/>
              </a:lnSpc>
              <a:spcBef>
                <a:spcPct val="0"/>
              </a:spcBef>
              <a:buNone/>
              <a:defRPr lang="en-US" sz="3600" i="0" dirty="0">
                <a:solidFill>
                  <a:schemeClr val="tx1">
                    <a:lumMod val="65000"/>
                    <a:lumOff val="35000"/>
                  </a:schemeClr>
                </a:solidFill>
                <a:latin typeface="Titillium Web"/>
              </a:defRPr>
            </a:lvl1pPr>
            <a:lvl2pPr marL="457200" lvl="1" algn="l" rtl="0">
              <a:lnSpc>
                <a:spcPct val="100000"/>
              </a:lnSpc>
              <a:defRPr lang="en-US" sz="1800" dirty="0">
                <a:solidFill>
                  <a:schemeClr val="tx1"/>
                </a:solidFill>
                <a:latin typeface="Titillium Web"/>
              </a:defRPr>
            </a:lvl2pPr>
            <a:lvl3pPr marL="914400" lvl="2" algn="l" rtl="0">
              <a:lnSpc>
                <a:spcPct val="100000"/>
              </a:lnSpc>
              <a:defRPr lang="en-US" sz="1800" dirty="0">
                <a:solidFill>
                  <a:schemeClr val="tx1"/>
                </a:solidFill>
                <a:latin typeface="Titillium Web"/>
              </a:defRPr>
            </a:lvl3pPr>
            <a:lvl4pPr marL="1371600" lvl="3" algn="l" rtl="0">
              <a:lnSpc>
                <a:spcPct val="100000"/>
              </a:lnSpc>
              <a:defRPr lang="en-US" sz="1800" dirty="0">
                <a:solidFill>
                  <a:schemeClr val="tx1"/>
                </a:solidFill>
                <a:latin typeface="Titillium Web"/>
              </a:defRPr>
            </a:lvl4pPr>
            <a:lvl5pPr marL="1828800" lvl="4" algn="l" rtl="0">
              <a:lnSpc>
                <a:spcPct val="100000"/>
              </a:lnSpc>
              <a:defRPr lang="en-US" sz="1800" dirty="0">
                <a:solidFill>
                  <a:schemeClr val="tx1"/>
                </a:solidFill>
                <a:latin typeface="Titillium Web"/>
              </a:defRPr>
            </a:lvl5pPr>
            <a:lvl6pPr marL="2286000" lvl="5" algn="l" rtl="0">
              <a:lnSpc>
                <a:spcPct val="100000"/>
              </a:lnSpc>
              <a:defRPr lang="en-US" sz="1800" dirty="0">
                <a:solidFill>
                  <a:schemeClr val="tx1"/>
                </a:solidFill>
                <a:latin typeface="Titillium Web"/>
              </a:defRPr>
            </a:lvl6pPr>
            <a:lvl7pPr marL="2743200" lvl="6" algn="l" rtl="0">
              <a:lnSpc>
                <a:spcPct val="100000"/>
              </a:lnSpc>
              <a:defRPr lang="en-US" sz="1800" dirty="0">
                <a:solidFill>
                  <a:schemeClr val="tx1"/>
                </a:solidFill>
                <a:latin typeface="Titillium Web"/>
              </a:defRPr>
            </a:lvl7pPr>
            <a:lvl8pPr marL="3200400" lvl="7" algn="l" rtl="0">
              <a:lnSpc>
                <a:spcPct val="100000"/>
              </a:lnSpc>
              <a:defRPr lang="en-US" sz="1800" dirty="0">
                <a:solidFill>
                  <a:schemeClr val="tx1"/>
                </a:solidFill>
                <a:latin typeface="Titillium Web"/>
              </a:defRPr>
            </a:lvl8pPr>
            <a:lvl9pPr marL="3657600" lvl="8" algn="l" rtl="0">
              <a:lnSpc>
                <a:spcPct val="100000"/>
              </a:lnSpc>
              <a:defRPr lang="en-US" sz="1800" dirty="0">
                <a:solidFill>
                  <a:schemeClr val="tx1"/>
                </a:solidFill>
                <a:latin typeface="Titillium Web"/>
              </a:defRPr>
            </a:lvl9pPr>
          </a:lstStyle>
          <a:p>
            <a:pPr marL="0" lvl="0" algn="l" rtl="0">
              <a:spcBef>
                <a:spcPct val="0"/>
              </a:spcBef>
              <a:buNone/>
              <a:defRPr lang="en-US" sz="3600" i="0" dirty="0">
                <a:solidFill>
                  <a:schemeClr val="tx1">
                    <a:lumMod val="65000"/>
                    <a:lumOff val="35000"/>
                  </a:schemeClr>
                </a:solidFill>
                <a:latin typeface="+mn-lt"/>
              </a:defRPr>
            </a:pPr>
            <a:r>
              <a:rPr lang="en-US" sz="3200" err="1">
                <a:solidFill>
                  <a:srgbClr val="C20483"/>
                </a:solidFill>
                <a:latin typeface="Times New Roman"/>
              </a:rPr>
              <a:t>ĐẶT VẤN ĐỀ</a:t>
            </a:r>
          </a:p>
          <a:p>
            <a:pPr marL="0" lvl="0" algn="l" rtl="0">
              <a:spcBef>
                <a:spcPct val="0"/>
              </a:spcBef>
              <a:buNone/>
              <a:defRPr lang="en-US" sz="3600" i="0" dirty="0">
                <a:solidFill>
                  <a:schemeClr val="tx1">
                    <a:lumMod val="65000"/>
                    <a:lumOff val="35000"/>
                  </a:schemeClr>
                </a:solidFill>
                <a:latin typeface="+mn-lt"/>
              </a:defRPr>
            </a:pPr>
            <a:endParaRPr lang="en-US">
              <a:solidFill>
                <a:srgbClr val="C20483"/>
              </a:solidFill>
              <a:latin typeface="Times New Roman"/>
            </a:endParaRPr>
          </a:p>
        </p:txBody>
      </p:sp>
      <p:cxnSp>
        <p:nvCxnSpPr>
          <p:cNvPr id="11" name="Straight Connector 10"/>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2" name="Straight Connector 11"/>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94018" y="1223275"/>
            <a:ext cx="1808637" cy="2702794"/>
          </a:xfrm>
          <a:prstGeom prst="rect">
            <a:avLst/>
          </a:prstGeom>
        </p:spPr>
      </p:pic>
      <p:sp>
        <p:nvSpPr>
          <p:cNvPr id="22" name="Shape 737"/>
          <p:cNvSpPr/>
          <p:nvPr/>
        </p:nvSpPr>
        <p:spPr>
          <a:xfrm>
            <a:off x="1232174" y="1541592"/>
            <a:ext cx="4958624" cy="3542007"/>
          </a:xfrm>
          <a:custGeom>
            <a:avLst/>
            <a:gdLst/>
            <a:ahLst/>
            <a:cxnLst/>
            <a:rect l="0" t="0" r="0" b="0"/>
            <a:pathLst>
              <a:path w="17398" h="14965" extrusionOk="0">
                <a:moveTo>
                  <a:pt x="4258" y="12069"/>
                </a:moveTo>
                <a:lnTo>
                  <a:pt x="4599" y="12093"/>
                </a:lnTo>
                <a:lnTo>
                  <a:pt x="4769" y="12093"/>
                </a:lnTo>
                <a:lnTo>
                  <a:pt x="4721" y="12264"/>
                </a:lnTo>
                <a:lnTo>
                  <a:pt x="4672" y="12458"/>
                </a:lnTo>
                <a:lnTo>
                  <a:pt x="4672" y="12580"/>
                </a:lnTo>
                <a:lnTo>
                  <a:pt x="4477" y="12580"/>
                </a:lnTo>
                <a:lnTo>
                  <a:pt x="4307" y="12215"/>
                </a:lnTo>
                <a:lnTo>
                  <a:pt x="4258" y="12069"/>
                </a:lnTo>
                <a:close/>
                <a:moveTo>
                  <a:pt x="3991" y="12069"/>
                </a:moveTo>
                <a:lnTo>
                  <a:pt x="3991" y="12166"/>
                </a:lnTo>
                <a:lnTo>
                  <a:pt x="3991" y="12239"/>
                </a:lnTo>
                <a:lnTo>
                  <a:pt x="4015" y="12434"/>
                </a:lnTo>
                <a:lnTo>
                  <a:pt x="4064" y="12580"/>
                </a:lnTo>
                <a:lnTo>
                  <a:pt x="3553" y="12629"/>
                </a:lnTo>
                <a:lnTo>
                  <a:pt x="3529" y="12531"/>
                </a:lnTo>
                <a:lnTo>
                  <a:pt x="3504" y="12434"/>
                </a:lnTo>
                <a:lnTo>
                  <a:pt x="3480" y="12361"/>
                </a:lnTo>
                <a:lnTo>
                  <a:pt x="3456" y="12118"/>
                </a:lnTo>
                <a:lnTo>
                  <a:pt x="3456" y="12093"/>
                </a:lnTo>
                <a:lnTo>
                  <a:pt x="3991" y="12069"/>
                </a:lnTo>
                <a:close/>
                <a:moveTo>
                  <a:pt x="4940" y="12093"/>
                </a:moveTo>
                <a:lnTo>
                  <a:pt x="5499" y="12166"/>
                </a:lnTo>
                <a:lnTo>
                  <a:pt x="5475" y="12264"/>
                </a:lnTo>
                <a:lnTo>
                  <a:pt x="5451" y="12361"/>
                </a:lnTo>
                <a:lnTo>
                  <a:pt x="5451" y="12483"/>
                </a:lnTo>
                <a:lnTo>
                  <a:pt x="5475" y="12629"/>
                </a:lnTo>
                <a:lnTo>
                  <a:pt x="5378" y="12604"/>
                </a:lnTo>
                <a:lnTo>
                  <a:pt x="5061" y="12604"/>
                </a:lnTo>
                <a:lnTo>
                  <a:pt x="5061" y="12531"/>
                </a:lnTo>
                <a:lnTo>
                  <a:pt x="4988" y="12312"/>
                </a:lnTo>
                <a:lnTo>
                  <a:pt x="4940" y="12093"/>
                </a:lnTo>
                <a:close/>
                <a:moveTo>
                  <a:pt x="13699" y="12069"/>
                </a:moveTo>
                <a:lnTo>
                  <a:pt x="13651" y="12215"/>
                </a:lnTo>
                <a:lnTo>
                  <a:pt x="13602" y="12361"/>
                </a:lnTo>
                <a:lnTo>
                  <a:pt x="13602" y="12653"/>
                </a:lnTo>
                <a:lnTo>
                  <a:pt x="13188" y="12653"/>
                </a:lnTo>
                <a:lnTo>
                  <a:pt x="13115" y="12385"/>
                </a:lnTo>
                <a:lnTo>
                  <a:pt x="13091" y="12093"/>
                </a:lnTo>
                <a:lnTo>
                  <a:pt x="13699" y="12069"/>
                </a:lnTo>
                <a:close/>
                <a:moveTo>
                  <a:pt x="13845" y="12069"/>
                </a:moveTo>
                <a:lnTo>
                  <a:pt x="14381" y="12093"/>
                </a:lnTo>
                <a:lnTo>
                  <a:pt x="14332" y="12215"/>
                </a:lnTo>
                <a:lnTo>
                  <a:pt x="14283" y="12361"/>
                </a:lnTo>
                <a:lnTo>
                  <a:pt x="14283" y="12507"/>
                </a:lnTo>
                <a:lnTo>
                  <a:pt x="14283" y="12677"/>
                </a:lnTo>
                <a:lnTo>
                  <a:pt x="13943" y="12653"/>
                </a:lnTo>
                <a:lnTo>
                  <a:pt x="13943" y="12361"/>
                </a:lnTo>
                <a:lnTo>
                  <a:pt x="13894" y="12215"/>
                </a:lnTo>
                <a:lnTo>
                  <a:pt x="13845" y="12069"/>
                </a:lnTo>
                <a:close/>
                <a:moveTo>
                  <a:pt x="3188" y="12093"/>
                </a:moveTo>
                <a:lnTo>
                  <a:pt x="3139" y="12215"/>
                </a:lnTo>
                <a:lnTo>
                  <a:pt x="3139" y="12434"/>
                </a:lnTo>
                <a:lnTo>
                  <a:pt x="3139" y="12556"/>
                </a:lnTo>
                <a:lnTo>
                  <a:pt x="3164" y="12653"/>
                </a:lnTo>
                <a:lnTo>
                  <a:pt x="2750" y="12726"/>
                </a:lnTo>
                <a:lnTo>
                  <a:pt x="2677" y="12726"/>
                </a:lnTo>
                <a:lnTo>
                  <a:pt x="2701" y="12677"/>
                </a:lnTo>
                <a:lnTo>
                  <a:pt x="2701" y="12629"/>
                </a:lnTo>
                <a:lnTo>
                  <a:pt x="2701" y="12580"/>
                </a:lnTo>
                <a:lnTo>
                  <a:pt x="2653" y="12531"/>
                </a:lnTo>
                <a:lnTo>
                  <a:pt x="2628" y="12458"/>
                </a:lnTo>
                <a:lnTo>
                  <a:pt x="2604" y="12361"/>
                </a:lnTo>
                <a:lnTo>
                  <a:pt x="2580" y="12166"/>
                </a:lnTo>
                <a:lnTo>
                  <a:pt x="3188" y="12093"/>
                </a:lnTo>
                <a:close/>
                <a:moveTo>
                  <a:pt x="5694" y="12215"/>
                </a:moveTo>
                <a:lnTo>
                  <a:pt x="5986" y="12288"/>
                </a:lnTo>
                <a:lnTo>
                  <a:pt x="6278" y="12361"/>
                </a:lnTo>
                <a:lnTo>
                  <a:pt x="6229" y="12507"/>
                </a:lnTo>
                <a:lnTo>
                  <a:pt x="6229" y="12677"/>
                </a:lnTo>
                <a:lnTo>
                  <a:pt x="6229" y="12726"/>
                </a:lnTo>
                <a:lnTo>
                  <a:pt x="5791" y="12653"/>
                </a:lnTo>
                <a:lnTo>
                  <a:pt x="5767" y="12531"/>
                </a:lnTo>
                <a:lnTo>
                  <a:pt x="5743" y="12410"/>
                </a:lnTo>
                <a:lnTo>
                  <a:pt x="5694" y="12215"/>
                </a:lnTo>
                <a:close/>
                <a:moveTo>
                  <a:pt x="13383" y="487"/>
                </a:moveTo>
                <a:lnTo>
                  <a:pt x="13699" y="511"/>
                </a:lnTo>
                <a:lnTo>
                  <a:pt x="14308" y="584"/>
                </a:lnTo>
                <a:lnTo>
                  <a:pt x="14648" y="657"/>
                </a:lnTo>
                <a:lnTo>
                  <a:pt x="14989" y="730"/>
                </a:lnTo>
                <a:lnTo>
                  <a:pt x="15305" y="827"/>
                </a:lnTo>
                <a:lnTo>
                  <a:pt x="15646" y="949"/>
                </a:lnTo>
                <a:lnTo>
                  <a:pt x="15938" y="1095"/>
                </a:lnTo>
                <a:lnTo>
                  <a:pt x="16230" y="1265"/>
                </a:lnTo>
                <a:lnTo>
                  <a:pt x="16498" y="1484"/>
                </a:lnTo>
                <a:lnTo>
                  <a:pt x="16741" y="1728"/>
                </a:lnTo>
                <a:lnTo>
                  <a:pt x="16741" y="1801"/>
                </a:lnTo>
                <a:lnTo>
                  <a:pt x="16790" y="2020"/>
                </a:lnTo>
                <a:lnTo>
                  <a:pt x="16838" y="2214"/>
                </a:lnTo>
                <a:lnTo>
                  <a:pt x="16887" y="2652"/>
                </a:lnTo>
                <a:lnTo>
                  <a:pt x="16887" y="3066"/>
                </a:lnTo>
                <a:lnTo>
                  <a:pt x="16911" y="3504"/>
                </a:lnTo>
                <a:lnTo>
                  <a:pt x="16887" y="4477"/>
                </a:lnTo>
                <a:lnTo>
                  <a:pt x="16863" y="5475"/>
                </a:lnTo>
                <a:lnTo>
                  <a:pt x="16814" y="6983"/>
                </a:lnTo>
                <a:lnTo>
                  <a:pt x="16790" y="8492"/>
                </a:lnTo>
                <a:lnTo>
                  <a:pt x="16838" y="10244"/>
                </a:lnTo>
                <a:lnTo>
                  <a:pt x="16838" y="11120"/>
                </a:lnTo>
                <a:lnTo>
                  <a:pt x="16790" y="11996"/>
                </a:lnTo>
                <a:lnTo>
                  <a:pt x="16473" y="11947"/>
                </a:lnTo>
                <a:lnTo>
                  <a:pt x="16181" y="11874"/>
                </a:lnTo>
                <a:lnTo>
                  <a:pt x="15622" y="11753"/>
                </a:lnTo>
                <a:lnTo>
                  <a:pt x="15354" y="11680"/>
                </a:lnTo>
                <a:lnTo>
                  <a:pt x="15062" y="11655"/>
                </a:lnTo>
                <a:lnTo>
                  <a:pt x="14405" y="11607"/>
                </a:lnTo>
                <a:lnTo>
                  <a:pt x="13724" y="11582"/>
                </a:lnTo>
                <a:lnTo>
                  <a:pt x="13067" y="11607"/>
                </a:lnTo>
                <a:lnTo>
                  <a:pt x="12385" y="11655"/>
                </a:lnTo>
                <a:lnTo>
                  <a:pt x="11850" y="11704"/>
                </a:lnTo>
                <a:lnTo>
                  <a:pt x="11315" y="11801"/>
                </a:lnTo>
                <a:lnTo>
                  <a:pt x="10780" y="11923"/>
                </a:lnTo>
                <a:lnTo>
                  <a:pt x="10269" y="12118"/>
                </a:lnTo>
                <a:lnTo>
                  <a:pt x="10025" y="12215"/>
                </a:lnTo>
                <a:lnTo>
                  <a:pt x="9733" y="12361"/>
                </a:lnTo>
                <a:lnTo>
                  <a:pt x="9417" y="12531"/>
                </a:lnTo>
                <a:lnTo>
                  <a:pt x="9149" y="12726"/>
                </a:lnTo>
                <a:lnTo>
                  <a:pt x="9101" y="11363"/>
                </a:lnTo>
                <a:lnTo>
                  <a:pt x="9052" y="10001"/>
                </a:lnTo>
                <a:lnTo>
                  <a:pt x="8979" y="8662"/>
                </a:lnTo>
                <a:lnTo>
                  <a:pt x="8955" y="7300"/>
                </a:lnTo>
                <a:lnTo>
                  <a:pt x="8955" y="5913"/>
                </a:lnTo>
                <a:lnTo>
                  <a:pt x="8930" y="4526"/>
                </a:lnTo>
                <a:lnTo>
                  <a:pt x="8930" y="3942"/>
                </a:lnTo>
                <a:lnTo>
                  <a:pt x="8930" y="3358"/>
                </a:lnTo>
                <a:lnTo>
                  <a:pt x="8930" y="2774"/>
                </a:lnTo>
                <a:lnTo>
                  <a:pt x="8930" y="2214"/>
                </a:lnTo>
                <a:lnTo>
                  <a:pt x="8930" y="2166"/>
                </a:lnTo>
                <a:lnTo>
                  <a:pt x="9222" y="2020"/>
                </a:lnTo>
                <a:lnTo>
                  <a:pt x="9490" y="1849"/>
                </a:lnTo>
                <a:lnTo>
                  <a:pt x="9758" y="1679"/>
                </a:lnTo>
                <a:lnTo>
                  <a:pt x="10001" y="1533"/>
                </a:lnTo>
                <a:lnTo>
                  <a:pt x="10877" y="1046"/>
                </a:lnTo>
                <a:lnTo>
                  <a:pt x="11339" y="827"/>
                </a:lnTo>
                <a:lnTo>
                  <a:pt x="11777" y="657"/>
                </a:lnTo>
                <a:lnTo>
                  <a:pt x="12069" y="560"/>
                </a:lnTo>
                <a:lnTo>
                  <a:pt x="12385" y="511"/>
                </a:lnTo>
                <a:lnTo>
                  <a:pt x="12702" y="487"/>
                </a:lnTo>
                <a:close/>
                <a:moveTo>
                  <a:pt x="12872" y="12093"/>
                </a:moveTo>
                <a:lnTo>
                  <a:pt x="12823" y="12166"/>
                </a:lnTo>
                <a:lnTo>
                  <a:pt x="12775" y="12264"/>
                </a:lnTo>
                <a:lnTo>
                  <a:pt x="12750" y="12361"/>
                </a:lnTo>
                <a:lnTo>
                  <a:pt x="12750" y="12458"/>
                </a:lnTo>
                <a:lnTo>
                  <a:pt x="12775" y="12677"/>
                </a:lnTo>
                <a:lnTo>
                  <a:pt x="12215" y="12726"/>
                </a:lnTo>
                <a:lnTo>
                  <a:pt x="12215" y="12702"/>
                </a:lnTo>
                <a:lnTo>
                  <a:pt x="12191" y="12629"/>
                </a:lnTo>
                <a:lnTo>
                  <a:pt x="12166" y="12580"/>
                </a:lnTo>
                <a:lnTo>
                  <a:pt x="12166" y="12434"/>
                </a:lnTo>
                <a:lnTo>
                  <a:pt x="12166" y="12191"/>
                </a:lnTo>
                <a:lnTo>
                  <a:pt x="12166" y="12166"/>
                </a:lnTo>
                <a:lnTo>
                  <a:pt x="12677" y="12118"/>
                </a:lnTo>
                <a:lnTo>
                  <a:pt x="12872" y="12093"/>
                </a:lnTo>
                <a:close/>
                <a:moveTo>
                  <a:pt x="14673" y="12093"/>
                </a:moveTo>
                <a:lnTo>
                  <a:pt x="15232" y="12166"/>
                </a:lnTo>
                <a:lnTo>
                  <a:pt x="15184" y="12239"/>
                </a:lnTo>
                <a:lnTo>
                  <a:pt x="15135" y="12312"/>
                </a:lnTo>
                <a:lnTo>
                  <a:pt x="15111" y="12410"/>
                </a:lnTo>
                <a:lnTo>
                  <a:pt x="15111" y="12483"/>
                </a:lnTo>
                <a:lnTo>
                  <a:pt x="15135" y="12629"/>
                </a:lnTo>
                <a:lnTo>
                  <a:pt x="15159" y="12775"/>
                </a:lnTo>
                <a:lnTo>
                  <a:pt x="15159" y="12775"/>
                </a:lnTo>
                <a:lnTo>
                  <a:pt x="14648" y="12702"/>
                </a:lnTo>
                <a:lnTo>
                  <a:pt x="14673" y="12410"/>
                </a:lnTo>
                <a:lnTo>
                  <a:pt x="14673" y="12239"/>
                </a:lnTo>
                <a:lnTo>
                  <a:pt x="14673" y="12093"/>
                </a:lnTo>
                <a:close/>
                <a:moveTo>
                  <a:pt x="6521" y="12458"/>
                </a:moveTo>
                <a:lnTo>
                  <a:pt x="6838" y="12580"/>
                </a:lnTo>
                <a:lnTo>
                  <a:pt x="6789" y="12702"/>
                </a:lnTo>
                <a:lnTo>
                  <a:pt x="6765" y="12848"/>
                </a:lnTo>
                <a:lnTo>
                  <a:pt x="6667" y="12799"/>
                </a:lnTo>
                <a:lnTo>
                  <a:pt x="6570" y="12629"/>
                </a:lnTo>
                <a:lnTo>
                  <a:pt x="6521" y="12458"/>
                </a:lnTo>
                <a:close/>
                <a:moveTo>
                  <a:pt x="2215" y="12239"/>
                </a:moveTo>
                <a:lnTo>
                  <a:pt x="2190" y="12361"/>
                </a:lnTo>
                <a:lnTo>
                  <a:pt x="2215" y="12507"/>
                </a:lnTo>
                <a:lnTo>
                  <a:pt x="2239" y="12629"/>
                </a:lnTo>
                <a:lnTo>
                  <a:pt x="2312" y="12750"/>
                </a:lnTo>
                <a:lnTo>
                  <a:pt x="2336" y="12775"/>
                </a:lnTo>
                <a:lnTo>
                  <a:pt x="1850" y="12872"/>
                </a:lnTo>
                <a:lnTo>
                  <a:pt x="1850" y="12604"/>
                </a:lnTo>
                <a:lnTo>
                  <a:pt x="1850" y="12312"/>
                </a:lnTo>
                <a:lnTo>
                  <a:pt x="2215" y="12239"/>
                </a:lnTo>
                <a:close/>
                <a:moveTo>
                  <a:pt x="11850" y="12191"/>
                </a:moveTo>
                <a:lnTo>
                  <a:pt x="11826" y="12385"/>
                </a:lnTo>
                <a:lnTo>
                  <a:pt x="11826" y="12580"/>
                </a:lnTo>
                <a:lnTo>
                  <a:pt x="11850" y="12775"/>
                </a:lnTo>
                <a:lnTo>
                  <a:pt x="11315" y="12848"/>
                </a:lnTo>
                <a:lnTo>
                  <a:pt x="11242" y="12872"/>
                </a:lnTo>
                <a:lnTo>
                  <a:pt x="11193" y="12823"/>
                </a:lnTo>
                <a:lnTo>
                  <a:pt x="11193" y="12775"/>
                </a:lnTo>
                <a:lnTo>
                  <a:pt x="11193" y="12580"/>
                </a:lnTo>
                <a:lnTo>
                  <a:pt x="11193" y="12410"/>
                </a:lnTo>
                <a:lnTo>
                  <a:pt x="11169" y="12337"/>
                </a:lnTo>
                <a:lnTo>
                  <a:pt x="11510" y="12239"/>
                </a:lnTo>
                <a:lnTo>
                  <a:pt x="11850" y="12191"/>
                </a:lnTo>
                <a:close/>
                <a:moveTo>
                  <a:pt x="4842" y="511"/>
                </a:moveTo>
                <a:lnTo>
                  <a:pt x="5183" y="535"/>
                </a:lnTo>
                <a:lnTo>
                  <a:pt x="5548" y="584"/>
                </a:lnTo>
                <a:lnTo>
                  <a:pt x="5889" y="657"/>
                </a:lnTo>
                <a:lnTo>
                  <a:pt x="6229" y="754"/>
                </a:lnTo>
                <a:lnTo>
                  <a:pt x="6546" y="876"/>
                </a:lnTo>
                <a:lnTo>
                  <a:pt x="6862" y="1022"/>
                </a:lnTo>
                <a:lnTo>
                  <a:pt x="7178" y="1168"/>
                </a:lnTo>
                <a:lnTo>
                  <a:pt x="7470" y="1363"/>
                </a:lnTo>
                <a:lnTo>
                  <a:pt x="7738" y="1557"/>
                </a:lnTo>
                <a:lnTo>
                  <a:pt x="8006" y="1801"/>
                </a:lnTo>
                <a:lnTo>
                  <a:pt x="8225" y="2044"/>
                </a:lnTo>
                <a:lnTo>
                  <a:pt x="8444" y="2287"/>
                </a:lnTo>
                <a:lnTo>
                  <a:pt x="8492" y="2360"/>
                </a:lnTo>
                <a:lnTo>
                  <a:pt x="8444" y="2847"/>
                </a:lnTo>
                <a:lnTo>
                  <a:pt x="8419" y="3358"/>
                </a:lnTo>
                <a:lnTo>
                  <a:pt x="8444" y="4331"/>
                </a:lnTo>
                <a:lnTo>
                  <a:pt x="8468" y="5718"/>
                </a:lnTo>
                <a:lnTo>
                  <a:pt x="8468" y="7105"/>
                </a:lnTo>
                <a:lnTo>
                  <a:pt x="8468" y="7835"/>
                </a:lnTo>
                <a:lnTo>
                  <a:pt x="8492" y="8565"/>
                </a:lnTo>
                <a:lnTo>
                  <a:pt x="8541" y="10049"/>
                </a:lnTo>
                <a:lnTo>
                  <a:pt x="8614" y="11509"/>
                </a:lnTo>
                <a:lnTo>
                  <a:pt x="8663" y="12969"/>
                </a:lnTo>
                <a:lnTo>
                  <a:pt x="8663" y="12969"/>
                </a:lnTo>
                <a:lnTo>
                  <a:pt x="7860" y="12507"/>
                </a:lnTo>
                <a:lnTo>
                  <a:pt x="7446" y="12288"/>
                </a:lnTo>
                <a:lnTo>
                  <a:pt x="7032" y="12069"/>
                </a:lnTo>
                <a:lnTo>
                  <a:pt x="6765" y="11947"/>
                </a:lnTo>
                <a:lnTo>
                  <a:pt x="6497" y="11850"/>
                </a:lnTo>
                <a:lnTo>
                  <a:pt x="6205" y="11777"/>
                </a:lnTo>
                <a:lnTo>
                  <a:pt x="5937" y="11704"/>
                </a:lnTo>
                <a:lnTo>
                  <a:pt x="5353" y="11607"/>
                </a:lnTo>
                <a:lnTo>
                  <a:pt x="4769" y="11534"/>
                </a:lnTo>
                <a:lnTo>
                  <a:pt x="3650" y="11534"/>
                </a:lnTo>
                <a:lnTo>
                  <a:pt x="3066" y="11558"/>
                </a:lnTo>
                <a:lnTo>
                  <a:pt x="2507" y="11631"/>
                </a:lnTo>
                <a:lnTo>
                  <a:pt x="2044" y="11704"/>
                </a:lnTo>
                <a:lnTo>
                  <a:pt x="1533" y="11801"/>
                </a:lnTo>
                <a:lnTo>
                  <a:pt x="1290" y="11874"/>
                </a:lnTo>
                <a:lnTo>
                  <a:pt x="1047" y="11947"/>
                </a:lnTo>
                <a:lnTo>
                  <a:pt x="828" y="12045"/>
                </a:lnTo>
                <a:lnTo>
                  <a:pt x="609" y="12166"/>
                </a:lnTo>
                <a:lnTo>
                  <a:pt x="609" y="12166"/>
                </a:lnTo>
                <a:lnTo>
                  <a:pt x="633" y="11972"/>
                </a:lnTo>
                <a:lnTo>
                  <a:pt x="657" y="11777"/>
                </a:lnTo>
                <a:lnTo>
                  <a:pt x="657" y="11485"/>
                </a:lnTo>
                <a:lnTo>
                  <a:pt x="584" y="10147"/>
                </a:lnTo>
                <a:lnTo>
                  <a:pt x="536" y="9490"/>
                </a:lnTo>
                <a:lnTo>
                  <a:pt x="536" y="8833"/>
                </a:lnTo>
                <a:lnTo>
                  <a:pt x="560" y="7908"/>
                </a:lnTo>
                <a:lnTo>
                  <a:pt x="609" y="7008"/>
                </a:lnTo>
                <a:lnTo>
                  <a:pt x="657" y="6083"/>
                </a:lnTo>
                <a:lnTo>
                  <a:pt x="657" y="5645"/>
                </a:lnTo>
                <a:lnTo>
                  <a:pt x="657" y="5183"/>
                </a:lnTo>
                <a:lnTo>
                  <a:pt x="609" y="4234"/>
                </a:lnTo>
                <a:lnTo>
                  <a:pt x="584" y="3309"/>
                </a:lnTo>
                <a:lnTo>
                  <a:pt x="584" y="2896"/>
                </a:lnTo>
                <a:lnTo>
                  <a:pt x="609" y="2506"/>
                </a:lnTo>
                <a:lnTo>
                  <a:pt x="657" y="1728"/>
                </a:lnTo>
                <a:lnTo>
                  <a:pt x="949" y="1582"/>
                </a:lnTo>
                <a:lnTo>
                  <a:pt x="1241" y="1460"/>
                </a:lnTo>
                <a:lnTo>
                  <a:pt x="1801" y="1241"/>
                </a:lnTo>
                <a:lnTo>
                  <a:pt x="2653" y="949"/>
                </a:lnTo>
                <a:lnTo>
                  <a:pt x="3504" y="681"/>
                </a:lnTo>
                <a:lnTo>
                  <a:pt x="3821" y="608"/>
                </a:lnTo>
                <a:lnTo>
                  <a:pt x="4161" y="535"/>
                </a:lnTo>
                <a:lnTo>
                  <a:pt x="4502" y="511"/>
                </a:lnTo>
                <a:close/>
                <a:moveTo>
                  <a:pt x="15354" y="12191"/>
                </a:moveTo>
                <a:lnTo>
                  <a:pt x="15646" y="12239"/>
                </a:lnTo>
                <a:lnTo>
                  <a:pt x="15938" y="12337"/>
                </a:lnTo>
                <a:lnTo>
                  <a:pt x="15889" y="12507"/>
                </a:lnTo>
                <a:lnTo>
                  <a:pt x="15889" y="12653"/>
                </a:lnTo>
                <a:lnTo>
                  <a:pt x="15889" y="12994"/>
                </a:lnTo>
                <a:lnTo>
                  <a:pt x="15524" y="12872"/>
                </a:lnTo>
                <a:lnTo>
                  <a:pt x="15500" y="12702"/>
                </a:lnTo>
                <a:lnTo>
                  <a:pt x="15427" y="12507"/>
                </a:lnTo>
                <a:lnTo>
                  <a:pt x="15378" y="12337"/>
                </a:lnTo>
                <a:lnTo>
                  <a:pt x="15330" y="12191"/>
                </a:lnTo>
                <a:close/>
                <a:moveTo>
                  <a:pt x="1509" y="12385"/>
                </a:moveTo>
                <a:lnTo>
                  <a:pt x="1460" y="12677"/>
                </a:lnTo>
                <a:lnTo>
                  <a:pt x="1436" y="12848"/>
                </a:lnTo>
                <a:lnTo>
                  <a:pt x="1460" y="13018"/>
                </a:lnTo>
                <a:lnTo>
                  <a:pt x="1290" y="13091"/>
                </a:lnTo>
                <a:lnTo>
                  <a:pt x="1290" y="12969"/>
                </a:lnTo>
                <a:lnTo>
                  <a:pt x="1290" y="12726"/>
                </a:lnTo>
                <a:lnTo>
                  <a:pt x="1266" y="12580"/>
                </a:lnTo>
                <a:lnTo>
                  <a:pt x="1241" y="12458"/>
                </a:lnTo>
                <a:lnTo>
                  <a:pt x="1509" y="12385"/>
                </a:lnTo>
                <a:close/>
                <a:moveTo>
                  <a:pt x="10926" y="12385"/>
                </a:moveTo>
                <a:lnTo>
                  <a:pt x="10877" y="12531"/>
                </a:lnTo>
                <a:lnTo>
                  <a:pt x="10828" y="12750"/>
                </a:lnTo>
                <a:lnTo>
                  <a:pt x="10804" y="12969"/>
                </a:lnTo>
                <a:lnTo>
                  <a:pt x="10366" y="13091"/>
                </a:lnTo>
                <a:lnTo>
                  <a:pt x="10366" y="12921"/>
                </a:lnTo>
                <a:lnTo>
                  <a:pt x="10366" y="12750"/>
                </a:lnTo>
                <a:lnTo>
                  <a:pt x="10366" y="12677"/>
                </a:lnTo>
                <a:lnTo>
                  <a:pt x="10342" y="12604"/>
                </a:lnTo>
                <a:lnTo>
                  <a:pt x="10536" y="12531"/>
                </a:lnTo>
                <a:lnTo>
                  <a:pt x="10926" y="12385"/>
                </a:lnTo>
                <a:close/>
                <a:moveTo>
                  <a:pt x="7105" y="12726"/>
                </a:moveTo>
                <a:lnTo>
                  <a:pt x="7641" y="13018"/>
                </a:lnTo>
                <a:lnTo>
                  <a:pt x="7616" y="13115"/>
                </a:lnTo>
                <a:lnTo>
                  <a:pt x="7616" y="13140"/>
                </a:lnTo>
                <a:lnTo>
                  <a:pt x="7397" y="13042"/>
                </a:lnTo>
                <a:lnTo>
                  <a:pt x="7178" y="12969"/>
                </a:lnTo>
                <a:lnTo>
                  <a:pt x="7130" y="12823"/>
                </a:lnTo>
                <a:lnTo>
                  <a:pt x="7105" y="12726"/>
                </a:lnTo>
                <a:close/>
                <a:moveTo>
                  <a:pt x="16181" y="12410"/>
                </a:moveTo>
                <a:lnTo>
                  <a:pt x="16303" y="12458"/>
                </a:lnTo>
                <a:lnTo>
                  <a:pt x="16254" y="12604"/>
                </a:lnTo>
                <a:lnTo>
                  <a:pt x="16230" y="12775"/>
                </a:lnTo>
                <a:lnTo>
                  <a:pt x="16206" y="13140"/>
                </a:lnTo>
                <a:lnTo>
                  <a:pt x="16157" y="13115"/>
                </a:lnTo>
                <a:lnTo>
                  <a:pt x="16206" y="13067"/>
                </a:lnTo>
                <a:lnTo>
                  <a:pt x="16206" y="12994"/>
                </a:lnTo>
                <a:lnTo>
                  <a:pt x="16181" y="12702"/>
                </a:lnTo>
                <a:lnTo>
                  <a:pt x="16181" y="12410"/>
                </a:lnTo>
                <a:close/>
                <a:moveTo>
                  <a:pt x="10025" y="12750"/>
                </a:moveTo>
                <a:lnTo>
                  <a:pt x="9977" y="12994"/>
                </a:lnTo>
                <a:lnTo>
                  <a:pt x="9928" y="13213"/>
                </a:lnTo>
                <a:lnTo>
                  <a:pt x="9928" y="13261"/>
                </a:lnTo>
                <a:lnTo>
                  <a:pt x="9563" y="13432"/>
                </a:lnTo>
                <a:lnTo>
                  <a:pt x="9563" y="13286"/>
                </a:lnTo>
                <a:lnTo>
                  <a:pt x="9563" y="13164"/>
                </a:lnTo>
                <a:lnTo>
                  <a:pt x="9539" y="13067"/>
                </a:lnTo>
                <a:lnTo>
                  <a:pt x="9539" y="13042"/>
                </a:lnTo>
                <a:lnTo>
                  <a:pt x="9563" y="13018"/>
                </a:lnTo>
                <a:lnTo>
                  <a:pt x="9782" y="12896"/>
                </a:lnTo>
                <a:lnTo>
                  <a:pt x="10025" y="12750"/>
                </a:lnTo>
                <a:close/>
                <a:moveTo>
                  <a:pt x="8030" y="13261"/>
                </a:moveTo>
                <a:lnTo>
                  <a:pt x="8322" y="13432"/>
                </a:lnTo>
                <a:lnTo>
                  <a:pt x="8614" y="13553"/>
                </a:lnTo>
                <a:lnTo>
                  <a:pt x="8565" y="13675"/>
                </a:lnTo>
                <a:lnTo>
                  <a:pt x="8541" y="13870"/>
                </a:lnTo>
                <a:lnTo>
                  <a:pt x="8419" y="13724"/>
                </a:lnTo>
                <a:lnTo>
                  <a:pt x="8298" y="13602"/>
                </a:lnTo>
                <a:lnTo>
                  <a:pt x="8030" y="13383"/>
                </a:lnTo>
                <a:lnTo>
                  <a:pt x="8030" y="13261"/>
                </a:lnTo>
                <a:close/>
                <a:moveTo>
                  <a:pt x="9247" y="13261"/>
                </a:moveTo>
                <a:lnTo>
                  <a:pt x="9247" y="13383"/>
                </a:lnTo>
                <a:lnTo>
                  <a:pt x="9271" y="13578"/>
                </a:lnTo>
                <a:lnTo>
                  <a:pt x="9052" y="13724"/>
                </a:lnTo>
                <a:lnTo>
                  <a:pt x="8857" y="13894"/>
                </a:lnTo>
                <a:lnTo>
                  <a:pt x="8857" y="13699"/>
                </a:lnTo>
                <a:lnTo>
                  <a:pt x="8857" y="13626"/>
                </a:lnTo>
                <a:lnTo>
                  <a:pt x="8930" y="13602"/>
                </a:lnTo>
                <a:lnTo>
                  <a:pt x="8979" y="13553"/>
                </a:lnTo>
                <a:lnTo>
                  <a:pt x="9052" y="13456"/>
                </a:lnTo>
                <a:lnTo>
                  <a:pt x="9101" y="13407"/>
                </a:lnTo>
                <a:lnTo>
                  <a:pt x="9149" y="13334"/>
                </a:lnTo>
                <a:lnTo>
                  <a:pt x="9247" y="13261"/>
                </a:lnTo>
                <a:close/>
                <a:moveTo>
                  <a:pt x="4550" y="0"/>
                </a:moveTo>
                <a:lnTo>
                  <a:pt x="4185" y="24"/>
                </a:lnTo>
                <a:lnTo>
                  <a:pt x="3845" y="49"/>
                </a:lnTo>
                <a:lnTo>
                  <a:pt x="3504" y="122"/>
                </a:lnTo>
                <a:lnTo>
                  <a:pt x="3042" y="243"/>
                </a:lnTo>
                <a:lnTo>
                  <a:pt x="2580" y="414"/>
                </a:lnTo>
                <a:lnTo>
                  <a:pt x="1679" y="754"/>
                </a:lnTo>
                <a:lnTo>
                  <a:pt x="1290" y="876"/>
                </a:lnTo>
                <a:lnTo>
                  <a:pt x="852" y="1046"/>
                </a:lnTo>
                <a:lnTo>
                  <a:pt x="633" y="1168"/>
                </a:lnTo>
                <a:lnTo>
                  <a:pt x="438" y="1290"/>
                </a:lnTo>
                <a:lnTo>
                  <a:pt x="292" y="1436"/>
                </a:lnTo>
                <a:lnTo>
                  <a:pt x="195" y="1606"/>
                </a:lnTo>
                <a:lnTo>
                  <a:pt x="171" y="1703"/>
                </a:lnTo>
                <a:lnTo>
                  <a:pt x="195" y="1801"/>
                </a:lnTo>
                <a:lnTo>
                  <a:pt x="122" y="2093"/>
                </a:lnTo>
                <a:lnTo>
                  <a:pt x="73" y="2409"/>
                </a:lnTo>
                <a:lnTo>
                  <a:pt x="49" y="2725"/>
                </a:lnTo>
                <a:lnTo>
                  <a:pt x="49" y="3066"/>
                </a:lnTo>
                <a:lnTo>
                  <a:pt x="73" y="3699"/>
                </a:lnTo>
                <a:lnTo>
                  <a:pt x="98" y="4331"/>
                </a:lnTo>
                <a:lnTo>
                  <a:pt x="122" y="5183"/>
                </a:lnTo>
                <a:lnTo>
                  <a:pt x="122" y="6034"/>
                </a:lnTo>
                <a:lnTo>
                  <a:pt x="98" y="6886"/>
                </a:lnTo>
                <a:lnTo>
                  <a:pt x="25" y="7738"/>
                </a:lnTo>
                <a:lnTo>
                  <a:pt x="0" y="8468"/>
                </a:lnTo>
                <a:lnTo>
                  <a:pt x="0" y="9198"/>
                </a:lnTo>
                <a:lnTo>
                  <a:pt x="0" y="9928"/>
                </a:lnTo>
                <a:lnTo>
                  <a:pt x="49" y="10633"/>
                </a:lnTo>
                <a:lnTo>
                  <a:pt x="122" y="11680"/>
                </a:lnTo>
                <a:lnTo>
                  <a:pt x="122" y="12045"/>
                </a:lnTo>
                <a:lnTo>
                  <a:pt x="122" y="12166"/>
                </a:lnTo>
                <a:lnTo>
                  <a:pt x="171" y="12264"/>
                </a:lnTo>
                <a:lnTo>
                  <a:pt x="195" y="12337"/>
                </a:lnTo>
                <a:lnTo>
                  <a:pt x="292" y="12385"/>
                </a:lnTo>
                <a:lnTo>
                  <a:pt x="341" y="12410"/>
                </a:lnTo>
                <a:lnTo>
                  <a:pt x="365" y="12507"/>
                </a:lnTo>
                <a:lnTo>
                  <a:pt x="414" y="12580"/>
                </a:lnTo>
                <a:lnTo>
                  <a:pt x="487" y="12629"/>
                </a:lnTo>
                <a:lnTo>
                  <a:pt x="584" y="12629"/>
                </a:lnTo>
                <a:lnTo>
                  <a:pt x="803" y="12580"/>
                </a:lnTo>
                <a:lnTo>
                  <a:pt x="803" y="12896"/>
                </a:lnTo>
                <a:lnTo>
                  <a:pt x="803" y="13188"/>
                </a:lnTo>
                <a:lnTo>
                  <a:pt x="828" y="13334"/>
                </a:lnTo>
                <a:lnTo>
                  <a:pt x="876" y="13480"/>
                </a:lnTo>
                <a:lnTo>
                  <a:pt x="925" y="13529"/>
                </a:lnTo>
                <a:lnTo>
                  <a:pt x="998" y="13578"/>
                </a:lnTo>
                <a:lnTo>
                  <a:pt x="1144" y="13578"/>
                </a:lnTo>
                <a:lnTo>
                  <a:pt x="1217" y="13553"/>
                </a:lnTo>
                <a:lnTo>
                  <a:pt x="1241" y="13529"/>
                </a:lnTo>
                <a:lnTo>
                  <a:pt x="1363" y="13529"/>
                </a:lnTo>
                <a:lnTo>
                  <a:pt x="1485" y="13505"/>
                </a:lnTo>
                <a:lnTo>
                  <a:pt x="1704" y="13432"/>
                </a:lnTo>
                <a:lnTo>
                  <a:pt x="2142" y="13310"/>
                </a:lnTo>
                <a:lnTo>
                  <a:pt x="2604" y="13213"/>
                </a:lnTo>
                <a:lnTo>
                  <a:pt x="3188" y="13140"/>
                </a:lnTo>
                <a:lnTo>
                  <a:pt x="3772" y="13091"/>
                </a:lnTo>
                <a:lnTo>
                  <a:pt x="4356" y="13067"/>
                </a:lnTo>
                <a:lnTo>
                  <a:pt x="4940" y="13091"/>
                </a:lnTo>
                <a:lnTo>
                  <a:pt x="5402" y="13115"/>
                </a:lnTo>
                <a:lnTo>
                  <a:pt x="5937" y="13164"/>
                </a:lnTo>
                <a:lnTo>
                  <a:pt x="6473" y="13261"/>
                </a:lnTo>
                <a:lnTo>
                  <a:pt x="6740" y="13334"/>
                </a:lnTo>
                <a:lnTo>
                  <a:pt x="7008" y="13407"/>
                </a:lnTo>
                <a:lnTo>
                  <a:pt x="7251" y="13505"/>
                </a:lnTo>
                <a:lnTo>
                  <a:pt x="7495" y="13626"/>
                </a:lnTo>
                <a:lnTo>
                  <a:pt x="7714" y="13772"/>
                </a:lnTo>
                <a:lnTo>
                  <a:pt x="7908" y="13918"/>
                </a:lnTo>
                <a:lnTo>
                  <a:pt x="8079" y="14088"/>
                </a:lnTo>
                <a:lnTo>
                  <a:pt x="8225" y="14307"/>
                </a:lnTo>
                <a:lnTo>
                  <a:pt x="8322" y="14526"/>
                </a:lnTo>
                <a:lnTo>
                  <a:pt x="8371" y="14794"/>
                </a:lnTo>
                <a:lnTo>
                  <a:pt x="8419" y="14891"/>
                </a:lnTo>
                <a:lnTo>
                  <a:pt x="8468" y="14940"/>
                </a:lnTo>
                <a:lnTo>
                  <a:pt x="8565" y="14964"/>
                </a:lnTo>
                <a:lnTo>
                  <a:pt x="8638" y="14964"/>
                </a:lnTo>
                <a:lnTo>
                  <a:pt x="8736" y="14916"/>
                </a:lnTo>
                <a:lnTo>
                  <a:pt x="8809" y="14843"/>
                </a:lnTo>
                <a:lnTo>
                  <a:pt x="8857" y="14770"/>
                </a:lnTo>
                <a:lnTo>
                  <a:pt x="8857" y="14648"/>
                </a:lnTo>
                <a:lnTo>
                  <a:pt x="8833" y="14599"/>
                </a:lnTo>
                <a:lnTo>
                  <a:pt x="9052" y="14332"/>
                </a:lnTo>
                <a:lnTo>
                  <a:pt x="9247" y="14113"/>
                </a:lnTo>
                <a:lnTo>
                  <a:pt x="9514" y="13943"/>
                </a:lnTo>
                <a:lnTo>
                  <a:pt x="9806" y="13772"/>
                </a:lnTo>
                <a:lnTo>
                  <a:pt x="10220" y="13602"/>
                </a:lnTo>
                <a:lnTo>
                  <a:pt x="10658" y="13456"/>
                </a:lnTo>
                <a:lnTo>
                  <a:pt x="11096" y="13334"/>
                </a:lnTo>
                <a:lnTo>
                  <a:pt x="11534" y="13261"/>
                </a:lnTo>
                <a:lnTo>
                  <a:pt x="12045" y="13188"/>
                </a:lnTo>
                <a:lnTo>
                  <a:pt x="12580" y="13140"/>
                </a:lnTo>
                <a:lnTo>
                  <a:pt x="13626" y="13091"/>
                </a:lnTo>
                <a:lnTo>
                  <a:pt x="13967" y="13091"/>
                </a:lnTo>
                <a:lnTo>
                  <a:pt x="14308" y="13115"/>
                </a:lnTo>
                <a:lnTo>
                  <a:pt x="14648" y="13140"/>
                </a:lnTo>
                <a:lnTo>
                  <a:pt x="14965" y="13188"/>
                </a:lnTo>
                <a:lnTo>
                  <a:pt x="15305" y="13261"/>
                </a:lnTo>
                <a:lnTo>
                  <a:pt x="15622" y="13359"/>
                </a:lnTo>
                <a:lnTo>
                  <a:pt x="15938" y="13480"/>
                </a:lnTo>
                <a:lnTo>
                  <a:pt x="16254" y="13651"/>
                </a:lnTo>
                <a:lnTo>
                  <a:pt x="16303" y="13675"/>
                </a:lnTo>
                <a:lnTo>
                  <a:pt x="16376" y="13675"/>
                </a:lnTo>
                <a:lnTo>
                  <a:pt x="16425" y="13651"/>
                </a:lnTo>
                <a:lnTo>
                  <a:pt x="16473" y="13626"/>
                </a:lnTo>
                <a:lnTo>
                  <a:pt x="16522" y="13578"/>
                </a:lnTo>
                <a:lnTo>
                  <a:pt x="16546" y="13529"/>
                </a:lnTo>
                <a:lnTo>
                  <a:pt x="16571" y="13456"/>
                </a:lnTo>
                <a:lnTo>
                  <a:pt x="16571" y="13407"/>
                </a:lnTo>
                <a:lnTo>
                  <a:pt x="16595" y="13310"/>
                </a:lnTo>
                <a:lnTo>
                  <a:pt x="16595" y="12921"/>
                </a:lnTo>
                <a:lnTo>
                  <a:pt x="16571" y="12531"/>
                </a:lnTo>
                <a:lnTo>
                  <a:pt x="16765" y="12556"/>
                </a:lnTo>
                <a:lnTo>
                  <a:pt x="16911" y="12556"/>
                </a:lnTo>
                <a:lnTo>
                  <a:pt x="17082" y="12531"/>
                </a:lnTo>
                <a:lnTo>
                  <a:pt x="17228" y="12483"/>
                </a:lnTo>
                <a:lnTo>
                  <a:pt x="17301" y="12458"/>
                </a:lnTo>
                <a:lnTo>
                  <a:pt x="17325" y="12410"/>
                </a:lnTo>
                <a:lnTo>
                  <a:pt x="17374" y="12361"/>
                </a:lnTo>
                <a:lnTo>
                  <a:pt x="17374" y="12312"/>
                </a:lnTo>
                <a:lnTo>
                  <a:pt x="17398" y="12264"/>
                </a:lnTo>
                <a:lnTo>
                  <a:pt x="17374" y="12191"/>
                </a:lnTo>
                <a:lnTo>
                  <a:pt x="17349" y="12142"/>
                </a:lnTo>
                <a:lnTo>
                  <a:pt x="17301" y="12118"/>
                </a:lnTo>
                <a:lnTo>
                  <a:pt x="17325" y="11972"/>
                </a:lnTo>
                <a:lnTo>
                  <a:pt x="17349" y="11826"/>
                </a:lnTo>
                <a:lnTo>
                  <a:pt x="17349" y="11558"/>
                </a:lnTo>
                <a:lnTo>
                  <a:pt x="17325" y="10998"/>
                </a:lnTo>
                <a:lnTo>
                  <a:pt x="17301" y="8881"/>
                </a:lnTo>
                <a:lnTo>
                  <a:pt x="17301" y="7178"/>
                </a:lnTo>
                <a:lnTo>
                  <a:pt x="17301" y="6326"/>
                </a:lnTo>
                <a:lnTo>
                  <a:pt x="17349" y="5475"/>
                </a:lnTo>
                <a:lnTo>
                  <a:pt x="17374" y="4380"/>
                </a:lnTo>
                <a:lnTo>
                  <a:pt x="17374" y="3820"/>
                </a:lnTo>
                <a:lnTo>
                  <a:pt x="17374" y="3285"/>
                </a:lnTo>
                <a:lnTo>
                  <a:pt x="17349" y="2920"/>
                </a:lnTo>
                <a:lnTo>
                  <a:pt x="17325" y="2531"/>
                </a:lnTo>
                <a:lnTo>
                  <a:pt x="17301" y="2336"/>
                </a:lnTo>
                <a:lnTo>
                  <a:pt x="17276" y="2141"/>
                </a:lnTo>
                <a:lnTo>
                  <a:pt x="17228" y="1971"/>
                </a:lnTo>
                <a:lnTo>
                  <a:pt x="17130" y="1801"/>
                </a:lnTo>
                <a:lnTo>
                  <a:pt x="17179" y="1728"/>
                </a:lnTo>
                <a:lnTo>
                  <a:pt x="17203" y="1630"/>
                </a:lnTo>
                <a:lnTo>
                  <a:pt x="17203" y="1557"/>
                </a:lnTo>
                <a:lnTo>
                  <a:pt x="17155" y="1460"/>
                </a:lnTo>
                <a:lnTo>
                  <a:pt x="16911" y="1217"/>
                </a:lnTo>
                <a:lnTo>
                  <a:pt x="16644" y="998"/>
                </a:lnTo>
                <a:lnTo>
                  <a:pt x="16352" y="803"/>
                </a:lnTo>
                <a:lnTo>
                  <a:pt x="16035" y="633"/>
                </a:lnTo>
                <a:lnTo>
                  <a:pt x="15719" y="487"/>
                </a:lnTo>
                <a:lnTo>
                  <a:pt x="15378" y="365"/>
                </a:lnTo>
                <a:lnTo>
                  <a:pt x="15038" y="268"/>
                </a:lnTo>
                <a:lnTo>
                  <a:pt x="14697" y="195"/>
                </a:lnTo>
                <a:lnTo>
                  <a:pt x="14356" y="146"/>
                </a:lnTo>
                <a:lnTo>
                  <a:pt x="14016" y="97"/>
                </a:lnTo>
                <a:lnTo>
                  <a:pt x="13626" y="49"/>
                </a:lnTo>
                <a:lnTo>
                  <a:pt x="13261" y="24"/>
                </a:lnTo>
                <a:lnTo>
                  <a:pt x="12896" y="24"/>
                </a:lnTo>
                <a:lnTo>
                  <a:pt x="12531" y="49"/>
                </a:lnTo>
                <a:lnTo>
                  <a:pt x="12166" y="97"/>
                </a:lnTo>
                <a:lnTo>
                  <a:pt x="11826" y="170"/>
                </a:lnTo>
                <a:lnTo>
                  <a:pt x="11583" y="243"/>
                </a:lnTo>
                <a:lnTo>
                  <a:pt x="11339" y="316"/>
                </a:lnTo>
                <a:lnTo>
                  <a:pt x="10877" y="560"/>
                </a:lnTo>
                <a:lnTo>
                  <a:pt x="10415" y="803"/>
                </a:lnTo>
                <a:lnTo>
                  <a:pt x="9977" y="1046"/>
                </a:lnTo>
                <a:lnTo>
                  <a:pt x="9441" y="1338"/>
                </a:lnTo>
                <a:lnTo>
                  <a:pt x="9125" y="1509"/>
                </a:lnTo>
                <a:lnTo>
                  <a:pt x="8857" y="1703"/>
                </a:lnTo>
                <a:lnTo>
                  <a:pt x="8809" y="1679"/>
                </a:lnTo>
                <a:lnTo>
                  <a:pt x="8687" y="1679"/>
                </a:lnTo>
                <a:lnTo>
                  <a:pt x="8638" y="1728"/>
                </a:lnTo>
                <a:lnTo>
                  <a:pt x="8419" y="1460"/>
                </a:lnTo>
                <a:lnTo>
                  <a:pt x="8152" y="1217"/>
                </a:lnTo>
                <a:lnTo>
                  <a:pt x="7884" y="1022"/>
                </a:lnTo>
                <a:lnTo>
                  <a:pt x="7592" y="803"/>
                </a:lnTo>
                <a:lnTo>
                  <a:pt x="7276" y="633"/>
                </a:lnTo>
                <a:lnTo>
                  <a:pt x="6959" y="487"/>
                </a:lnTo>
                <a:lnTo>
                  <a:pt x="6643" y="341"/>
                </a:lnTo>
                <a:lnTo>
                  <a:pt x="6302" y="243"/>
                </a:lnTo>
                <a:lnTo>
                  <a:pt x="5962" y="146"/>
                </a:lnTo>
                <a:lnTo>
                  <a:pt x="5597" y="73"/>
                </a:lnTo>
                <a:lnTo>
                  <a:pt x="5256" y="24"/>
                </a:lnTo>
                <a:lnTo>
                  <a:pt x="4891" y="0"/>
                </a:lnTo>
                <a:close/>
              </a:path>
            </a:pathLst>
          </a:custGeom>
          <a:solidFill>
            <a:srgbClr val="6D9EEB"/>
          </a:solidFill>
          <a:ln>
            <a:noFill/>
          </a:ln>
        </p:spPr>
        <p:txBody>
          <a:bodyPr lIns="91425" tIns="91425" rIns="91425" bIns="91425" anchor="ctr" anchorCtr="0">
            <a:noAutofit/>
          </a:bodyPr>
          <a:lstStyle/>
          <a:p>
            <a:pPr lvl="0">
              <a:spcBef>
                <a:spcPts val="0"/>
              </a:spcBef>
              <a:buNone/>
            </a:pPr>
            <a:endParaRPr>
              <a:solidFill>
                <a:srgbClr val="6D9EEB"/>
              </a:solidFill>
            </a:endParaRPr>
          </a:p>
        </p:txBody>
      </p:sp>
      <p:sp>
        <p:nvSpPr>
          <p:cNvPr id="23" name="TextBox 22"/>
          <p:cNvSpPr txBox="1"/>
          <p:nvPr/>
        </p:nvSpPr>
        <p:spPr>
          <a:xfrm>
            <a:off x="1420588" y="1949881"/>
            <a:ext cx="2257218" cy="2308324"/>
          </a:xfrm>
          <a:prstGeom prst="rect">
            <a:avLst/>
          </a:prstGeom>
          <a:noFill/>
        </p:spPr>
        <p:txBody>
          <a:bodyPr wrap="square" rtlCol="0">
            <a:spAutoFit/>
          </a:bodyPr>
          <a:lstStyle/>
          <a:p>
            <a:pPr algn="just"/>
            <a:r>
              <a:rPr lang="en-US" smtClean="0"/>
              <a:t>Để tăng sự cạnh tranh giữa các công ty du lịch thì xây dựng một hệ thống quản lý thông tin du lịch mạnh mẽ, đầy đủ các tính năng là điều cần thiết.</a:t>
            </a:r>
            <a:endParaRPr lang="en-US"/>
          </a:p>
        </p:txBody>
      </p:sp>
      <p:sp>
        <p:nvSpPr>
          <p:cNvPr id="24" name="TextBox 23"/>
          <p:cNvSpPr txBox="1"/>
          <p:nvPr/>
        </p:nvSpPr>
        <p:spPr>
          <a:xfrm>
            <a:off x="3781026" y="1952016"/>
            <a:ext cx="2257218" cy="2031325"/>
          </a:xfrm>
          <a:prstGeom prst="rect">
            <a:avLst/>
          </a:prstGeom>
          <a:noFill/>
        </p:spPr>
        <p:txBody>
          <a:bodyPr wrap="square" rtlCol="0">
            <a:spAutoFit/>
          </a:bodyPr>
          <a:lstStyle/>
          <a:p>
            <a:pPr algn="just"/>
            <a:r>
              <a:rPr lang="vi-VN" dirty="0">
                <a:latin typeface="Calibri" panose="020F0502020204030204" pitchFamily="34" charset="0"/>
              </a:rPr>
              <a:t>“Xây dựng hệ thống thông tin du lịch” với các tính năng vượt trội, dễ sử dụng, thân thiện với người dùng, tiết kiệm thời gian và công sức. </a:t>
            </a:r>
            <a:endParaRPr lang="en-US" dirty="0">
              <a:latin typeface="Calibri" panose="020F0502020204030204" pitchFamily="34"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1200">
        <p:dissolve/>
      </p:transition>
    </mc:Choice>
    <mc:Fallback xmlns="">
      <p:transition spd="slow">
        <p:dissolv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1000" fill="hold"/>
                                        <p:tgtEl>
                                          <p:spTgt spid="7"/>
                                        </p:tgtEl>
                                        <p:attrNameLst>
                                          <p:attrName>ppt_w</p:attrName>
                                        </p:attrNameLst>
                                      </p:cBhvr>
                                      <p:tavLst>
                                        <p:tav tm="0">
                                          <p:val>
                                            <p:strVal val="#ppt_w*0.70"/>
                                          </p:val>
                                        </p:tav>
                                        <p:tav tm="100000">
                                          <p:val>
                                            <p:strVal val="#ppt_w"/>
                                          </p:val>
                                        </p:tav>
                                      </p:tavLst>
                                    </p:anim>
                                    <p:anim calcmode="lin" valueType="num">
                                      <p:cBhvr>
                                        <p:cTn id="8" dur="1000" fill="hold"/>
                                        <p:tgtEl>
                                          <p:spTgt spid="7"/>
                                        </p:tgtEl>
                                        <p:attrNameLst>
                                          <p:attrName>ppt_h</p:attrName>
                                        </p:attrNameLst>
                                      </p:cBhvr>
                                      <p:tavLst>
                                        <p:tav tm="0">
                                          <p:val>
                                            <p:strVal val="#ppt_h"/>
                                          </p:val>
                                        </p:tav>
                                        <p:tav tm="100000">
                                          <p:val>
                                            <p:strVal val="#ppt_h"/>
                                          </p:val>
                                        </p:tav>
                                      </p:tavLst>
                                    </p:anim>
                                    <p:animEffect transition="in" filter="fade">
                                      <p:cBhvr>
                                        <p:cTn id="9" dur="1000"/>
                                        <p:tgtEl>
                                          <p:spTgt spid="7"/>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22"/>
                                        </p:tgtEl>
                                        <p:attrNameLst>
                                          <p:attrName>style.visibility</p:attrName>
                                        </p:attrNameLst>
                                      </p:cBhvr>
                                      <p:to>
                                        <p:strVal val="visible"/>
                                      </p:to>
                                    </p:set>
                                    <p:anim calcmode="lin" valueType="num">
                                      <p:cBhvr>
                                        <p:cTn id="12" dur="1000" fill="hold"/>
                                        <p:tgtEl>
                                          <p:spTgt spid="22"/>
                                        </p:tgtEl>
                                        <p:attrNameLst>
                                          <p:attrName>ppt_w</p:attrName>
                                        </p:attrNameLst>
                                      </p:cBhvr>
                                      <p:tavLst>
                                        <p:tav tm="0">
                                          <p:val>
                                            <p:strVal val="#ppt_w*0.70"/>
                                          </p:val>
                                        </p:tav>
                                        <p:tav tm="100000">
                                          <p:val>
                                            <p:strVal val="#ppt_w"/>
                                          </p:val>
                                        </p:tav>
                                      </p:tavLst>
                                    </p:anim>
                                    <p:anim calcmode="lin" valueType="num">
                                      <p:cBhvr>
                                        <p:cTn id="13" dur="1000" fill="hold"/>
                                        <p:tgtEl>
                                          <p:spTgt spid="22"/>
                                        </p:tgtEl>
                                        <p:attrNameLst>
                                          <p:attrName>ppt_h</p:attrName>
                                        </p:attrNameLst>
                                      </p:cBhvr>
                                      <p:tavLst>
                                        <p:tav tm="0">
                                          <p:val>
                                            <p:strVal val="#ppt_h"/>
                                          </p:val>
                                        </p:tav>
                                        <p:tav tm="100000">
                                          <p:val>
                                            <p:strVal val="#ppt_h"/>
                                          </p:val>
                                        </p:tav>
                                      </p:tavLst>
                                    </p:anim>
                                    <p:animEffect transition="in" filter="fade">
                                      <p:cBhvr>
                                        <p:cTn id="14" dur="1000"/>
                                        <p:tgtEl>
                                          <p:spTgt spid="22"/>
                                        </p:tgtEl>
                                      </p:cBhvr>
                                    </p:animEffect>
                                  </p:childTnLst>
                                </p:cTn>
                              </p:par>
                            </p:childTnLst>
                          </p:cTn>
                        </p:par>
                      </p:childTnLst>
                    </p:cTn>
                  </p:par>
                  <p:par>
                    <p:cTn id="15" fill="hold">
                      <p:stCondLst>
                        <p:cond delay="indefinite"/>
                      </p:stCondLst>
                      <p:childTnLst>
                        <p:par>
                          <p:cTn id="16" fill="hold">
                            <p:stCondLst>
                              <p:cond delay="0"/>
                            </p:stCondLst>
                            <p:childTnLst>
                              <p:par>
                                <p:cTn id="17" presetID="37" presetClass="entr" presetSubtype="0" fill="hold" grpId="0" nodeType="clickEffect">
                                  <p:stCondLst>
                                    <p:cond delay="0"/>
                                  </p:stCondLst>
                                  <p:childTnLst>
                                    <p:set>
                                      <p:cBhvr>
                                        <p:cTn id="18" dur="1" fill="hold">
                                          <p:stCondLst>
                                            <p:cond delay="0"/>
                                          </p:stCondLst>
                                        </p:cTn>
                                        <p:tgtEl>
                                          <p:spTgt spid="23"/>
                                        </p:tgtEl>
                                        <p:attrNameLst>
                                          <p:attrName>style.visibility</p:attrName>
                                        </p:attrNameLst>
                                      </p:cBhvr>
                                      <p:to>
                                        <p:strVal val="visible"/>
                                      </p:to>
                                    </p:set>
                                    <p:animEffect transition="in" filter="fade">
                                      <p:cBhvr>
                                        <p:cTn id="19" dur="1000"/>
                                        <p:tgtEl>
                                          <p:spTgt spid="23"/>
                                        </p:tgtEl>
                                      </p:cBhvr>
                                    </p:animEffect>
                                    <p:anim calcmode="lin" valueType="num">
                                      <p:cBhvr>
                                        <p:cTn id="20" dur="1000" fill="hold"/>
                                        <p:tgtEl>
                                          <p:spTgt spid="23"/>
                                        </p:tgtEl>
                                        <p:attrNameLst>
                                          <p:attrName>ppt_x</p:attrName>
                                        </p:attrNameLst>
                                      </p:cBhvr>
                                      <p:tavLst>
                                        <p:tav tm="0">
                                          <p:val>
                                            <p:strVal val="#ppt_x"/>
                                          </p:val>
                                        </p:tav>
                                        <p:tav tm="100000">
                                          <p:val>
                                            <p:strVal val="#ppt_x"/>
                                          </p:val>
                                        </p:tav>
                                      </p:tavLst>
                                    </p:anim>
                                    <p:anim calcmode="lin" valueType="num">
                                      <p:cBhvr>
                                        <p:cTn id="21" dur="900" decel="100000" fill="hold"/>
                                        <p:tgtEl>
                                          <p:spTgt spid="23"/>
                                        </p:tgtEl>
                                        <p:attrNameLst>
                                          <p:attrName>ppt_y</p:attrName>
                                        </p:attrNameLst>
                                      </p:cBhvr>
                                      <p:tavLst>
                                        <p:tav tm="0">
                                          <p:val>
                                            <p:strVal val="#ppt_y+1"/>
                                          </p:val>
                                        </p:tav>
                                        <p:tav tm="100000">
                                          <p:val>
                                            <p:strVal val="#ppt_y-.03"/>
                                          </p:val>
                                        </p:tav>
                                      </p:tavLst>
                                    </p:anim>
                                    <p:anim calcmode="lin" valueType="num">
                                      <p:cBhvr>
                                        <p:cTn id="22" dur="100" accel="100000" fill="hold">
                                          <p:stCondLst>
                                            <p:cond delay="900"/>
                                          </p:stCondLst>
                                        </p:cTn>
                                        <p:tgtEl>
                                          <p:spTgt spid="23"/>
                                        </p:tgtEl>
                                        <p:attrNameLst>
                                          <p:attrName>ppt_y</p:attrName>
                                        </p:attrNameLst>
                                      </p:cBhvr>
                                      <p:tavLst>
                                        <p:tav tm="0">
                                          <p:val>
                                            <p:strVal val="#ppt_y-.03"/>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13" presetClass="entr" presetSubtype="16"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plus(in)">
                                      <p:cBhvr>
                                        <p:cTn id="27" dur="10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3" grpId="0"/>
      <p:bldP spid="24" grpId="0"/>
    </p:bldLst>
  </p:timing>
</p:sld>
</file>

<file path=ppt/slides/slide7.xml><?xml version="1.0" encoding="utf-8"?>
<p:sld xmlns:a="http://schemas.openxmlformats.org/drawingml/2006/main" xmlns:r="http://schemas.openxmlformats.org/officeDocument/2006/relationships" xmlns:p="http://schemas.openxmlformats.org/presentationml/2006/main">
  <p:cSld name="slide1">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sp>
        <p:nvSpPr>
          <p:cNvPr id="2" name="Subtitle 2"/>
          <p:cNvSpPr>
            <a:spLocks noGrp="1"/>
          </p:cNvSpPr>
          <p:nvPr>
            <p:ph type="body"/>
          </p:nvPr>
        </p:nvSpPr>
        <p:spPr>
          <a:xfrm>
            <a:off x="231809" y="1462356"/>
            <a:ext cx="2600103" cy="797471"/>
          </a:xfrm>
          <a:prstGeom prst="rect">
            <a:avLst/>
          </a:prstGeom>
        </p:spPr>
        <p:txBody>
          <a:bodyPr vert="horz" rtlCol="0"/>
          <a:lstStyle/>
          <a:p>
            <a:pPr marL="0" indent="0" algn="ctr">
              <a:buNone/>
            </a:pPr>
            <a:r>
              <a:rPr lang="en-US" sz="1600" err="1">
                <a:solidFill>
                  <a:schemeClr val="tx1"/>
                </a:solidFill>
                <a:latin typeface="Times New Roman"/>
              </a:rPr>
              <a:t>Vietravel</a:t>
            </a:r>
          </a:p>
          <a:p>
            <a:pPr marL="0" indent="0" algn="ctr">
              <a:buNone/>
            </a:pPr>
            <a:r>
              <a:rPr lang="en-US" sz="1600">
                <a:solidFill>
                  <a:schemeClr val="tx1"/>
                </a:solidFill>
                <a:latin typeface="Times New Roman"/>
              </a:rPr>
              <a:t>(</a:t>
            </a:r>
            <a:r>
              <a:rPr lang="en-US" sz="1600" err="1">
                <a:solidFill>
                  <a:schemeClr val="tx1"/>
                </a:solidFill>
                <a:latin typeface="Times New Roman"/>
              </a:rPr>
              <a:t>https</a:t>
            </a:r>
            <a:r>
              <a:rPr lang="en-US" sz="1600">
                <a:solidFill>
                  <a:schemeClr val="tx1"/>
                </a:solidFill>
                <a:latin typeface="Times New Roman"/>
              </a:rPr>
              <a:t>://www.</a:t>
            </a:r>
            <a:r>
              <a:rPr lang="en-US" sz="1600" err="1">
                <a:solidFill>
                  <a:schemeClr val="tx1"/>
                </a:solidFill>
                <a:latin typeface="Times New Roman"/>
              </a:rPr>
              <a:t>vietravel</a:t>
            </a:r>
            <a:r>
              <a:rPr lang="en-US" sz="1600">
                <a:solidFill>
                  <a:schemeClr val="tx1"/>
                </a:solidFill>
                <a:latin typeface="Times New Roman"/>
              </a:rPr>
              <a:t>.com)</a:t>
            </a:r>
          </a:p>
        </p:txBody>
      </p:sp>
      <p:pic>
        <p:nvPicPr>
          <p:cNvPr id="3" name="Picture 2"/>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4" name="TextBox 3"/>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5" name="TextBox 4"/>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pic>
        <p:nvPicPr>
          <p:cNvPr id="6" name="Picture Placeholder 17"/>
          <p:cNvPicPr>
            <a:picLocks noGrp="1" noChangeAspect="1"/>
          </p:cNvPicPr>
          <p:nvPr>
            <p:ph type="pic" idx="2"/>
          </p:nvPr>
        </p:nvPicPr>
        <p:blipFill>
          <a:blip r:embed="rId4"/>
          <a:srcRect l="13324" r="13324"/>
          <a:stretch>
            <a:fillRect/>
          </a:stretch>
        </p:blipFill>
        <p:spPr>
          <a:xfrm>
            <a:off x="3054559" y="2447375"/>
            <a:ext cx="2663170" cy="2071354"/>
          </a:xfrm>
        </p:spPr>
      </p:pic>
      <p:sp>
        <p:nvSpPr>
          <p:cNvPr id="7" name="Content Placeholder 2"/>
          <p:cNvSpPr>
            <a:spLocks noGrp="1"/>
          </p:cNvSpPr>
          <p:nvPr>
            <p:ph type="body"/>
          </p:nvPr>
        </p:nvSpPr>
        <p:spPr>
          <a:xfrm>
            <a:off x="2831913" y="1462356"/>
            <a:ext cx="3035487" cy="797471"/>
          </a:xfrm>
          <a:prstGeom prst="rect">
            <a:avLst/>
          </a:prstGeom>
        </p:spPr>
        <p:txBody>
          <a:bodyPr vert="horz" rtlCol="0"/>
          <a:lstStyle/>
          <a:p>
            <a:pPr marL="0" indent="0" algn="ctr">
              <a:buNone/>
            </a:pPr>
            <a:r>
              <a:rPr lang="en-US" sz="1600" err="1">
                <a:solidFill>
                  <a:schemeClr val="tx1"/>
                </a:solidFill>
                <a:latin typeface="Times New Roman"/>
              </a:rPr>
              <a:t>Việt</a:t>
            </a:r>
            <a:r>
              <a:rPr lang="en-US" sz="1600">
                <a:solidFill>
                  <a:schemeClr val="tx1"/>
                </a:solidFill>
                <a:latin typeface="Times New Roman"/>
              </a:rPr>
              <a:t> Fun Travel</a:t>
            </a:r>
          </a:p>
          <a:p>
            <a:pPr marL="0" indent="0" algn="ctr">
              <a:buNone/>
            </a:pPr>
            <a:r>
              <a:rPr lang="en-US" sz="1600">
                <a:solidFill>
                  <a:schemeClr val="tx1"/>
                </a:solidFill>
                <a:latin typeface="Times New Roman"/>
              </a:rPr>
              <a:t>(http://www.</a:t>
            </a:r>
            <a:r>
              <a:rPr lang="en-US" sz="1600" err="1">
                <a:solidFill>
                  <a:schemeClr val="tx1"/>
                </a:solidFill>
                <a:latin typeface="Times New Roman"/>
              </a:rPr>
              <a:t>vietfuntravel</a:t>
            </a:r>
            <a:r>
              <a:rPr lang="en-US" sz="1600">
                <a:solidFill>
                  <a:schemeClr val="tx1"/>
                </a:solidFill>
                <a:latin typeface="Times New Roman"/>
              </a:rPr>
              <a:t>.com.</a:t>
            </a:r>
            <a:r>
              <a:rPr lang="en-US" sz="1600" err="1">
                <a:solidFill>
                  <a:schemeClr val="tx1"/>
                </a:solidFill>
                <a:latin typeface="Times New Roman"/>
              </a:rPr>
              <a:t>vn</a:t>
            </a:r>
            <a:r>
              <a:rPr lang="en-US" sz="1600">
                <a:solidFill>
                  <a:schemeClr val="tx1"/>
                </a:solidFill>
                <a:latin typeface="Times New Roman"/>
              </a:rPr>
              <a:t>)</a:t>
            </a:r>
          </a:p>
        </p:txBody>
      </p:sp>
      <p:sp>
        <p:nvSpPr>
          <p:cNvPr id="10" name="TextBox 9"/>
          <p:cNvSpPr txBox="1"/>
          <p:nvPr/>
        </p:nvSpPr>
        <p:spPr>
          <a:xfrm>
            <a:off x="8610600" y="4671637"/>
            <a:ext cx="2857500" cy="476250"/>
          </a:xfrm>
          <a:prstGeom prst="rect">
            <a:avLst/>
          </a:prstGeom>
        </p:spPr>
        <p:txBody>
          <a:bodyPr vert="horz" lIns="95250" tIns="47625" rIns="95250" bIns="47625" rtlCol="0">
            <a:spAutoFit/>
          </a:bodyPr>
          <a:lstStyle/>
          <a:p>
            <a:r>
              <a:rPr lang="en-US"/>
              <a:t>4</a:t>
            </a:r>
          </a:p>
        </p:txBody>
      </p:sp>
      <p:pic>
        <p:nvPicPr>
          <p:cNvPr id="11" name="Picture Placeholder 17"/>
          <p:cNvPicPr>
            <a:picLocks noGrp="1" noChangeAspect="1"/>
          </p:cNvPicPr>
          <p:nvPr>
            <p:ph type="pic" idx="1"/>
          </p:nvPr>
        </p:nvPicPr>
        <p:blipFill>
          <a:blip r:embed="rId5"/>
          <a:srcRect l="790" r="790"/>
          <a:stretch>
            <a:fillRect/>
          </a:stretch>
        </p:blipFill>
        <p:spPr>
          <a:xfrm>
            <a:off x="160261" y="2117164"/>
            <a:ext cx="2743200" cy="2699872"/>
          </a:xfrm>
        </p:spPr>
      </p:pic>
      <p:sp>
        <p:nvSpPr>
          <p:cNvPr id="12" name="Title 1"/>
          <p:cNvSpPr txBox="1">
            <a:spLocks noGrp="1"/>
          </p:cNvSpPr>
          <p:nvPr/>
        </p:nvSpPr>
        <p:spPr>
          <a:xfrm>
            <a:off x="1455900" y="193189"/>
            <a:ext cx="6769705" cy="826630"/>
          </a:xfrm>
          <a:prstGeom prst="rect">
            <a:avLst/>
          </a:prstGeom>
          <a:effectLst/>
        </p:spPr>
        <p:txBody>
          <a:bodyPr vert="horz" lIns="91440" tIns="45720" rIns="91440" bIns="45720" rtlCol="0" anchor="t">
            <a:normAutofit/>
          </a:bodyPr>
          <a:lstStyle>
            <a:lvl1pPr marL="0" lvl="0" algn="ctr" rtl="0">
              <a:lnSpc>
                <a:spcPct val="100000"/>
              </a:lnSpc>
              <a:spcBef>
                <a:spcPct val="0"/>
              </a:spcBef>
              <a:buNone/>
              <a:defRPr lang="en-US" sz="3600" i="0" dirty="0">
                <a:solidFill>
                  <a:schemeClr val="tx1">
                    <a:lumMod val="65000"/>
                    <a:lumOff val="35000"/>
                  </a:schemeClr>
                </a:solidFill>
                <a:latin typeface="Titillium Web"/>
              </a:defRPr>
            </a:lvl1pPr>
            <a:lvl2pPr marL="457200" lvl="1" algn="l" rtl="0">
              <a:lnSpc>
                <a:spcPct val="100000"/>
              </a:lnSpc>
              <a:defRPr lang="en-US" sz="1800" dirty="0">
                <a:solidFill>
                  <a:schemeClr val="tx1"/>
                </a:solidFill>
                <a:latin typeface="Titillium Web"/>
              </a:defRPr>
            </a:lvl2pPr>
            <a:lvl3pPr marL="914400" lvl="2" algn="l" rtl="0">
              <a:lnSpc>
                <a:spcPct val="100000"/>
              </a:lnSpc>
              <a:defRPr lang="en-US" sz="1800" dirty="0">
                <a:solidFill>
                  <a:schemeClr val="tx1"/>
                </a:solidFill>
                <a:latin typeface="Titillium Web"/>
              </a:defRPr>
            </a:lvl3pPr>
            <a:lvl4pPr marL="1371600" lvl="3" algn="l" rtl="0">
              <a:lnSpc>
                <a:spcPct val="100000"/>
              </a:lnSpc>
              <a:defRPr lang="en-US" sz="1800" dirty="0">
                <a:solidFill>
                  <a:schemeClr val="tx1"/>
                </a:solidFill>
                <a:latin typeface="Titillium Web"/>
              </a:defRPr>
            </a:lvl4pPr>
            <a:lvl5pPr marL="1828800" lvl="4" algn="l" rtl="0">
              <a:lnSpc>
                <a:spcPct val="100000"/>
              </a:lnSpc>
              <a:defRPr lang="en-US" sz="1800" dirty="0">
                <a:solidFill>
                  <a:schemeClr val="tx1"/>
                </a:solidFill>
                <a:latin typeface="Titillium Web"/>
              </a:defRPr>
            </a:lvl5pPr>
            <a:lvl6pPr marL="2286000" lvl="5" algn="l" rtl="0">
              <a:lnSpc>
                <a:spcPct val="100000"/>
              </a:lnSpc>
              <a:defRPr lang="en-US" sz="1800" dirty="0">
                <a:solidFill>
                  <a:schemeClr val="tx1"/>
                </a:solidFill>
                <a:latin typeface="Titillium Web"/>
              </a:defRPr>
            </a:lvl6pPr>
            <a:lvl7pPr marL="2743200" lvl="6" algn="l" rtl="0">
              <a:lnSpc>
                <a:spcPct val="100000"/>
              </a:lnSpc>
              <a:defRPr lang="en-US" sz="1800" dirty="0">
                <a:solidFill>
                  <a:schemeClr val="tx1"/>
                </a:solidFill>
                <a:latin typeface="Titillium Web"/>
              </a:defRPr>
            </a:lvl7pPr>
            <a:lvl8pPr marL="3200400" lvl="7" algn="l" rtl="0">
              <a:lnSpc>
                <a:spcPct val="100000"/>
              </a:lnSpc>
              <a:defRPr lang="en-US" sz="1800" dirty="0">
                <a:solidFill>
                  <a:schemeClr val="tx1"/>
                </a:solidFill>
                <a:latin typeface="Titillium Web"/>
              </a:defRPr>
            </a:lvl8pPr>
            <a:lvl9pPr marL="3657600" lvl="8" algn="l" rtl="0">
              <a:lnSpc>
                <a:spcPct val="100000"/>
              </a:lnSpc>
              <a:defRPr lang="en-US" sz="1800" dirty="0">
                <a:solidFill>
                  <a:schemeClr val="tx1"/>
                </a:solidFill>
                <a:latin typeface="Titillium Web"/>
              </a:defRPr>
            </a:lvl9pPr>
          </a:lstStyle>
          <a:p>
            <a:pPr marL="0" lvl="0" algn="l" rtl="0">
              <a:spcBef>
                <a:spcPct val="0"/>
              </a:spcBef>
              <a:buNone/>
              <a:defRPr lang="en-US" sz="3600" i="0" dirty="0">
                <a:solidFill>
                  <a:schemeClr val="tx1">
                    <a:lumMod val="65000"/>
                    <a:lumOff val="35000"/>
                  </a:schemeClr>
                </a:solidFill>
                <a:latin typeface="+mn-lt"/>
              </a:defRPr>
            </a:pPr>
            <a:r>
              <a:rPr lang="en-US" sz="3200">
                <a:solidFill>
                  <a:srgbClr val="C20483"/>
                </a:solidFill>
                <a:latin typeface="Times New Roman"/>
              </a:rPr>
              <a:t>LỊCH SỬ GIẢI QUYẾT VẤN ĐỀ </a:t>
            </a:r>
          </a:p>
        </p:txBody>
      </p:sp>
      <p:pic>
        <p:nvPicPr>
          <p:cNvPr id="9" name="Picture Placeholder 8"/>
          <p:cNvPicPr>
            <a:picLocks noGrp="1" noChangeAspect="1"/>
          </p:cNvPicPr>
          <p:nvPr>
            <p:ph type="pic" idx="4"/>
          </p:nvPr>
        </p:nvPicPr>
        <p:blipFill>
          <a:blip r:embed="rId6" cstate="print">
            <a:extLst>
              <a:ext uri="{28A0092B-C50C-407E-A947-70E740481C1C}">
                <a14:useLocalDpi xmlns:a14="http://schemas.microsoft.com/office/drawing/2010/main" val="0"/>
              </a:ext>
            </a:extLst>
          </a:blip>
          <a:srcRect l="16310" r="16310"/>
          <a:stretch>
            <a:fillRect/>
          </a:stretch>
        </p:blipFill>
        <p:spPr>
          <a:xfrm>
            <a:off x="5867400" y="2087563"/>
            <a:ext cx="2743200" cy="2743200"/>
          </a:xfrm>
        </p:spPr>
      </p:pic>
      <p:cxnSp>
        <p:nvCxnSpPr>
          <p:cNvPr id="14" name="Straight Connector 13"/>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15" name="Straight Connector 14"/>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
        <p:nvSpPr>
          <p:cNvPr id="8" name="TextBox 7"/>
          <p:cNvSpPr txBox="1"/>
          <p:nvPr/>
        </p:nvSpPr>
        <p:spPr>
          <a:xfrm>
            <a:off x="6135415" y="1461400"/>
            <a:ext cx="2321469" cy="584775"/>
          </a:xfrm>
          <a:prstGeom prst="rect">
            <a:avLst/>
          </a:prstGeom>
          <a:noFill/>
        </p:spPr>
        <p:txBody>
          <a:bodyPr wrap="none" rtlCol="0">
            <a:spAutoFit/>
          </a:bodyPr>
          <a:lstStyle/>
          <a:p>
            <a:pPr algn="ctr"/>
            <a:r>
              <a:rPr lang="en-US" sz="1600">
                <a:latin typeface="Times New Roman" panose="02020603050405020304" pitchFamily="18" charset="0"/>
                <a:cs typeface="Times New Roman" panose="02020603050405020304" pitchFamily="18" charset="0"/>
              </a:rPr>
              <a:t>CTC Travel </a:t>
            </a:r>
            <a:endParaRPr lang="en-US" sz="1600" smtClean="0">
              <a:latin typeface="Times New Roman" panose="02020603050405020304" pitchFamily="18" charset="0"/>
              <a:cs typeface="Times New Roman" panose="02020603050405020304" pitchFamily="18" charset="0"/>
            </a:endParaRPr>
          </a:p>
          <a:p>
            <a:pPr algn="ctr"/>
            <a:r>
              <a:rPr lang="en-US" sz="1600" smtClean="0">
                <a:latin typeface="Times New Roman" panose="02020603050405020304" pitchFamily="18" charset="0"/>
                <a:cs typeface="Times New Roman" panose="02020603050405020304" pitchFamily="18" charset="0"/>
              </a:rPr>
              <a:t>(</a:t>
            </a:r>
            <a:r>
              <a:rPr lang="en-US" sz="1600">
                <a:latin typeface="Times New Roman" panose="02020603050405020304" pitchFamily="18" charset="0"/>
                <a:cs typeface="Times New Roman" panose="02020603050405020304" pitchFamily="18" charset="0"/>
              </a:rPr>
              <a:t>https://</a:t>
            </a:r>
            <a:r>
              <a:rPr lang="en-US" sz="1600" smtClean="0">
                <a:latin typeface="Times New Roman" panose="02020603050405020304" pitchFamily="18" charset="0"/>
                <a:cs typeface="Times New Roman" panose="02020603050405020304" pitchFamily="18" charset="0"/>
              </a:rPr>
              <a:t>www.ctc.com.sg) </a:t>
            </a:r>
            <a:endParaRPr lang="en-US" sz="1600">
              <a:latin typeface="Times New Roman" panose="02020603050405020304" pitchFamily="18" charset="0"/>
              <a:cs typeface="Times New Roman" panose="02020603050405020304" pitchFamily="18" charset="0"/>
            </a:endParaRP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p14:shred/>
      </p:transition>
    </mc:Choice>
    <mc:Fallback xmlns="">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157" name="Group 10"/>
          <p:cNvGrpSpPr>
            <a:grpSpLocks/>
          </p:cNvGrpSpPr>
          <p:nvPr/>
        </p:nvGrpSpPr>
        <p:grpSpPr bwMode="auto">
          <a:xfrm>
            <a:off x="1068528" y="1047750"/>
            <a:ext cx="6519395" cy="1311251"/>
            <a:chOff x="1728357" y="1304449"/>
            <a:chExt cx="7545985" cy="1518067"/>
          </a:xfrm>
        </p:grpSpPr>
        <p:grpSp>
          <p:nvGrpSpPr>
            <p:cNvPr id="6176" name="Group 7"/>
            <p:cNvGrpSpPr>
              <a:grpSpLocks/>
            </p:cNvGrpSpPr>
            <p:nvPr/>
          </p:nvGrpSpPr>
          <p:grpSpPr bwMode="auto">
            <a:xfrm>
              <a:off x="1803761" y="1454696"/>
              <a:ext cx="7470581" cy="1367820"/>
              <a:chOff x="1803761" y="1454696"/>
              <a:chExt cx="7470581" cy="1367820"/>
            </a:xfrm>
          </p:grpSpPr>
          <p:pic>
            <p:nvPicPr>
              <p:cNvPr id="6181" name="Picture 345" descr="shadow_1_m"/>
              <p:cNvPicPr>
                <a:picLocks noChangeAspect="1" noChangeArrowheads="1"/>
              </p:cNvPicPr>
              <p:nvPr/>
            </p:nvPicPr>
            <p:blipFill>
              <a:blip r:embed="rId2"/>
              <a:srcRect t="1518" b="2"/>
              <a:stretch>
                <a:fillRect/>
              </a:stretch>
            </p:blipFill>
            <p:spPr bwMode="gray">
              <a:xfrm>
                <a:off x="1803761" y="2510102"/>
                <a:ext cx="5402581" cy="312414"/>
              </a:xfrm>
              <a:prstGeom prst="rect">
                <a:avLst/>
              </a:prstGeom>
              <a:noFill/>
              <a:ln w="9525">
                <a:noFill/>
                <a:miter lim="800000"/>
                <a:headEnd/>
                <a:tailEnd/>
              </a:ln>
            </p:spPr>
          </p:pic>
          <p:sp>
            <p:nvSpPr>
              <p:cNvPr id="39" name="Rectangle 38"/>
              <p:cNvSpPr/>
              <p:nvPr/>
            </p:nvSpPr>
            <p:spPr>
              <a:xfrm>
                <a:off x="2286490" y="1454696"/>
                <a:ext cx="6987852" cy="1250223"/>
              </a:xfrm>
              <a:prstGeom prst="rect">
                <a:avLst/>
              </a:prstGeom>
              <a:solidFill>
                <a:srgbClr val="E66C7D"/>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2" name="Rectangle 1"/>
              <p:cNvSpPr/>
              <p:nvPr/>
            </p:nvSpPr>
            <p:spPr>
              <a:xfrm>
                <a:off x="2392605" y="1560834"/>
                <a:ext cx="6742467" cy="1029677"/>
              </a:xfrm>
              <a:prstGeom prst="rect">
                <a:avLst/>
              </a:prstGeom>
              <a:gradFill flip="none" rotWithShape="1">
                <a:gsLst>
                  <a:gs pos="0">
                    <a:schemeClr val="bg1">
                      <a:shade val="30000"/>
                      <a:satMod val="115000"/>
                      <a:lumMod val="23000"/>
                      <a:lumOff val="77000"/>
                    </a:schemeClr>
                  </a:gs>
                  <a:gs pos="50000">
                    <a:schemeClr val="bg1">
                      <a:shade val="67500"/>
                      <a:satMod val="115000"/>
                      <a:lumMod val="33000"/>
                      <a:lumOff val="67000"/>
                    </a:schemeClr>
                  </a:gs>
                  <a:gs pos="100000">
                    <a:schemeClr val="bg1">
                      <a:shade val="100000"/>
                      <a:satMod val="115000"/>
                    </a:schemeClr>
                  </a:gs>
                </a:gsLst>
                <a:lin ang="27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nvGrpSpPr>
            <p:cNvPr id="6177" name="Group 6"/>
            <p:cNvGrpSpPr>
              <a:grpSpLocks/>
            </p:cNvGrpSpPr>
            <p:nvPr/>
          </p:nvGrpSpPr>
          <p:grpSpPr bwMode="auto">
            <a:xfrm>
              <a:off x="1728357" y="1304449"/>
              <a:ext cx="2001385" cy="1320641"/>
              <a:chOff x="1728357" y="1304449"/>
              <a:chExt cx="2001385" cy="1320641"/>
            </a:xfrm>
          </p:grpSpPr>
          <p:sp>
            <p:nvSpPr>
              <p:cNvPr id="6" name="Right Triangle 5"/>
              <p:cNvSpPr/>
              <p:nvPr/>
            </p:nvSpPr>
            <p:spPr>
              <a:xfrm flipH="1">
                <a:off x="2114228" y="2473345"/>
                <a:ext cx="172264"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42" name="Right Triangle 41"/>
              <p:cNvSpPr/>
              <p:nvPr/>
            </p:nvSpPr>
            <p:spPr>
              <a:xfrm flipH="1">
                <a:off x="3449616" y="1304449"/>
                <a:ext cx="172263"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3" name="Trapezoid 2"/>
              <p:cNvSpPr/>
              <p:nvPr/>
            </p:nvSpPr>
            <p:spPr>
              <a:xfrm rot="19191503">
                <a:off x="1728357" y="1570484"/>
                <a:ext cx="2001014" cy="464526"/>
              </a:xfrm>
              <a:custGeom>
                <a:avLst/>
                <a:gdLst>
                  <a:gd name="connsiteX0" fmla="*/ 0 w 1828800"/>
                  <a:gd name="connsiteY0" fmla="*/ 457200 h 457200"/>
                  <a:gd name="connsiteX1" fmla="*/ 114300 w 1828800"/>
                  <a:gd name="connsiteY1" fmla="*/ 0 h 457200"/>
                  <a:gd name="connsiteX2" fmla="*/ 1714500 w 1828800"/>
                  <a:gd name="connsiteY2" fmla="*/ 0 h 457200"/>
                  <a:gd name="connsiteX3" fmla="*/ 1828800 w 1828800"/>
                  <a:gd name="connsiteY3" fmla="*/ 457200 h 457200"/>
                  <a:gd name="connsiteX4" fmla="*/ 0 w 1828800"/>
                  <a:gd name="connsiteY4" fmla="*/ 457200 h 457200"/>
                  <a:gd name="connsiteX0" fmla="*/ 0 w 1828800"/>
                  <a:gd name="connsiteY0" fmla="*/ 463642 h 463642"/>
                  <a:gd name="connsiteX1" fmla="*/ 402156 w 1828800"/>
                  <a:gd name="connsiteY1" fmla="*/ 0 h 463642"/>
                  <a:gd name="connsiteX2" fmla="*/ 1714500 w 1828800"/>
                  <a:gd name="connsiteY2" fmla="*/ 6442 h 463642"/>
                  <a:gd name="connsiteX3" fmla="*/ 1828800 w 1828800"/>
                  <a:gd name="connsiteY3" fmla="*/ 463642 h 463642"/>
                  <a:gd name="connsiteX4" fmla="*/ 0 w 1828800"/>
                  <a:gd name="connsiteY4" fmla="*/ 463642 h 463642"/>
                  <a:gd name="connsiteX0" fmla="*/ 0 w 2001385"/>
                  <a:gd name="connsiteY0" fmla="*/ 463642 h 463642"/>
                  <a:gd name="connsiteX1" fmla="*/ 402156 w 2001385"/>
                  <a:gd name="connsiteY1" fmla="*/ 0 h 463642"/>
                  <a:gd name="connsiteX2" fmla="*/ 1714500 w 2001385"/>
                  <a:gd name="connsiteY2" fmla="*/ 6442 h 463642"/>
                  <a:gd name="connsiteX3" fmla="*/ 2001385 w 2001385"/>
                  <a:gd name="connsiteY3" fmla="*/ 426441 h 463642"/>
                  <a:gd name="connsiteX4" fmla="*/ 0 w 2001385"/>
                  <a:gd name="connsiteY4" fmla="*/ 463642 h 463642"/>
                  <a:gd name="connsiteX0" fmla="*/ 0 w 2001385"/>
                  <a:gd name="connsiteY0" fmla="*/ 463642 h 463642"/>
                  <a:gd name="connsiteX1" fmla="*/ 402156 w 2001385"/>
                  <a:gd name="connsiteY1" fmla="*/ 0 h 463642"/>
                  <a:gd name="connsiteX2" fmla="*/ 1514076 w 2001385"/>
                  <a:gd name="connsiteY2" fmla="*/ 7706 h 463642"/>
                  <a:gd name="connsiteX3" fmla="*/ 2001385 w 2001385"/>
                  <a:gd name="connsiteY3" fmla="*/ 426441 h 463642"/>
                  <a:gd name="connsiteX4" fmla="*/ 0 w 2001385"/>
                  <a:gd name="connsiteY4" fmla="*/ 463642 h 46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1385" h="463642">
                    <a:moveTo>
                      <a:pt x="0" y="463642"/>
                    </a:moveTo>
                    <a:lnTo>
                      <a:pt x="402156" y="0"/>
                    </a:lnTo>
                    <a:lnTo>
                      <a:pt x="1514076" y="7706"/>
                    </a:lnTo>
                    <a:lnTo>
                      <a:pt x="2001385" y="426441"/>
                    </a:lnTo>
                    <a:lnTo>
                      <a:pt x="0" y="463642"/>
                    </a:lnTo>
                    <a:close/>
                  </a:path>
                </a:pathLst>
              </a:custGeom>
              <a:gradFill flip="none" rotWithShape="1">
                <a:gsLst>
                  <a:gs pos="0">
                    <a:schemeClr val="bg1">
                      <a:shade val="30000"/>
                      <a:satMod val="115000"/>
                      <a:lumMod val="67000"/>
                      <a:lumOff val="33000"/>
                    </a:schemeClr>
                  </a:gs>
                  <a:gs pos="42000">
                    <a:schemeClr val="bg1">
                      <a:shade val="67500"/>
                      <a:satMod val="115000"/>
                      <a:lumMod val="38000"/>
                      <a:lumOff val="62000"/>
                    </a:schemeClr>
                  </a:gs>
                  <a:gs pos="84000">
                    <a:schemeClr val="bg1">
                      <a:lumMod val="95000"/>
                      <a:shade val="100000"/>
                      <a:satMod val="115000"/>
                    </a:schemeClr>
                  </a:gs>
                </a:gsLst>
                <a:lin ang="3600000" scaled="0"/>
                <a:tileRect/>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grpSp>
        <p:nvGrpSpPr>
          <p:cNvPr id="6158" name="Group 46"/>
          <p:cNvGrpSpPr>
            <a:grpSpLocks/>
          </p:cNvGrpSpPr>
          <p:nvPr/>
        </p:nvGrpSpPr>
        <p:grpSpPr bwMode="auto">
          <a:xfrm>
            <a:off x="1068528" y="2408110"/>
            <a:ext cx="6519394" cy="1311251"/>
            <a:chOff x="1728357" y="1304449"/>
            <a:chExt cx="7545984" cy="1518067"/>
          </a:xfrm>
        </p:grpSpPr>
        <p:grpSp>
          <p:nvGrpSpPr>
            <p:cNvPr id="6168" name="Group 49"/>
            <p:cNvGrpSpPr>
              <a:grpSpLocks/>
            </p:cNvGrpSpPr>
            <p:nvPr/>
          </p:nvGrpSpPr>
          <p:grpSpPr bwMode="auto">
            <a:xfrm>
              <a:off x="1803761" y="1455304"/>
              <a:ext cx="7470580" cy="1367212"/>
              <a:chOff x="1803761" y="1455304"/>
              <a:chExt cx="7470580" cy="1367212"/>
            </a:xfrm>
          </p:grpSpPr>
          <p:pic>
            <p:nvPicPr>
              <p:cNvPr id="6173" name="Picture 345" descr="shadow_1_m"/>
              <p:cNvPicPr>
                <a:picLocks noChangeAspect="1" noChangeArrowheads="1"/>
              </p:cNvPicPr>
              <p:nvPr/>
            </p:nvPicPr>
            <p:blipFill>
              <a:blip r:embed="rId2"/>
              <a:srcRect t="1518" b="2"/>
              <a:stretch>
                <a:fillRect/>
              </a:stretch>
            </p:blipFill>
            <p:spPr bwMode="gray">
              <a:xfrm>
                <a:off x="1803761" y="2510102"/>
                <a:ext cx="5402581" cy="312414"/>
              </a:xfrm>
              <a:prstGeom prst="rect">
                <a:avLst/>
              </a:prstGeom>
              <a:noFill/>
              <a:ln w="9525">
                <a:noFill/>
                <a:miter lim="800000"/>
                <a:headEnd/>
                <a:tailEnd/>
              </a:ln>
            </p:spPr>
          </p:pic>
          <p:sp>
            <p:nvSpPr>
              <p:cNvPr id="62" name="Rectangle 61"/>
              <p:cNvSpPr/>
              <p:nvPr/>
            </p:nvSpPr>
            <p:spPr>
              <a:xfrm>
                <a:off x="2286491" y="1455304"/>
                <a:ext cx="6987850" cy="1250224"/>
              </a:xfrm>
              <a:prstGeom prst="rect">
                <a:avLst/>
              </a:prstGeom>
              <a:solidFill>
                <a:srgbClr val="60B5C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63" name="Rectangle 62"/>
              <p:cNvSpPr/>
              <p:nvPr/>
            </p:nvSpPr>
            <p:spPr>
              <a:xfrm>
                <a:off x="2392606" y="1561442"/>
                <a:ext cx="6742466" cy="1029676"/>
              </a:xfrm>
              <a:prstGeom prst="rect">
                <a:avLst/>
              </a:prstGeom>
              <a:gradFill flip="none" rotWithShape="1">
                <a:gsLst>
                  <a:gs pos="0">
                    <a:schemeClr val="bg1">
                      <a:shade val="30000"/>
                      <a:satMod val="115000"/>
                      <a:lumMod val="23000"/>
                      <a:lumOff val="77000"/>
                    </a:schemeClr>
                  </a:gs>
                  <a:gs pos="50000">
                    <a:schemeClr val="bg1">
                      <a:shade val="67500"/>
                      <a:satMod val="115000"/>
                      <a:lumMod val="33000"/>
                      <a:lumOff val="67000"/>
                    </a:schemeClr>
                  </a:gs>
                  <a:gs pos="100000">
                    <a:schemeClr val="bg1">
                      <a:shade val="100000"/>
                      <a:satMod val="115000"/>
                    </a:schemeClr>
                  </a:gs>
                </a:gsLst>
                <a:lin ang="27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nvGrpSpPr>
            <p:cNvPr id="6169" name="Group 50"/>
            <p:cNvGrpSpPr>
              <a:grpSpLocks/>
            </p:cNvGrpSpPr>
            <p:nvPr/>
          </p:nvGrpSpPr>
          <p:grpSpPr bwMode="auto">
            <a:xfrm>
              <a:off x="1728357" y="1304449"/>
              <a:ext cx="2001385" cy="1320641"/>
              <a:chOff x="1728357" y="1304449"/>
              <a:chExt cx="2001385" cy="1320641"/>
            </a:xfrm>
          </p:grpSpPr>
          <p:sp>
            <p:nvSpPr>
              <p:cNvPr id="52" name="Right Triangle 51"/>
              <p:cNvSpPr/>
              <p:nvPr/>
            </p:nvSpPr>
            <p:spPr>
              <a:xfrm flipH="1">
                <a:off x="2114228" y="2473953"/>
                <a:ext cx="172264"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3" name="Right Triangle 52"/>
              <p:cNvSpPr/>
              <p:nvPr/>
            </p:nvSpPr>
            <p:spPr>
              <a:xfrm flipH="1">
                <a:off x="3449616" y="1305057"/>
                <a:ext cx="172263"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4" name="Trapezoid 2"/>
              <p:cNvSpPr/>
              <p:nvPr/>
            </p:nvSpPr>
            <p:spPr>
              <a:xfrm rot="19191503">
                <a:off x="1728357" y="1571091"/>
                <a:ext cx="2001014" cy="464526"/>
              </a:xfrm>
              <a:custGeom>
                <a:avLst/>
                <a:gdLst>
                  <a:gd name="connsiteX0" fmla="*/ 0 w 1828800"/>
                  <a:gd name="connsiteY0" fmla="*/ 457200 h 457200"/>
                  <a:gd name="connsiteX1" fmla="*/ 114300 w 1828800"/>
                  <a:gd name="connsiteY1" fmla="*/ 0 h 457200"/>
                  <a:gd name="connsiteX2" fmla="*/ 1714500 w 1828800"/>
                  <a:gd name="connsiteY2" fmla="*/ 0 h 457200"/>
                  <a:gd name="connsiteX3" fmla="*/ 1828800 w 1828800"/>
                  <a:gd name="connsiteY3" fmla="*/ 457200 h 457200"/>
                  <a:gd name="connsiteX4" fmla="*/ 0 w 1828800"/>
                  <a:gd name="connsiteY4" fmla="*/ 457200 h 457200"/>
                  <a:gd name="connsiteX0" fmla="*/ 0 w 1828800"/>
                  <a:gd name="connsiteY0" fmla="*/ 463642 h 463642"/>
                  <a:gd name="connsiteX1" fmla="*/ 402156 w 1828800"/>
                  <a:gd name="connsiteY1" fmla="*/ 0 h 463642"/>
                  <a:gd name="connsiteX2" fmla="*/ 1714500 w 1828800"/>
                  <a:gd name="connsiteY2" fmla="*/ 6442 h 463642"/>
                  <a:gd name="connsiteX3" fmla="*/ 1828800 w 1828800"/>
                  <a:gd name="connsiteY3" fmla="*/ 463642 h 463642"/>
                  <a:gd name="connsiteX4" fmla="*/ 0 w 1828800"/>
                  <a:gd name="connsiteY4" fmla="*/ 463642 h 463642"/>
                  <a:gd name="connsiteX0" fmla="*/ 0 w 2001385"/>
                  <a:gd name="connsiteY0" fmla="*/ 463642 h 463642"/>
                  <a:gd name="connsiteX1" fmla="*/ 402156 w 2001385"/>
                  <a:gd name="connsiteY1" fmla="*/ 0 h 463642"/>
                  <a:gd name="connsiteX2" fmla="*/ 1714500 w 2001385"/>
                  <a:gd name="connsiteY2" fmla="*/ 6442 h 463642"/>
                  <a:gd name="connsiteX3" fmla="*/ 2001385 w 2001385"/>
                  <a:gd name="connsiteY3" fmla="*/ 426441 h 463642"/>
                  <a:gd name="connsiteX4" fmla="*/ 0 w 2001385"/>
                  <a:gd name="connsiteY4" fmla="*/ 463642 h 463642"/>
                  <a:gd name="connsiteX0" fmla="*/ 0 w 2001385"/>
                  <a:gd name="connsiteY0" fmla="*/ 463642 h 463642"/>
                  <a:gd name="connsiteX1" fmla="*/ 402156 w 2001385"/>
                  <a:gd name="connsiteY1" fmla="*/ 0 h 463642"/>
                  <a:gd name="connsiteX2" fmla="*/ 1514076 w 2001385"/>
                  <a:gd name="connsiteY2" fmla="*/ 7706 h 463642"/>
                  <a:gd name="connsiteX3" fmla="*/ 2001385 w 2001385"/>
                  <a:gd name="connsiteY3" fmla="*/ 426441 h 463642"/>
                  <a:gd name="connsiteX4" fmla="*/ 0 w 2001385"/>
                  <a:gd name="connsiteY4" fmla="*/ 463642 h 46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1385" h="463642">
                    <a:moveTo>
                      <a:pt x="0" y="463642"/>
                    </a:moveTo>
                    <a:lnTo>
                      <a:pt x="402156" y="0"/>
                    </a:lnTo>
                    <a:lnTo>
                      <a:pt x="1514076" y="7706"/>
                    </a:lnTo>
                    <a:lnTo>
                      <a:pt x="2001385" y="426441"/>
                    </a:lnTo>
                    <a:lnTo>
                      <a:pt x="0" y="463642"/>
                    </a:lnTo>
                    <a:close/>
                  </a:path>
                </a:pathLst>
              </a:custGeom>
              <a:gradFill flip="none" rotWithShape="1">
                <a:gsLst>
                  <a:gs pos="0">
                    <a:schemeClr val="bg1">
                      <a:shade val="30000"/>
                      <a:satMod val="115000"/>
                      <a:lumMod val="67000"/>
                      <a:lumOff val="33000"/>
                    </a:schemeClr>
                  </a:gs>
                  <a:gs pos="42000">
                    <a:schemeClr val="bg1">
                      <a:shade val="67500"/>
                      <a:satMod val="115000"/>
                      <a:lumMod val="38000"/>
                      <a:lumOff val="62000"/>
                    </a:schemeClr>
                  </a:gs>
                  <a:gs pos="84000">
                    <a:schemeClr val="bg1">
                      <a:lumMod val="95000"/>
                      <a:shade val="100000"/>
                      <a:satMod val="115000"/>
                    </a:schemeClr>
                  </a:gs>
                </a:gsLst>
                <a:lin ang="3600000" scaled="0"/>
                <a:tileRect/>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grpSp>
        <p:nvGrpSpPr>
          <p:cNvPr id="6159" name="Group 63"/>
          <p:cNvGrpSpPr>
            <a:grpSpLocks/>
          </p:cNvGrpSpPr>
          <p:nvPr/>
        </p:nvGrpSpPr>
        <p:grpSpPr bwMode="auto">
          <a:xfrm>
            <a:off x="1068528" y="3760812"/>
            <a:ext cx="6519394" cy="1311251"/>
            <a:chOff x="1728357" y="1304449"/>
            <a:chExt cx="7545984" cy="1518067"/>
          </a:xfrm>
        </p:grpSpPr>
        <p:grpSp>
          <p:nvGrpSpPr>
            <p:cNvPr id="6160" name="Group 67"/>
            <p:cNvGrpSpPr>
              <a:grpSpLocks/>
            </p:cNvGrpSpPr>
            <p:nvPr/>
          </p:nvGrpSpPr>
          <p:grpSpPr bwMode="auto">
            <a:xfrm>
              <a:off x="1803761" y="1455127"/>
              <a:ext cx="7470580" cy="1367389"/>
              <a:chOff x="1803761" y="1455127"/>
              <a:chExt cx="7470580" cy="1367389"/>
            </a:xfrm>
          </p:grpSpPr>
          <p:pic>
            <p:nvPicPr>
              <p:cNvPr id="6165" name="Picture 345" descr="shadow_1_m"/>
              <p:cNvPicPr>
                <a:picLocks noChangeAspect="1" noChangeArrowheads="1"/>
              </p:cNvPicPr>
              <p:nvPr/>
            </p:nvPicPr>
            <p:blipFill>
              <a:blip r:embed="rId2"/>
              <a:srcRect t="1518" b="2"/>
              <a:stretch>
                <a:fillRect/>
              </a:stretch>
            </p:blipFill>
            <p:spPr bwMode="gray">
              <a:xfrm>
                <a:off x="1803761" y="2510102"/>
                <a:ext cx="5402581" cy="312414"/>
              </a:xfrm>
              <a:prstGeom prst="rect">
                <a:avLst/>
              </a:prstGeom>
              <a:noFill/>
              <a:ln w="9525">
                <a:noFill/>
                <a:miter lim="800000"/>
                <a:headEnd/>
                <a:tailEnd/>
              </a:ln>
            </p:spPr>
          </p:pic>
          <p:sp>
            <p:nvSpPr>
              <p:cNvPr id="86" name="Rectangle 85"/>
              <p:cNvSpPr/>
              <p:nvPr/>
            </p:nvSpPr>
            <p:spPr>
              <a:xfrm>
                <a:off x="2286492" y="1455127"/>
                <a:ext cx="6987849" cy="1250224"/>
              </a:xfrm>
              <a:prstGeom prst="rect">
                <a:avLst/>
              </a:prstGeom>
              <a:solidFill>
                <a:srgbClr val="5A6378"/>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7" name="Rectangle 86"/>
              <p:cNvSpPr/>
              <p:nvPr/>
            </p:nvSpPr>
            <p:spPr>
              <a:xfrm>
                <a:off x="2392606" y="1561266"/>
                <a:ext cx="6742466" cy="1029676"/>
              </a:xfrm>
              <a:prstGeom prst="rect">
                <a:avLst/>
              </a:prstGeom>
              <a:gradFill flip="none" rotWithShape="1">
                <a:gsLst>
                  <a:gs pos="0">
                    <a:schemeClr val="bg1">
                      <a:shade val="30000"/>
                      <a:satMod val="115000"/>
                      <a:lumMod val="23000"/>
                      <a:lumOff val="77000"/>
                    </a:schemeClr>
                  </a:gs>
                  <a:gs pos="50000">
                    <a:schemeClr val="bg1">
                      <a:shade val="67500"/>
                      <a:satMod val="115000"/>
                      <a:lumMod val="33000"/>
                      <a:lumOff val="67000"/>
                    </a:schemeClr>
                  </a:gs>
                  <a:gs pos="100000">
                    <a:schemeClr val="bg1">
                      <a:shade val="100000"/>
                      <a:satMod val="115000"/>
                    </a:schemeClr>
                  </a:gs>
                </a:gsLst>
                <a:lin ang="2700000" scaled="1"/>
                <a:tileRect/>
              </a:gra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nvGrpSpPr>
            <p:cNvPr id="6161" name="Group 68"/>
            <p:cNvGrpSpPr>
              <a:grpSpLocks/>
            </p:cNvGrpSpPr>
            <p:nvPr/>
          </p:nvGrpSpPr>
          <p:grpSpPr bwMode="auto">
            <a:xfrm>
              <a:off x="1728357" y="1304449"/>
              <a:ext cx="2001385" cy="1320641"/>
              <a:chOff x="1728357" y="1304449"/>
              <a:chExt cx="2001385" cy="1320641"/>
            </a:xfrm>
          </p:grpSpPr>
          <p:sp>
            <p:nvSpPr>
              <p:cNvPr id="74" name="Right Triangle 73"/>
              <p:cNvSpPr/>
              <p:nvPr/>
            </p:nvSpPr>
            <p:spPr>
              <a:xfrm flipH="1">
                <a:off x="2114228" y="2473777"/>
                <a:ext cx="172264"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79" name="Right Triangle 78"/>
              <p:cNvSpPr/>
              <p:nvPr/>
            </p:nvSpPr>
            <p:spPr>
              <a:xfrm flipH="1">
                <a:off x="3449616" y="1304881"/>
                <a:ext cx="172263" cy="151626"/>
              </a:xfrm>
              <a:prstGeom prst="rtTriangle">
                <a:avLst/>
              </a:prstGeom>
              <a:solidFill>
                <a:schemeClr val="tx2">
                  <a:lumMod val="60000"/>
                  <a:lumOff val="4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82" name="Trapezoid 2"/>
              <p:cNvSpPr/>
              <p:nvPr/>
            </p:nvSpPr>
            <p:spPr>
              <a:xfrm rot="19191503">
                <a:off x="1728357" y="1570914"/>
                <a:ext cx="2001014" cy="464526"/>
              </a:xfrm>
              <a:custGeom>
                <a:avLst/>
                <a:gdLst>
                  <a:gd name="connsiteX0" fmla="*/ 0 w 1828800"/>
                  <a:gd name="connsiteY0" fmla="*/ 457200 h 457200"/>
                  <a:gd name="connsiteX1" fmla="*/ 114300 w 1828800"/>
                  <a:gd name="connsiteY1" fmla="*/ 0 h 457200"/>
                  <a:gd name="connsiteX2" fmla="*/ 1714500 w 1828800"/>
                  <a:gd name="connsiteY2" fmla="*/ 0 h 457200"/>
                  <a:gd name="connsiteX3" fmla="*/ 1828800 w 1828800"/>
                  <a:gd name="connsiteY3" fmla="*/ 457200 h 457200"/>
                  <a:gd name="connsiteX4" fmla="*/ 0 w 1828800"/>
                  <a:gd name="connsiteY4" fmla="*/ 457200 h 457200"/>
                  <a:gd name="connsiteX0" fmla="*/ 0 w 1828800"/>
                  <a:gd name="connsiteY0" fmla="*/ 463642 h 463642"/>
                  <a:gd name="connsiteX1" fmla="*/ 402156 w 1828800"/>
                  <a:gd name="connsiteY1" fmla="*/ 0 h 463642"/>
                  <a:gd name="connsiteX2" fmla="*/ 1714500 w 1828800"/>
                  <a:gd name="connsiteY2" fmla="*/ 6442 h 463642"/>
                  <a:gd name="connsiteX3" fmla="*/ 1828800 w 1828800"/>
                  <a:gd name="connsiteY3" fmla="*/ 463642 h 463642"/>
                  <a:gd name="connsiteX4" fmla="*/ 0 w 1828800"/>
                  <a:gd name="connsiteY4" fmla="*/ 463642 h 463642"/>
                  <a:gd name="connsiteX0" fmla="*/ 0 w 2001385"/>
                  <a:gd name="connsiteY0" fmla="*/ 463642 h 463642"/>
                  <a:gd name="connsiteX1" fmla="*/ 402156 w 2001385"/>
                  <a:gd name="connsiteY1" fmla="*/ 0 h 463642"/>
                  <a:gd name="connsiteX2" fmla="*/ 1714500 w 2001385"/>
                  <a:gd name="connsiteY2" fmla="*/ 6442 h 463642"/>
                  <a:gd name="connsiteX3" fmla="*/ 2001385 w 2001385"/>
                  <a:gd name="connsiteY3" fmla="*/ 426441 h 463642"/>
                  <a:gd name="connsiteX4" fmla="*/ 0 w 2001385"/>
                  <a:gd name="connsiteY4" fmla="*/ 463642 h 463642"/>
                  <a:gd name="connsiteX0" fmla="*/ 0 w 2001385"/>
                  <a:gd name="connsiteY0" fmla="*/ 463642 h 463642"/>
                  <a:gd name="connsiteX1" fmla="*/ 402156 w 2001385"/>
                  <a:gd name="connsiteY1" fmla="*/ 0 h 463642"/>
                  <a:gd name="connsiteX2" fmla="*/ 1514076 w 2001385"/>
                  <a:gd name="connsiteY2" fmla="*/ 7706 h 463642"/>
                  <a:gd name="connsiteX3" fmla="*/ 2001385 w 2001385"/>
                  <a:gd name="connsiteY3" fmla="*/ 426441 h 463642"/>
                  <a:gd name="connsiteX4" fmla="*/ 0 w 2001385"/>
                  <a:gd name="connsiteY4" fmla="*/ 463642 h 4636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1385" h="463642">
                    <a:moveTo>
                      <a:pt x="0" y="463642"/>
                    </a:moveTo>
                    <a:lnTo>
                      <a:pt x="402156" y="0"/>
                    </a:lnTo>
                    <a:lnTo>
                      <a:pt x="1514076" y="7706"/>
                    </a:lnTo>
                    <a:lnTo>
                      <a:pt x="2001385" y="426441"/>
                    </a:lnTo>
                    <a:lnTo>
                      <a:pt x="0" y="463642"/>
                    </a:lnTo>
                    <a:close/>
                  </a:path>
                </a:pathLst>
              </a:custGeom>
              <a:gradFill flip="none" rotWithShape="1">
                <a:gsLst>
                  <a:gs pos="0">
                    <a:schemeClr val="bg1">
                      <a:shade val="30000"/>
                      <a:satMod val="115000"/>
                      <a:lumMod val="67000"/>
                      <a:lumOff val="33000"/>
                    </a:schemeClr>
                  </a:gs>
                  <a:gs pos="42000">
                    <a:schemeClr val="bg1">
                      <a:shade val="67500"/>
                      <a:satMod val="115000"/>
                      <a:lumMod val="38000"/>
                      <a:lumOff val="62000"/>
                    </a:schemeClr>
                  </a:gs>
                  <a:gs pos="84000">
                    <a:schemeClr val="bg1">
                      <a:lumMod val="95000"/>
                      <a:shade val="100000"/>
                      <a:satMod val="115000"/>
                    </a:schemeClr>
                  </a:gs>
                </a:gsLst>
                <a:lin ang="3600000" scaled="0"/>
                <a:tileRect/>
              </a:gradFill>
              <a:ln w="3175">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sp>
        <p:nvSpPr>
          <p:cNvPr id="88" name="5-Point Star 87"/>
          <p:cNvSpPr/>
          <p:nvPr/>
        </p:nvSpPr>
        <p:spPr bwMode="auto">
          <a:xfrm>
            <a:off x="6845455" y="2833852"/>
            <a:ext cx="421481" cy="426244"/>
          </a:xfrm>
          <a:prstGeom prst="star5">
            <a:avLst>
              <a:gd name="adj" fmla="val 26056"/>
              <a:gd name="hf" fmla="val 105146"/>
              <a:gd name="vf" fmla="val 110557"/>
            </a:avLst>
          </a:prstGeom>
          <a:solidFill>
            <a:srgbClr val="60B5C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nvGrpSpPr>
          <p:cNvPr id="89" name="Group 88"/>
          <p:cNvGrpSpPr/>
          <p:nvPr/>
        </p:nvGrpSpPr>
        <p:grpSpPr>
          <a:xfrm>
            <a:off x="6864466" y="4256655"/>
            <a:ext cx="462952" cy="341368"/>
            <a:chOff x="5210175" y="2278856"/>
            <a:chExt cx="235744" cy="173831"/>
          </a:xfrm>
          <a:solidFill>
            <a:srgbClr val="5A6378"/>
          </a:solidFill>
        </p:grpSpPr>
        <p:sp>
          <p:nvSpPr>
            <p:cNvPr id="90" name="Frame 89"/>
            <p:cNvSpPr/>
            <p:nvPr/>
          </p:nvSpPr>
          <p:spPr>
            <a:xfrm>
              <a:off x="5226244" y="2278856"/>
              <a:ext cx="163128" cy="159546"/>
            </a:xfrm>
            <a:prstGeom prst="frame">
              <a:avLst>
                <a:gd name="adj1" fmla="val 5556"/>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solidFill>
                  <a:schemeClr val="tx1"/>
                </a:solidFill>
              </a:endParaRPr>
            </a:p>
          </p:txBody>
        </p:sp>
        <p:sp>
          <p:nvSpPr>
            <p:cNvPr id="91" name="Freeform 90"/>
            <p:cNvSpPr/>
            <p:nvPr/>
          </p:nvSpPr>
          <p:spPr>
            <a:xfrm>
              <a:off x="5210175" y="2297000"/>
              <a:ext cx="235744" cy="155687"/>
            </a:xfrm>
            <a:custGeom>
              <a:avLst/>
              <a:gdLst>
                <a:gd name="connsiteX0" fmla="*/ 66675 w 235744"/>
                <a:gd name="connsiteY0" fmla="*/ 78582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78582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5726 h 154782"/>
                <a:gd name="connsiteX1" fmla="*/ 0 w 235744"/>
                <a:gd name="connsiteY1" fmla="*/ 50007 h 154782"/>
                <a:gd name="connsiteX2" fmla="*/ 80963 w 235744"/>
                <a:gd name="connsiteY2" fmla="*/ 154782 h 154782"/>
                <a:gd name="connsiteX3" fmla="*/ 235744 w 235744"/>
                <a:gd name="connsiteY3" fmla="*/ 0 h 154782"/>
                <a:gd name="connsiteX4" fmla="*/ 66675 w 235744"/>
                <a:gd name="connsiteY4" fmla="*/ 85726 h 154782"/>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 name="connsiteX0" fmla="*/ 66675 w 235744"/>
                <a:gd name="connsiteY0" fmla="*/ 86631 h 155687"/>
                <a:gd name="connsiteX1" fmla="*/ 0 w 235744"/>
                <a:gd name="connsiteY1" fmla="*/ 50912 h 155687"/>
                <a:gd name="connsiteX2" fmla="*/ 80963 w 235744"/>
                <a:gd name="connsiteY2" fmla="*/ 155687 h 155687"/>
                <a:gd name="connsiteX3" fmla="*/ 235744 w 235744"/>
                <a:gd name="connsiteY3" fmla="*/ 905 h 155687"/>
                <a:gd name="connsiteX4" fmla="*/ 66675 w 235744"/>
                <a:gd name="connsiteY4" fmla="*/ 86631 h 1556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744" h="155687">
                  <a:moveTo>
                    <a:pt x="66675" y="86631"/>
                  </a:moveTo>
                  <a:cubicBezTo>
                    <a:pt x="49212" y="67581"/>
                    <a:pt x="34131" y="53293"/>
                    <a:pt x="0" y="50912"/>
                  </a:cubicBezTo>
                  <a:cubicBezTo>
                    <a:pt x="34132" y="78693"/>
                    <a:pt x="65881" y="113618"/>
                    <a:pt x="80963" y="155687"/>
                  </a:cubicBezTo>
                  <a:cubicBezTo>
                    <a:pt x="108745" y="94568"/>
                    <a:pt x="141287" y="31068"/>
                    <a:pt x="235744" y="905"/>
                  </a:cubicBezTo>
                  <a:cubicBezTo>
                    <a:pt x="157957" y="-6239"/>
                    <a:pt x="103981" y="29481"/>
                    <a:pt x="66675" y="8663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nvGrpSpPr>
          <p:cNvPr id="92" name="Group 91"/>
          <p:cNvGrpSpPr/>
          <p:nvPr/>
        </p:nvGrpSpPr>
        <p:grpSpPr>
          <a:xfrm>
            <a:off x="6816653" y="1433839"/>
            <a:ext cx="479084" cy="538721"/>
            <a:chOff x="4290008" y="4767262"/>
            <a:chExt cx="902113" cy="1014412"/>
          </a:xfrm>
          <a:solidFill>
            <a:srgbClr val="E66C7D"/>
          </a:solidFill>
        </p:grpSpPr>
        <p:sp>
          <p:nvSpPr>
            <p:cNvPr id="93" name="Freeform 92"/>
            <p:cNvSpPr/>
            <p:nvPr/>
          </p:nvSpPr>
          <p:spPr>
            <a:xfrm>
              <a:off x="4444110" y="4922044"/>
              <a:ext cx="602358" cy="590550"/>
            </a:xfrm>
            <a:custGeom>
              <a:avLst/>
              <a:gdLst>
                <a:gd name="connsiteX0" fmla="*/ 107157 w 564357"/>
                <a:gd name="connsiteY0" fmla="*/ 600075 h 600075"/>
                <a:gd name="connsiteX1" fmla="*/ 107157 w 564357"/>
                <a:gd name="connsiteY1" fmla="*/ 531019 h 600075"/>
                <a:gd name="connsiteX2" fmla="*/ 0 w 564357"/>
                <a:gd name="connsiteY2" fmla="*/ 173831 h 600075"/>
                <a:gd name="connsiteX3" fmla="*/ 283369 w 564357"/>
                <a:gd name="connsiteY3" fmla="*/ 0 h 600075"/>
                <a:gd name="connsiteX4" fmla="*/ 526257 w 564357"/>
                <a:gd name="connsiteY4" fmla="*/ 138112 h 600075"/>
                <a:gd name="connsiteX5" fmla="*/ 564357 w 564357"/>
                <a:gd name="connsiteY5" fmla="*/ 407194 h 600075"/>
                <a:gd name="connsiteX6" fmla="*/ 445294 w 564357"/>
                <a:gd name="connsiteY6" fmla="*/ 557212 h 600075"/>
                <a:gd name="connsiteX7" fmla="*/ 445294 w 564357"/>
                <a:gd name="connsiteY7" fmla="*/ 588169 h 600075"/>
                <a:gd name="connsiteX8" fmla="*/ 342900 w 564357"/>
                <a:gd name="connsiteY8" fmla="*/ 588169 h 600075"/>
                <a:gd name="connsiteX9" fmla="*/ 342900 w 564357"/>
                <a:gd name="connsiteY9" fmla="*/ 481012 h 600075"/>
                <a:gd name="connsiteX10" fmla="*/ 476250 w 564357"/>
                <a:gd name="connsiteY10" fmla="*/ 307181 h 600075"/>
                <a:gd name="connsiteX11" fmla="*/ 285750 w 564357"/>
                <a:gd name="connsiteY11" fmla="*/ 119062 h 600075"/>
                <a:gd name="connsiteX12" fmla="*/ 92869 w 564357"/>
                <a:gd name="connsiteY12" fmla="*/ 316706 h 600075"/>
                <a:gd name="connsiteX13" fmla="*/ 207169 w 564357"/>
                <a:gd name="connsiteY13" fmla="*/ 485775 h 600075"/>
                <a:gd name="connsiteX14" fmla="*/ 207169 w 564357"/>
                <a:gd name="connsiteY14" fmla="*/ 592931 h 600075"/>
                <a:gd name="connsiteX15" fmla="*/ 107157 w 564357"/>
                <a:gd name="connsiteY15" fmla="*/ 600075 h 600075"/>
                <a:gd name="connsiteX0" fmla="*/ 109538 w 564357"/>
                <a:gd name="connsiteY0" fmla="*/ 590550 h 592931"/>
                <a:gd name="connsiteX1" fmla="*/ 107157 w 564357"/>
                <a:gd name="connsiteY1" fmla="*/ 531019 h 592931"/>
                <a:gd name="connsiteX2" fmla="*/ 0 w 564357"/>
                <a:gd name="connsiteY2" fmla="*/ 173831 h 592931"/>
                <a:gd name="connsiteX3" fmla="*/ 283369 w 564357"/>
                <a:gd name="connsiteY3" fmla="*/ 0 h 592931"/>
                <a:gd name="connsiteX4" fmla="*/ 526257 w 564357"/>
                <a:gd name="connsiteY4" fmla="*/ 138112 h 592931"/>
                <a:gd name="connsiteX5" fmla="*/ 564357 w 564357"/>
                <a:gd name="connsiteY5" fmla="*/ 407194 h 592931"/>
                <a:gd name="connsiteX6" fmla="*/ 445294 w 564357"/>
                <a:gd name="connsiteY6" fmla="*/ 557212 h 592931"/>
                <a:gd name="connsiteX7" fmla="*/ 445294 w 564357"/>
                <a:gd name="connsiteY7" fmla="*/ 588169 h 592931"/>
                <a:gd name="connsiteX8" fmla="*/ 342900 w 564357"/>
                <a:gd name="connsiteY8" fmla="*/ 588169 h 592931"/>
                <a:gd name="connsiteX9" fmla="*/ 342900 w 564357"/>
                <a:gd name="connsiteY9" fmla="*/ 481012 h 592931"/>
                <a:gd name="connsiteX10" fmla="*/ 476250 w 564357"/>
                <a:gd name="connsiteY10" fmla="*/ 307181 h 592931"/>
                <a:gd name="connsiteX11" fmla="*/ 285750 w 564357"/>
                <a:gd name="connsiteY11" fmla="*/ 119062 h 592931"/>
                <a:gd name="connsiteX12" fmla="*/ 92869 w 564357"/>
                <a:gd name="connsiteY12" fmla="*/ 316706 h 592931"/>
                <a:gd name="connsiteX13" fmla="*/ 207169 w 564357"/>
                <a:gd name="connsiteY13" fmla="*/ 485775 h 592931"/>
                <a:gd name="connsiteX14" fmla="*/ 207169 w 564357"/>
                <a:gd name="connsiteY14" fmla="*/ 592931 h 592931"/>
                <a:gd name="connsiteX15" fmla="*/ 109538 w 564357"/>
                <a:gd name="connsiteY15" fmla="*/ 590550 h 592931"/>
                <a:gd name="connsiteX0" fmla="*/ 121444 w 576263"/>
                <a:gd name="connsiteY0" fmla="*/ 590550 h 592931"/>
                <a:gd name="connsiteX1" fmla="*/ 119063 w 576263"/>
                <a:gd name="connsiteY1" fmla="*/ 531019 h 592931"/>
                <a:gd name="connsiteX2" fmla="*/ 11906 w 576263"/>
                <a:gd name="connsiteY2" fmla="*/ 173831 h 592931"/>
                <a:gd name="connsiteX3" fmla="*/ 295275 w 576263"/>
                <a:gd name="connsiteY3" fmla="*/ 0 h 592931"/>
                <a:gd name="connsiteX4" fmla="*/ 538163 w 576263"/>
                <a:gd name="connsiteY4" fmla="*/ 138112 h 592931"/>
                <a:gd name="connsiteX5" fmla="*/ 576263 w 576263"/>
                <a:gd name="connsiteY5" fmla="*/ 407194 h 592931"/>
                <a:gd name="connsiteX6" fmla="*/ 457200 w 576263"/>
                <a:gd name="connsiteY6" fmla="*/ 557212 h 592931"/>
                <a:gd name="connsiteX7" fmla="*/ 457200 w 576263"/>
                <a:gd name="connsiteY7" fmla="*/ 588169 h 592931"/>
                <a:gd name="connsiteX8" fmla="*/ 354806 w 576263"/>
                <a:gd name="connsiteY8" fmla="*/ 588169 h 592931"/>
                <a:gd name="connsiteX9" fmla="*/ 354806 w 576263"/>
                <a:gd name="connsiteY9" fmla="*/ 481012 h 592931"/>
                <a:gd name="connsiteX10" fmla="*/ 488156 w 576263"/>
                <a:gd name="connsiteY10" fmla="*/ 307181 h 592931"/>
                <a:gd name="connsiteX11" fmla="*/ 297656 w 576263"/>
                <a:gd name="connsiteY11" fmla="*/ 119062 h 592931"/>
                <a:gd name="connsiteX12" fmla="*/ 104775 w 576263"/>
                <a:gd name="connsiteY12" fmla="*/ 316706 h 592931"/>
                <a:gd name="connsiteX13" fmla="*/ 219075 w 576263"/>
                <a:gd name="connsiteY13" fmla="*/ 485775 h 592931"/>
                <a:gd name="connsiteX14" fmla="*/ 219075 w 576263"/>
                <a:gd name="connsiteY14" fmla="*/ 592931 h 592931"/>
                <a:gd name="connsiteX15" fmla="*/ 121444 w 576263"/>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80329"/>
                <a:gd name="connsiteY0" fmla="*/ 590550 h 592931"/>
                <a:gd name="connsiteX1" fmla="*/ 123129 w 580329"/>
                <a:gd name="connsiteY1" fmla="*/ 531019 h 592931"/>
                <a:gd name="connsiteX2" fmla="*/ 15972 w 580329"/>
                <a:gd name="connsiteY2" fmla="*/ 173831 h 592931"/>
                <a:gd name="connsiteX3" fmla="*/ 299341 w 580329"/>
                <a:gd name="connsiteY3" fmla="*/ 0 h 592931"/>
                <a:gd name="connsiteX4" fmla="*/ 542229 w 580329"/>
                <a:gd name="connsiteY4" fmla="*/ 138112 h 592931"/>
                <a:gd name="connsiteX5" fmla="*/ 580329 w 580329"/>
                <a:gd name="connsiteY5" fmla="*/ 407194 h 592931"/>
                <a:gd name="connsiteX6" fmla="*/ 461266 w 580329"/>
                <a:gd name="connsiteY6" fmla="*/ 557212 h 592931"/>
                <a:gd name="connsiteX7" fmla="*/ 461266 w 580329"/>
                <a:gd name="connsiteY7" fmla="*/ 588169 h 592931"/>
                <a:gd name="connsiteX8" fmla="*/ 358872 w 580329"/>
                <a:gd name="connsiteY8" fmla="*/ 588169 h 592931"/>
                <a:gd name="connsiteX9" fmla="*/ 358872 w 580329"/>
                <a:gd name="connsiteY9" fmla="*/ 481012 h 592931"/>
                <a:gd name="connsiteX10" fmla="*/ 492222 w 580329"/>
                <a:gd name="connsiteY10" fmla="*/ 307181 h 592931"/>
                <a:gd name="connsiteX11" fmla="*/ 301722 w 580329"/>
                <a:gd name="connsiteY11" fmla="*/ 119062 h 592931"/>
                <a:gd name="connsiteX12" fmla="*/ 108841 w 580329"/>
                <a:gd name="connsiteY12" fmla="*/ 316706 h 592931"/>
                <a:gd name="connsiteX13" fmla="*/ 223141 w 580329"/>
                <a:gd name="connsiteY13" fmla="*/ 485775 h 592931"/>
                <a:gd name="connsiteX14" fmla="*/ 223141 w 580329"/>
                <a:gd name="connsiteY14" fmla="*/ 592931 h 592931"/>
                <a:gd name="connsiteX15" fmla="*/ 125510 w 580329"/>
                <a:gd name="connsiteY15" fmla="*/ 590550 h 592931"/>
                <a:gd name="connsiteX0" fmla="*/ 125510 w 597304"/>
                <a:gd name="connsiteY0" fmla="*/ 590550 h 592931"/>
                <a:gd name="connsiteX1" fmla="*/ 123129 w 597304"/>
                <a:gd name="connsiteY1" fmla="*/ 531019 h 592931"/>
                <a:gd name="connsiteX2" fmla="*/ 15972 w 597304"/>
                <a:gd name="connsiteY2" fmla="*/ 173831 h 592931"/>
                <a:gd name="connsiteX3" fmla="*/ 299341 w 597304"/>
                <a:gd name="connsiteY3" fmla="*/ 0 h 592931"/>
                <a:gd name="connsiteX4" fmla="*/ 542229 w 597304"/>
                <a:gd name="connsiteY4" fmla="*/ 138112 h 592931"/>
                <a:gd name="connsiteX5" fmla="*/ 580329 w 597304"/>
                <a:gd name="connsiteY5" fmla="*/ 407194 h 592931"/>
                <a:gd name="connsiteX6" fmla="*/ 461266 w 597304"/>
                <a:gd name="connsiteY6" fmla="*/ 557212 h 592931"/>
                <a:gd name="connsiteX7" fmla="*/ 461266 w 597304"/>
                <a:gd name="connsiteY7" fmla="*/ 588169 h 592931"/>
                <a:gd name="connsiteX8" fmla="*/ 358872 w 597304"/>
                <a:gd name="connsiteY8" fmla="*/ 588169 h 592931"/>
                <a:gd name="connsiteX9" fmla="*/ 358872 w 597304"/>
                <a:gd name="connsiteY9" fmla="*/ 481012 h 592931"/>
                <a:gd name="connsiteX10" fmla="*/ 492222 w 597304"/>
                <a:gd name="connsiteY10" fmla="*/ 307181 h 592931"/>
                <a:gd name="connsiteX11" fmla="*/ 301722 w 597304"/>
                <a:gd name="connsiteY11" fmla="*/ 119062 h 592931"/>
                <a:gd name="connsiteX12" fmla="*/ 108841 w 597304"/>
                <a:gd name="connsiteY12" fmla="*/ 316706 h 592931"/>
                <a:gd name="connsiteX13" fmla="*/ 223141 w 597304"/>
                <a:gd name="connsiteY13" fmla="*/ 485775 h 592931"/>
                <a:gd name="connsiteX14" fmla="*/ 223141 w 597304"/>
                <a:gd name="connsiteY14" fmla="*/ 592931 h 592931"/>
                <a:gd name="connsiteX15" fmla="*/ 125510 w 597304"/>
                <a:gd name="connsiteY15" fmla="*/ 590550 h 592931"/>
                <a:gd name="connsiteX0" fmla="*/ 125510 w 599510"/>
                <a:gd name="connsiteY0" fmla="*/ 590550 h 592931"/>
                <a:gd name="connsiteX1" fmla="*/ 123129 w 599510"/>
                <a:gd name="connsiteY1" fmla="*/ 531019 h 592931"/>
                <a:gd name="connsiteX2" fmla="*/ 15972 w 599510"/>
                <a:gd name="connsiteY2" fmla="*/ 173831 h 592931"/>
                <a:gd name="connsiteX3" fmla="*/ 299341 w 599510"/>
                <a:gd name="connsiteY3" fmla="*/ 0 h 592931"/>
                <a:gd name="connsiteX4" fmla="*/ 549373 w 599510"/>
                <a:gd name="connsiteY4" fmla="*/ 133349 h 592931"/>
                <a:gd name="connsiteX5" fmla="*/ 580329 w 599510"/>
                <a:gd name="connsiteY5" fmla="*/ 407194 h 592931"/>
                <a:gd name="connsiteX6" fmla="*/ 461266 w 599510"/>
                <a:gd name="connsiteY6" fmla="*/ 557212 h 592931"/>
                <a:gd name="connsiteX7" fmla="*/ 461266 w 599510"/>
                <a:gd name="connsiteY7" fmla="*/ 588169 h 592931"/>
                <a:gd name="connsiteX8" fmla="*/ 358872 w 599510"/>
                <a:gd name="connsiteY8" fmla="*/ 588169 h 592931"/>
                <a:gd name="connsiteX9" fmla="*/ 358872 w 599510"/>
                <a:gd name="connsiteY9" fmla="*/ 481012 h 592931"/>
                <a:gd name="connsiteX10" fmla="*/ 492222 w 599510"/>
                <a:gd name="connsiteY10" fmla="*/ 307181 h 592931"/>
                <a:gd name="connsiteX11" fmla="*/ 301722 w 599510"/>
                <a:gd name="connsiteY11" fmla="*/ 119062 h 592931"/>
                <a:gd name="connsiteX12" fmla="*/ 108841 w 599510"/>
                <a:gd name="connsiteY12" fmla="*/ 316706 h 592931"/>
                <a:gd name="connsiteX13" fmla="*/ 223141 w 599510"/>
                <a:gd name="connsiteY13" fmla="*/ 485775 h 592931"/>
                <a:gd name="connsiteX14" fmla="*/ 223141 w 599510"/>
                <a:gd name="connsiteY14" fmla="*/ 592931 h 592931"/>
                <a:gd name="connsiteX15" fmla="*/ 125510 w 599510"/>
                <a:gd name="connsiteY15" fmla="*/ 590550 h 592931"/>
                <a:gd name="connsiteX0" fmla="*/ 125510 w 599510"/>
                <a:gd name="connsiteY0" fmla="*/ 590550 h 592931"/>
                <a:gd name="connsiteX1" fmla="*/ 123129 w 599510"/>
                <a:gd name="connsiteY1" fmla="*/ 531019 h 592931"/>
                <a:gd name="connsiteX2" fmla="*/ 15972 w 599510"/>
                <a:gd name="connsiteY2" fmla="*/ 173831 h 592931"/>
                <a:gd name="connsiteX3" fmla="*/ 299341 w 599510"/>
                <a:gd name="connsiteY3" fmla="*/ 0 h 592931"/>
                <a:gd name="connsiteX4" fmla="*/ 549373 w 599510"/>
                <a:gd name="connsiteY4" fmla="*/ 133349 h 592931"/>
                <a:gd name="connsiteX5" fmla="*/ 580329 w 599510"/>
                <a:gd name="connsiteY5" fmla="*/ 407194 h 592931"/>
                <a:gd name="connsiteX6" fmla="*/ 461266 w 599510"/>
                <a:gd name="connsiteY6" fmla="*/ 557212 h 592931"/>
                <a:gd name="connsiteX7" fmla="*/ 461266 w 599510"/>
                <a:gd name="connsiteY7" fmla="*/ 588169 h 592931"/>
                <a:gd name="connsiteX8" fmla="*/ 358872 w 599510"/>
                <a:gd name="connsiteY8" fmla="*/ 588169 h 592931"/>
                <a:gd name="connsiteX9" fmla="*/ 358872 w 599510"/>
                <a:gd name="connsiteY9" fmla="*/ 481012 h 592931"/>
                <a:gd name="connsiteX10" fmla="*/ 492222 w 599510"/>
                <a:gd name="connsiteY10" fmla="*/ 307181 h 592931"/>
                <a:gd name="connsiteX11" fmla="*/ 301722 w 599510"/>
                <a:gd name="connsiteY11" fmla="*/ 119062 h 592931"/>
                <a:gd name="connsiteX12" fmla="*/ 108841 w 599510"/>
                <a:gd name="connsiteY12" fmla="*/ 316706 h 592931"/>
                <a:gd name="connsiteX13" fmla="*/ 223141 w 599510"/>
                <a:gd name="connsiteY13" fmla="*/ 485775 h 592931"/>
                <a:gd name="connsiteX14" fmla="*/ 223141 w 599510"/>
                <a:gd name="connsiteY14" fmla="*/ 592931 h 592931"/>
                <a:gd name="connsiteX15" fmla="*/ 125510 w 599510"/>
                <a:gd name="connsiteY15" fmla="*/ 590550 h 592931"/>
                <a:gd name="connsiteX0" fmla="*/ 125510 w 595939"/>
                <a:gd name="connsiteY0" fmla="*/ 590550 h 592931"/>
                <a:gd name="connsiteX1" fmla="*/ 123129 w 595939"/>
                <a:gd name="connsiteY1" fmla="*/ 531019 h 592931"/>
                <a:gd name="connsiteX2" fmla="*/ 15972 w 595939"/>
                <a:gd name="connsiteY2" fmla="*/ 173831 h 592931"/>
                <a:gd name="connsiteX3" fmla="*/ 299341 w 595939"/>
                <a:gd name="connsiteY3" fmla="*/ 0 h 592931"/>
                <a:gd name="connsiteX4" fmla="*/ 549373 w 595939"/>
                <a:gd name="connsiteY4" fmla="*/ 133349 h 592931"/>
                <a:gd name="connsiteX5" fmla="*/ 580329 w 595939"/>
                <a:gd name="connsiteY5" fmla="*/ 407194 h 592931"/>
                <a:gd name="connsiteX6" fmla="*/ 461266 w 595939"/>
                <a:gd name="connsiteY6" fmla="*/ 557212 h 592931"/>
                <a:gd name="connsiteX7" fmla="*/ 461266 w 595939"/>
                <a:gd name="connsiteY7" fmla="*/ 588169 h 592931"/>
                <a:gd name="connsiteX8" fmla="*/ 358872 w 595939"/>
                <a:gd name="connsiteY8" fmla="*/ 588169 h 592931"/>
                <a:gd name="connsiteX9" fmla="*/ 358872 w 595939"/>
                <a:gd name="connsiteY9" fmla="*/ 481012 h 592931"/>
                <a:gd name="connsiteX10" fmla="*/ 492222 w 595939"/>
                <a:gd name="connsiteY10" fmla="*/ 307181 h 592931"/>
                <a:gd name="connsiteX11" fmla="*/ 301722 w 595939"/>
                <a:gd name="connsiteY11" fmla="*/ 119062 h 592931"/>
                <a:gd name="connsiteX12" fmla="*/ 108841 w 595939"/>
                <a:gd name="connsiteY12" fmla="*/ 316706 h 592931"/>
                <a:gd name="connsiteX13" fmla="*/ 223141 w 595939"/>
                <a:gd name="connsiteY13" fmla="*/ 485775 h 592931"/>
                <a:gd name="connsiteX14" fmla="*/ 223141 w 595939"/>
                <a:gd name="connsiteY14" fmla="*/ 592931 h 592931"/>
                <a:gd name="connsiteX15" fmla="*/ 125510 w 595939"/>
                <a:gd name="connsiteY15" fmla="*/ 590550 h 592931"/>
                <a:gd name="connsiteX0" fmla="*/ 125510 w 595939"/>
                <a:gd name="connsiteY0" fmla="*/ 590550 h 592931"/>
                <a:gd name="connsiteX1" fmla="*/ 123129 w 595939"/>
                <a:gd name="connsiteY1" fmla="*/ 531019 h 592931"/>
                <a:gd name="connsiteX2" fmla="*/ 15972 w 595939"/>
                <a:gd name="connsiteY2" fmla="*/ 173831 h 592931"/>
                <a:gd name="connsiteX3" fmla="*/ 299341 w 595939"/>
                <a:gd name="connsiteY3" fmla="*/ 0 h 592931"/>
                <a:gd name="connsiteX4" fmla="*/ 549373 w 595939"/>
                <a:gd name="connsiteY4" fmla="*/ 133349 h 592931"/>
                <a:gd name="connsiteX5" fmla="*/ 580329 w 595939"/>
                <a:gd name="connsiteY5" fmla="*/ 407194 h 592931"/>
                <a:gd name="connsiteX6" fmla="*/ 461266 w 595939"/>
                <a:gd name="connsiteY6" fmla="*/ 557212 h 592931"/>
                <a:gd name="connsiteX7" fmla="*/ 461266 w 595939"/>
                <a:gd name="connsiteY7" fmla="*/ 588169 h 592931"/>
                <a:gd name="connsiteX8" fmla="*/ 358872 w 595939"/>
                <a:gd name="connsiteY8" fmla="*/ 588169 h 592931"/>
                <a:gd name="connsiteX9" fmla="*/ 358872 w 595939"/>
                <a:gd name="connsiteY9" fmla="*/ 481012 h 592931"/>
                <a:gd name="connsiteX10" fmla="*/ 492222 w 595939"/>
                <a:gd name="connsiteY10" fmla="*/ 307181 h 592931"/>
                <a:gd name="connsiteX11" fmla="*/ 301722 w 595939"/>
                <a:gd name="connsiteY11" fmla="*/ 119062 h 592931"/>
                <a:gd name="connsiteX12" fmla="*/ 108841 w 595939"/>
                <a:gd name="connsiteY12" fmla="*/ 316706 h 592931"/>
                <a:gd name="connsiteX13" fmla="*/ 223141 w 595939"/>
                <a:gd name="connsiteY13" fmla="*/ 485775 h 592931"/>
                <a:gd name="connsiteX14" fmla="*/ 223141 w 595939"/>
                <a:gd name="connsiteY14" fmla="*/ 592931 h 592931"/>
                <a:gd name="connsiteX15" fmla="*/ 125510 w 595939"/>
                <a:gd name="connsiteY15" fmla="*/ 590550 h 592931"/>
                <a:gd name="connsiteX0" fmla="*/ 125510 w 553955"/>
                <a:gd name="connsiteY0" fmla="*/ 590550 h 592931"/>
                <a:gd name="connsiteX1" fmla="*/ 123129 w 553955"/>
                <a:gd name="connsiteY1" fmla="*/ 531019 h 592931"/>
                <a:gd name="connsiteX2" fmla="*/ 15972 w 553955"/>
                <a:gd name="connsiteY2" fmla="*/ 173831 h 592931"/>
                <a:gd name="connsiteX3" fmla="*/ 299341 w 553955"/>
                <a:gd name="connsiteY3" fmla="*/ 0 h 592931"/>
                <a:gd name="connsiteX4" fmla="*/ 549373 w 553955"/>
                <a:gd name="connsiteY4" fmla="*/ 133349 h 592931"/>
                <a:gd name="connsiteX5" fmla="*/ 461266 w 553955"/>
                <a:gd name="connsiteY5" fmla="*/ 557212 h 592931"/>
                <a:gd name="connsiteX6" fmla="*/ 461266 w 553955"/>
                <a:gd name="connsiteY6" fmla="*/ 588169 h 592931"/>
                <a:gd name="connsiteX7" fmla="*/ 358872 w 553955"/>
                <a:gd name="connsiteY7" fmla="*/ 588169 h 592931"/>
                <a:gd name="connsiteX8" fmla="*/ 358872 w 553955"/>
                <a:gd name="connsiteY8" fmla="*/ 481012 h 592931"/>
                <a:gd name="connsiteX9" fmla="*/ 492222 w 553955"/>
                <a:gd name="connsiteY9" fmla="*/ 307181 h 592931"/>
                <a:gd name="connsiteX10" fmla="*/ 301722 w 553955"/>
                <a:gd name="connsiteY10" fmla="*/ 119062 h 592931"/>
                <a:gd name="connsiteX11" fmla="*/ 108841 w 553955"/>
                <a:gd name="connsiteY11" fmla="*/ 316706 h 592931"/>
                <a:gd name="connsiteX12" fmla="*/ 223141 w 553955"/>
                <a:gd name="connsiteY12" fmla="*/ 485775 h 592931"/>
                <a:gd name="connsiteX13" fmla="*/ 223141 w 553955"/>
                <a:gd name="connsiteY13" fmla="*/ 592931 h 592931"/>
                <a:gd name="connsiteX14" fmla="*/ 125510 w 553955"/>
                <a:gd name="connsiteY14" fmla="*/ 590550 h 592931"/>
                <a:gd name="connsiteX0" fmla="*/ 125510 w 596292"/>
                <a:gd name="connsiteY0" fmla="*/ 590550 h 592931"/>
                <a:gd name="connsiteX1" fmla="*/ 123129 w 596292"/>
                <a:gd name="connsiteY1" fmla="*/ 531019 h 592931"/>
                <a:gd name="connsiteX2" fmla="*/ 15972 w 596292"/>
                <a:gd name="connsiteY2" fmla="*/ 173831 h 592931"/>
                <a:gd name="connsiteX3" fmla="*/ 299341 w 596292"/>
                <a:gd name="connsiteY3" fmla="*/ 0 h 592931"/>
                <a:gd name="connsiteX4" fmla="*/ 549373 w 596292"/>
                <a:gd name="connsiteY4" fmla="*/ 133349 h 592931"/>
                <a:gd name="connsiteX5" fmla="*/ 461266 w 596292"/>
                <a:gd name="connsiteY5" fmla="*/ 557212 h 592931"/>
                <a:gd name="connsiteX6" fmla="*/ 461266 w 596292"/>
                <a:gd name="connsiteY6" fmla="*/ 588169 h 592931"/>
                <a:gd name="connsiteX7" fmla="*/ 358872 w 596292"/>
                <a:gd name="connsiteY7" fmla="*/ 588169 h 592931"/>
                <a:gd name="connsiteX8" fmla="*/ 358872 w 596292"/>
                <a:gd name="connsiteY8" fmla="*/ 481012 h 592931"/>
                <a:gd name="connsiteX9" fmla="*/ 492222 w 596292"/>
                <a:gd name="connsiteY9" fmla="*/ 307181 h 592931"/>
                <a:gd name="connsiteX10" fmla="*/ 301722 w 596292"/>
                <a:gd name="connsiteY10" fmla="*/ 119062 h 592931"/>
                <a:gd name="connsiteX11" fmla="*/ 108841 w 596292"/>
                <a:gd name="connsiteY11" fmla="*/ 316706 h 592931"/>
                <a:gd name="connsiteX12" fmla="*/ 223141 w 596292"/>
                <a:gd name="connsiteY12" fmla="*/ 485775 h 592931"/>
                <a:gd name="connsiteX13" fmla="*/ 223141 w 596292"/>
                <a:gd name="connsiteY13" fmla="*/ 592931 h 592931"/>
                <a:gd name="connsiteX14" fmla="*/ 125510 w 596292"/>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58872 w 602358"/>
                <a:gd name="connsiteY8" fmla="*/ 48101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1722 w 602358"/>
                <a:gd name="connsiteY10" fmla="*/ 119062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23141 w 602358"/>
                <a:gd name="connsiteY12" fmla="*/ 485775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11918 h 592931"/>
                <a:gd name="connsiteX11" fmla="*/ 108841 w 602358"/>
                <a:gd name="connsiteY11" fmla="*/ 316706 h 592931"/>
                <a:gd name="connsiteX12" fmla="*/ 215997 w 602358"/>
                <a:gd name="connsiteY12" fmla="*/ 495300 h 592931"/>
                <a:gd name="connsiteX13" fmla="*/ 223141 w 602358"/>
                <a:gd name="connsiteY13" fmla="*/ 592931 h 592931"/>
                <a:gd name="connsiteX14" fmla="*/ 125510 w 602358"/>
                <a:gd name="connsiteY14" fmla="*/ 590550 h 592931"/>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11957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02432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02432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89 h 592970"/>
                <a:gd name="connsiteX1" fmla="*/ 123129 w 602358"/>
                <a:gd name="connsiteY1" fmla="*/ 531058 h 592970"/>
                <a:gd name="connsiteX2" fmla="*/ 15972 w 602358"/>
                <a:gd name="connsiteY2" fmla="*/ 173870 h 592970"/>
                <a:gd name="connsiteX3" fmla="*/ 299341 w 602358"/>
                <a:gd name="connsiteY3" fmla="*/ 39 h 592970"/>
                <a:gd name="connsiteX4" fmla="*/ 549373 w 602358"/>
                <a:gd name="connsiteY4" fmla="*/ 133388 h 592970"/>
                <a:gd name="connsiteX5" fmla="*/ 461266 w 602358"/>
                <a:gd name="connsiteY5" fmla="*/ 557251 h 592970"/>
                <a:gd name="connsiteX6" fmla="*/ 461266 w 602358"/>
                <a:gd name="connsiteY6" fmla="*/ 588208 h 592970"/>
                <a:gd name="connsiteX7" fmla="*/ 358872 w 602358"/>
                <a:gd name="connsiteY7" fmla="*/ 588208 h 592970"/>
                <a:gd name="connsiteX8" fmla="*/ 368397 w 602358"/>
                <a:gd name="connsiteY8" fmla="*/ 500101 h 592970"/>
                <a:gd name="connsiteX9" fmla="*/ 492222 w 602358"/>
                <a:gd name="connsiteY9" fmla="*/ 307220 h 592970"/>
                <a:gd name="connsiteX10" fmla="*/ 304103 w 602358"/>
                <a:gd name="connsiteY10" fmla="*/ 102432 h 592970"/>
                <a:gd name="connsiteX11" fmla="*/ 108841 w 602358"/>
                <a:gd name="connsiteY11" fmla="*/ 316745 h 592970"/>
                <a:gd name="connsiteX12" fmla="*/ 215997 w 602358"/>
                <a:gd name="connsiteY12" fmla="*/ 495339 h 592970"/>
                <a:gd name="connsiteX13" fmla="*/ 223141 w 602358"/>
                <a:gd name="connsiteY13" fmla="*/ 592970 h 592970"/>
                <a:gd name="connsiteX14" fmla="*/ 125510 w 602358"/>
                <a:gd name="connsiteY14" fmla="*/ 590589 h 592970"/>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02393 h 592931"/>
                <a:gd name="connsiteX11" fmla="*/ 108841 w 602358"/>
                <a:gd name="connsiteY11" fmla="*/ 316706 h 592931"/>
                <a:gd name="connsiteX12" fmla="*/ 215997 w 602358"/>
                <a:gd name="connsiteY12" fmla="*/ 495300 h 592931"/>
                <a:gd name="connsiteX13" fmla="*/ 223141 w 602358"/>
                <a:gd name="connsiteY13" fmla="*/ 592931 h 592931"/>
                <a:gd name="connsiteX14" fmla="*/ 125510 w 602358"/>
                <a:gd name="connsiteY14" fmla="*/ 590550 h 592931"/>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02393 h 592931"/>
                <a:gd name="connsiteX11" fmla="*/ 108841 w 602358"/>
                <a:gd name="connsiteY11" fmla="*/ 316706 h 592931"/>
                <a:gd name="connsiteX12" fmla="*/ 215997 w 602358"/>
                <a:gd name="connsiteY12" fmla="*/ 495300 h 592931"/>
                <a:gd name="connsiteX13" fmla="*/ 223141 w 602358"/>
                <a:gd name="connsiteY13" fmla="*/ 592931 h 592931"/>
                <a:gd name="connsiteX14" fmla="*/ 125510 w 602358"/>
                <a:gd name="connsiteY14" fmla="*/ 590550 h 592931"/>
                <a:gd name="connsiteX0" fmla="*/ 125510 w 602358"/>
                <a:gd name="connsiteY0" fmla="*/ 590550 h 590550"/>
                <a:gd name="connsiteX1" fmla="*/ 123129 w 602358"/>
                <a:gd name="connsiteY1" fmla="*/ 531019 h 590550"/>
                <a:gd name="connsiteX2" fmla="*/ 15972 w 602358"/>
                <a:gd name="connsiteY2" fmla="*/ 173831 h 590550"/>
                <a:gd name="connsiteX3" fmla="*/ 299341 w 602358"/>
                <a:gd name="connsiteY3" fmla="*/ 0 h 590550"/>
                <a:gd name="connsiteX4" fmla="*/ 549373 w 602358"/>
                <a:gd name="connsiteY4" fmla="*/ 133349 h 590550"/>
                <a:gd name="connsiteX5" fmla="*/ 461266 w 602358"/>
                <a:gd name="connsiteY5" fmla="*/ 557212 h 590550"/>
                <a:gd name="connsiteX6" fmla="*/ 461266 w 602358"/>
                <a:gd name="connsiteY6" fmla="*/ 588169 h 590550"/>
                <a:gd name="connsiteX7" fmla="*/ 358872 w 602358"/>
                <a:gd name="connsiteY7" fmla="*/ 588169 h 590550"/>
                <a:gd name="connsiteX8" fmla="*/ 368397 w 602358"/>
                <a:gd name="connsiteY8" fmla="*/ 500062 h 590550"/>
                <a:gd name="connsiteX9" fmla="*/ 492222 w 602358"/>
                <a:gd name="connsiteY9" fmla="*/ 307181 h 590550"/>
                <a:gd name="connsiteX10" fmla="*/ 304103 w 602358"/>
                <a:gd name="connsiteY10" fmla="*/ 102393 h 590550"/>
                <a:gd name="connsiteX11" fmla="*/ 108841 w 602358"/>
                <a:gd name="connsiteY11" fmla="*/ 316706 h 590550"/>
                <a:gd name="connsiteX12" fmla="*/ 215997 w 602358"/>
                <a:gd name="connsiteY12" fmla="*/ 495300 h 590550"/>
                <a:gd name="connsiteX13" fmla="*/ 223141 w 602358"/>
                <a:gd name="connsiteY13" fmla="*/ 583406 h 590550"/>
                <a:gd name="connsiteX14" fmla="*/ 125510 w 602358"/>
                <a:gd name="connsiteY14" fmla="*/ 590550 h 590550"/>
                <a:gd name="connsiteX0" fmla="*/ 125510 w 602358"/>
                <a:gd name="connsiteY0" fmla="*/ 590550 h 592931"/>
                <a:gd name="connsiteX1" fmla="*/ 123129 w 602358"/>
                <a:gd name="connsiteY1" fmla="*/ 531019 h 592931"/>
                <a:gd name="connsiteX2" fmla="*/ 15972 w 602358"/>
                <a:gd name="connsiteY2" fmla="*/ 173831 h 592931"/>
                <a:gd name="connsiteX3" fmla="*/ 299341 w 602358"/>
                <a:gd name="connsiteY3" fmla="*/ 0 h 592931"/>
                <a:gd name="connsiteX4" fmla="*/ 549373 w 602358"/>
                <a:gd name="connsiteY4" fmla="*/ 133349 h 592931"/>
                <a:gd name="connsiteX5" fmla="*/ 461266 w 602358"/>
                <a:gd name="connsiteY5" fmla="*/ 557212 h 592931"/>
                <a:gd name="connsiteX6" fmla="*/ 461266 w 602358"/>
                <a:gd name="connsiteY6" fmla="*/ 588169 h 592931"/>
                <a:gd name="connsiteX7" fmla="*/ 358872 w 602358"/>
                <a:gd name="connsiteY7" fmla="*/ 588169 h 592931"/>
                <a:gd name="connsiteX8" fmla="*/ 368397 w 602358"/>
                <a:gd name="connsiteY8" fmla="*/ 500062 h 592931"/>
                <a:gd name="connsiteX9" fmla="*/ 492222 w 602358"/>
                <a:gd name="connsiteY9" fmla="*/ 307181 h 592931"/>
                <a:gd name="connsiteX10" fmla="*/ 304103 w 602358"/>
                <a:gd name="connsiteY10" fmla="*/ 102393 h 592931"/>
                <a:gd name="connsiteX11" fmla="*/ 108841 w 602358"/>
                <a:gd name="connsiteY11" fmla="*/ 316706 h 592931"/>
                <a:gd name="connsiteX12" fmla="*/ 215997 w 602358"/>
                <a:gd name="connsiteY12" fmla="*/ 495300 h 592931"/>
                <a:gd name="connsiteX13" fmla="*/ 220760 w 602358"/>
                <a:gd name="connsiteY13" fmla="*/ 592931 h 592931"/>
                <a:gd name="connsiteX14" fmla="*/ 125510 w 602358"/>
                <a:gd name="connsiteY14" fmla="*/ 590550 h 592931"/>
                <a:gd name="connsiteX0" fmla="*/ 125510 w 602358"/>
                <a:gd name="connsiteY0" fmla="*/ 590550 h 590550"/>
                <a:gd name="connsiteX1" fmla="*/ 123129 w 602358"/>
                <a:gd name="connsiteY1" fmla="*/ 531019 h 590550"/>
                <a:gd name="connsiteX2" fmla="*/ 15972 w 602358"/>
                <a:gd name="connsiteY2" fmla="*/ 173831 h 590550"/>
                <a:gd name="connsiteX3" fmla="*/ 299341 w 602358"/>
                <a:gd name="connsiteY3" fmla="*/ 0 h 590550"/>
                <a:gd name="connsiteX4" fmla="*/ 549373 w 602358"/>
                <a:gd name="connsiteY4" fmla="*/ 133349 h 590550"/>
                <a:gd name="connsiteX5" fmla="*/ 461266 w 602358"/>
                <a:gd name="connsiteY5" fmla="*/ 557212 h 590550"/>
                <a:gd name="connsiteX6" fmla="*/ 461266 w 602358"/>
                <a:gd name="connsiteY6" fmla="*/ 588169 h 590550"/>
                <a:gd name="connsiteX7" fmla="*/ 358872 w 602358"/>
                <a:gd name="connsiteY7" fmla="*/ 588169 h 590550"/>
                <a:gd name="connsiteX8" fmla="*/ 368397 w 602358"/>
                <a:gd name="connsiteY8" fmla="*/ 500062 h 590550"/>
                <a:gd name="connsiteX9" fmla="*/ 492222 w 602358"/>
                <a:gd name="connsiteY9" fmla="*/ 307181 h 590550"/>
                <a:gd name="connsiteX10" fmla="*/ 304103 w 602358"/>
                <a:gd name="connsiteY10" fmla="*/ 102393 h 590550"/>
                <a:gd name="connsiteX11" fmla="*/ 108841 w 602358"/>
                <a:gd name="connsiteY11" fmla="*/ 316706 h 590550"/>
                <a:gd name="connsiteX12" fmla="*/ 215997 w 602358"/>
                <a:gd name="connsiteY12" fmla="*/ 495300 h 590550"/>
                <a:gd name="connsiteX13" fmla="*/ 223141 w 602358"/>
                <a:gd name="connsiteY13" fmla="*/ 585787 h 590550"/>
                <a:gd name="connsiteX14" fmla="*/ 125510 w 602358"/>
                <a:gd name="connsiteY14" fmla="*/ 590550 h 59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02358" h="590550">
                  <a:moveTo>
                    <a:pt x="125510" y="590550"/>
                  </a:moveTo>
                  <a:cubicBezTo>
                    <a:pt x="124716" y="570706"/>
                    <a:pt x="123923" y="550863"/>
                    <a:pt x="123129" y="531019"/>
                  </a:cubicBezTo>
                  <a:cubicBezTo>
                    <a:pt x="42166" y="507206"/>
                    <a:pt x="-34034" y="338138"/>
                    <a:pt x="15972" y="173831"/>
                  </a:cubicBezTo>
                  <a:cubicBezTo>
                    <a:pt x="77090" y="44450"/>
                    <a:pt x="178691" y="3174"/>
                    <a:pt x="299341" y="0"/>
                  </a:cubicBezTo>
                  <a:cubicBezTo>
                    <a:pt x="439835" y="7937"/>
                    <a:pt x="499366" y="58737"/>
                    <a:pt x="549373" y="133349"/>
                  </a:cubicBezTo>
                  <a:cubicBezTo>
                    <a:pt x="688279" y="373856"/>
                    <a:pt x="516432" y="512365"/>
                    <a:pt x="461266" y="557212"/>
                  </a:cubicBezTo>
                  <a:lnTo>
                    <a:pt x="461266" y="588169"/>
                  </a:lnTo>
                  <a:lnTo>
                    <a:pt x="358872" y="588169"/>
                  </a:lnTo>
                  <a:lnTo>
                    <a:pt x="368397" y="500062"/>
                  </a:lnTo>
                  <a:cubicBezTo>
                    <a:pt x="440628" y="454818"/>
                    <a:pt x="486666" y="392906"/>
                    <a:pt x="492222" y="307181"/>
                  </a:cubicBezTo>
                  <a:cubicBezTo>
                    <a:pt x="483490" y="175419"/>
                    <a:pt x="384272" y="107949"/>
                    <a:pt x="304103" y="102393"/>
                  </a:cubicBezTo>
                  <a:cubicBezTo>
                    <a:pt x="172341" y="111125"/>
                    <a:pt x="116778" y="186531"/>
                    <a:pt x="108841" y="316706"/>
                  </a:cubicBezTo>
                  <a:cubicBezTo>
                    <a:pt x="113603" y="434975"/>
                    <a:pt x="175515" y="460375"/>
                    <a:pt x="215997" y="495300"/>
                  </a:cubicBezTo>
                  <a:lnTo>
                    <a:pt x="223141" y="585787"/>
                  </a:lnTo>
                  <a:lnTo>
                    <a:pt x="125510" y="590550"/>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4" name="Freeform 93"/>
            <p:cNvSpPr/>
            <p:nvPr/>
          </p:nvSpPr>
          <p:spPr>
            <a:xfrm>
              <a:off x="4567238" y="5510213"/>
              <a:ext cx="346491" cy="271461"/>
            </a:xfrm>
            <a:custGeom>
              <a:avLst/>
              <a:gdLst>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73843"/>
                <a:gd name="connsiteX1" fmla="*/ 345281 w 345281"/>
                <a:gd name="connsiteY1" fmla="*/ 0 h 273843"/>
                <a:gd name="connsiteX2" fmla="*/ 321468 w 345281"/>
                <a:gd name="connsiteY2" fmla="*/ 107156 h 273843"/>
                <a:gd name="connsiteX3" fmla="*/ 335756 w 345281"/>
                <a:gd name="connsiteY3" fmla="*/ 204787 h 273843"/>
                <a:gd name="connsiteX4" fmla="*/ 185737 w 345281"/>
                <a:gd name="connsiteY4" fmla="*/ 273843 h 273843"/>
                <a:gd name="connsiteX5" fmla="*/ 11906 w 345281"/>
                <a:gd name="connsiteY5" fmla="*/ 200025 h 273843"/>
                <a:gd name="connsiteX6" fmla="*/ 38100 w 345281"/>
                <a:gd name="connsiteY6" fmla="*/ 95250 h 273843"/>
                <a:gd name="connsiteX7" fmla="*/ 0 w 345281"/>
                <a:gd name="connsiteY7" fmla="*/ 0 h 273843"/>
                <a:gd name="connsiteX0" fmla="*/ 0 w 345281"/>
                <a:gd name="connsiteY0" fmla="*/ 0 h 252411"/>
                <a:gd name="connsiteX1" fmla="*/ 345281 w 345281"/>
                <a:gd name="connsiteY1" fmla="*/ 0 h 252411"/>
                <a:gd name="connsiteX2" fmla="*/ 321468 w 345281"/>
                <a:gd name="connsiteY2" fmla="*/ 107156 h 252411"/>
                <a:gd name="connsiteX3" fmla="*/ 335756 w 345281"/>
                <a:gd name="connsiteY3" fmla="*/ 204787 h 252411"/>
                <a:gd name="connsiteX4" fmla="*/ 164306 w 345281"/>
                <a:gd name="connsiteY4" fmla="*/ 252411 h 252411"/>
                <a:gd name="connsiteX5" fmla="*/ 11906 w 345281"/>
                <a:gd name="connsiteY5" fmla="*/ 200025 h 252411"/>
                <a:gd name="connsiteX6" fmla="*/ 38100 w 345281"/>
                <a:gd name="connsiteY6" fmla="*/ 95250 h 252411"/>
                <a:gd name="connsiteX7" fmla="*/ 0 w 345281"/>
                <a:gd name="connsiteY7" fmla="*/ 0 h 252411"/>
                <a:gd name="connsiteX0" fmla="*/ 0 w 345281"/>
                <a:gd name="connsiteY0" fmla="*/ 0 h 252595"/>
                <a:gd name="connsiteX1" fmla="*/ 345281 w 345281"/>
                <a:gd name="connsiteY1" fmla="*/ 0 h 252595"/>
                <a:gd name="connsiteX2" fmla="*/ 321468 w 345281"/>
                <a:gd name="connsiteY2" fmla="*/ 107156 h 252595"/>
                <a:gd name="connsiteX3" fmla="*/ 335756 w 345281"/>
                <a:gd name="connsiteY3" fmla="*/ 204787 h 252595"/>
                <a:gd name="connsiteX4" fmla="*/ 164306 w 345281"/>
                <a:gd name="connsiteY4" fmla="*/ 252411 h 252595"/>
                <a:gd name="connsiteX5" fmla="*/ 11906 w 345281"/>
                <a:gd name="connsiteY5" fmla="*/ 200025 h 252595"/>
                <a:gd name="connsiteX6" fmla="*/ 38100 w 345281"/>
                <a:gd name="connsiteY6" fmla="*/ 95250 h 252595"/>
                <a:gd name="connsiteX7" fmla="*/ 0 w 345281"/>
                <a:gd name="connsiteY7" fmla="*/ 0 h 252595"/>
                <a:gd name="connsiteX0" fmla="*/ 0 w 345281"/>
                <a:gd name="connsiteY0" fmla="*/ 0 h 271527"/>
                <a:gd name="connsiteX1" fmla="*/ 345281 w 345281"/>
                <a:gd name="connsiteY1" fmla="*/ 0 h 271527"/>
                <a:gd name="connsiteX2" fmla="*/ 321468 w 345281"/>
                <a:gd name="connsiteY2" fmla="*/ 107156 h 271527"/>
                <a:gd name="connsiteX3" fmla="*/ 335756 w 345281"/>
                <a:gd name="connsiteY3" fmla="*/ 204787 h 271527"/>
                <a:gd name="connsiteX4" fmla="*/ 171449 w 345281"/>
                <a:gd name="connsiteY4" fmla="*/ 271461 h 271527"/>
                <a:gd name="connsiteX5" fmla="*/ 11906 w 345281"/>
                <a:gd name="connsiteY5" fmla="*/ 200025 h 271527"/>
                <a:gd name="connsiteX6" fmla="*/ 38100 w 345281"/>
                <a:gd name="connsiteY6" fmla="*/ 95250 h 271527"/>
                <a:gd name="connsiteX7" fmla="*/ 0 w 345281"/>
                <a:gd name="connsiteY7" fmla="*/ 0 h 271527"/>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5281"/>
                <a:gd name="connsiteY0" fmla="*/ 0 h 271461"/>
                <a:gd name="connsiteX1" fmla="*/ 345281 w 345281"/>
                <a:gd name="connsiteY1" fmla="*/ 0 h 271461"/>
                <a:gd name="connsiteX2" fmla="*/ 321468 w 345281"/>
                <a:gd name="connsiteY2" fmla="*/ 107156 h 271461"/>
                <a:gd name="connsiteX3" fmla="*/ 335756 w 345281"/>
                <a:gd name="connsiteY3" fmla="*/ 204787 h 271461"/>
                <a:gd name="connsiteX4" fmla="*/ 171449 w 345281"/>
                <a:gd name="connsiteY4" fmla="*/ 271461 h 271461"/>
                <a:gd name="connsiteX5" fmla="*/ 11906 w 345281"/>
                <a:gd name="connsiteY5" fmla="*/ 200025 h 271461"/>
                <a:gd name="connsiteX6" fmla="*/ 38100 w 345281"/>
                <a:gd name="connsiteY6" fmla="*/ 95250 h 271461"/>
                <a:gd name="connsiteX7" fmla="*/ 0 w 345281"/>
                <a:gd name="connsiteY7" fmla="*/ 0 h 271461"/>
                <a:gd name="connsiteX0" fmla="*/ 0 w 346941"/>
                <a:gd name="connsiteY0" fmla="*/ 0 h 271461"/>
                <a:gd name="connsiteX1" fmla="*/ 345281 w 346941"/>
                <a:gd name="connsiteY1" fmla="*/ 0 h 271461"/>
                <a:gd name="connsiteX2" fmla="*/ 321468 w 346941"/>
                <a:gd name="connsiteY2" fmla="*/ 107156 h 271461"/>
                <a:gd name="connsiteX3" fmla="*/ 335756 w 346941"/>
                <a:gd name="connsiteY3" fmla="*/ 204787 h 271461"/>
                <a:gd name="connsiteX4" fmla="*/ 171449 w 346941"/>
                <a:gd name="connsiteY4" fmla="*/ 271461 h 271461"/>
                <a:gd name="connsiteX5" fmla="*/ 11906 w 346941"/>
                <a:gd name="connsiteY5" fmla="*/ 200025 h 271461"/>
                <a:gd name="connsiteX6" fmla="*/ 38100 w 346941"/>
                <a:gd name="connsiteY6" fmla="*/ 95250 h 271461"/>
                <a:gd name="connsiteX7" fmla="*/ 0 w 346941"/>
                <a:gd name="connsiteY7" fmla="*/ 0 h 271461"/>
                <a:gd name="connsiteX0" fmla="*/ 0 w 346491"/>
                <a:gd name="connsiteY0" fmla="*/ 0 h 271461"/>
                <a:gd name="connsiteX1" fmla="*/ 345281 w 346491"/>
                <a:gd name="connsiteY1" fmla="*/ 0 h 271461"/>
                <a:gd name="connsiteX2" fmla="*/ 314324 w 346491"/>
                <a:gd name="connsiteY2" fmla="*/ 100012 h 271461"/>
                <a:gd name="connsiteX3" fmla="*/ 335756 w 346491"/>
                <a:gd name="connsiteY3" fmla="*/ 204787 h 271461"/>
                <a:gd name="connsiteX4" fmla="*/ 171449 w 346491"/>
                <a:gd name="connsiteY4" fmla="*/ 271461 h 271461"/>
                <a:gd name="connsiteX5" fmla="*/ 11906 w 346491"/>
                <a:gd name="connsiteY5" fmla="*/ 200025 h 271461"/>
                <a:gd name="connsiteX6" fmla="*/ 38100 w 346491"/>
                <a:gd name="connsiteY6" fmla="*/ 95250 h 271461"/>
                <a:gd name="connsiteX7" fmla="*/ 0 w 346491"/>
                <a:gd name="connsiteY7" fmla="*/ 0 h 271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1" h="271461">
                  <a:moveTo>
                    <a:pt x="0" y="0"/>
                  </a:moveTo>
                  <a:lnTo>
                    <a:pt x="345281" y="0"/>
                  </a:lnTo>
                  <a:cubicBezTo>
                    <a:pt x="351630" y="45244"/>
                    <a:pt x="331787" y="71436"/>
                    <a:pt x="314324" y="100012"/>
                  </a:cubicBezTo>
                  <a:cubicBezTo>
                    <a:pt x="330993" y="125412"/>
                    <a:pt x="352425" y="167481"/>
                    <a:pt x="335756" y="204787"/>
                  </a:cubicBezTo>
                  <a:cubicBezTo>
                    <a:pt x="283369" y="236537"/>
                    <a:pt x="223837" y="263523"/>
                    <a:pt x="171449" y="271461"/>
                  </a:cubicBezTo>
                  <a:cubicBezTo>
                    <a:pt x="111124" y="265906"/>
                    <a:pt x="69850" y="246062"/>
                    <a:pt x="11906" y="200025"/>
                  </a:cubicBezTo>
                  <a:cubicBezTo>
                    <a:pt x="3968" y="160338"/>
                    <a:pt x="5556" y="130175"/>
                    <a:pt x="38100" y="95250"/>
                  </a:cubicBezTo>
                  <a:cubicBezTo>
                    <a:pt x="20638" y="70644"/>
                    <a:pt x="3175" y="60325"/>
                    <a:pt x="0" y="0"/>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5" name="Rounded Rectangle 94"/>
            <p:cNvSpPr/>
            <p:nvPr/>
          </p:nvSpPr>
          <p:spPr>
            <a:xfrm>
              <a:off x="4698201" y="4767262"/>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6" name="Rounded Rectangle 95"/>
            <p:cNvSpPr/>
            <p:nvPr/>
          </p:nvSpPr>
          <p:spPr>
            <a:xfrm rot="2620869">
              <a:off x="5017892" y="4912519"/>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7" name="Rounded Rectangle 96"/>
            <p:cNvSpPr/>
            <p:nvPr/>
          </p:nvSpPr>
          <p:spPr>
            <a:xfrm rot="6417779">
              <a:off x="5094491" y="5261143"/>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8" name="Rounded Rectangle 97"/>
            <p:cNvSpPr/>
            <p:nvPr/>
          </p:nvSpPr>
          <p:spPr>
            <a:xfrm rot="18979131" flipH="1">
              <a:off x="4378730" y="4919661"/>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99" name="Rounded Rectangle 98"/>
            <p:cNvSpPr/>
            <p:nvPr/>
          </p:nvSpPr>
          <p:spPr>
            <a:xfrm rot="15182221" flipH="1">
              <a:off x="4311439" y="5261143"/>
              <a:ext cx="76200" cy="119061"/>
            </a:xfrm>
            <a:prstGeom prst="roundRect">
              <a:avLst/>
            </a:pr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sp>
        <p:nvSpPr>
          <p:cNvPr id="101" name="Rectangle 100"/>
          <p:cNvSpPr/>
          <p:nvPr/>
        </p:nvSpPr>
        <p:spPr>
          <a:xfrm>
            <a:off x="2294664" y="1281912"/>
            <a:ext cx="4531078" cy="830997"/>
          </a:xfrm>
          <a:prstGeom prst="rect">
            <a:avLst/>
          </a:prstGeom>
        </p:spPr>
        <p:txBody>
          <a:bodyPr wrap="square" anchor="ctr">
            <a:spAutoFit/>
          </a:bodyPr>
          <a:lstStyle/>
          <a:p>
            <a:pPr>
              <a:defRPr/>
            </a:pPr>
            <a:r>
              <a:rPr lang="en-US" sz="1600">
                <a:solidFill>
                  <a:srgbClr val="595959"/>
                </a:solidFill>
                <a:latin typeface="Times New Roman" panose="02020603050405020304" pitchFamily="18" charset="0"/>
                <a:cs typeface="Times New Roman" panose="02020603050405020304" pitchFamily="18" charset="0"/>
              </a:rPr>
              <a:t>Thiết kế một website kinh doanh các dịch vụ một công ty du lịch lữ hành với đầy đủ các tính năng cần thiết cần phải có</a:t>
            </a:r>
          </a:p>
        </p:txBody>
      </p:sp>
      <p:sp>
        <p:nvSpPr>
          <p:cNvPr id="102" name="Rectangle 101"/>
          <p:cNvSpPr/>
          <p:nvPr/>
        </p:nvSpPr>
        <p:spPr>
          <a:xfrm>
            <a:off x="2294665" y="2788641"/>
            <a:ext cx="4517460" cy="584775"/>
          </a:xfrm>
          <a:prstGeom prst="rect">
            <a:avLst/>
          </a:prstGeom>
        </p:spPr>
        <p:txBody>
          <a:bodyPr wrap="square" anchor="ctr">
            <a:spAutoFit/>
          </a:bodyPr>
          <a:lstStyle/>
          <a:p>
            <a:pPr>
              <a:spcBef>
                <a:spcPts val="600"/>
              </a:spcBef>
              <a:buClr>
                <a:schemeClr val="accent6">
                  <a:lumMod val="75000"/>
                </a:schemeClr>
              </a:buClr>
              <a:defRPr/>
            </a:pPr>
            <a:r>
              <a:rPr lang="en-US" sz="1600">
                <a:solidFill>
                  <a:srgbClr val="595959"/>
                </a:solidFill>
                <a:latin typeface="Times New Roman" pitchFamily="18" charset="0"/>
                <a:cs typeface="Times New Roman" pitchFamily="18" charset="0"/>
              </a:rPr>
              <a:t>Thao tác dễ dàng, giao diện thân thiện, tiết kiệm chi phí tối đa </a:t>
            </a:r>
          </a:p>
        </p:txBody>
      </p:sp>
      <p:sp>
        <p:nvSpPr>
          <p:cNvPr id="103" name="Rectangle 102"/>
          <p:cNvSpPr/>
          <p:nvPr/>
        </p:nvSpPr>
        <p:spPr>
          <a:xfrm>
            <a:off x="2236003" y="3992012"/>
            <a:ext cx="4609452" cy="830997"/>
          </a:xfrm>
          <a:prstGeom prst="rect">
            <a:avLst/>
          </a:prstGeom>
        </p:spPr>
        <p:txBody>
          <a:bodyPr wrap="square" anchor="ctr">
            <a:spAutoFit/>
          </a:bodyPr>
          <a:lstStyle/>
          <a:p>
            <a:pPr>
              <a:spcBef>
                <a:spcPts val="600"/>
              </a:spcBef>
              <a:buClr>
                <a:schemeClr val="accent6">
                  <a:lumMod val="75000"/>
                </a:schemeClr>
              </a:buClr>
              <a:defRPr/>
            </a:pPr>
            <a:r>
              <a:rPr lang="vi-VN" sz="1600">
                <a:solidFill>
                  <a:srgbClr val="595959"/>
                </a:solidFill>
                <a:latin typeface="Times New Roman" pitchFamily="18" charset="0"/>
                <a:cs typeface="Times New Roman" pitchFamily="18" charset="0"/>
              </a:rPr>
              <a:t>Hệ thống website được xây dựng trên nền Spring MVC Framework, được triển khai trên web application server, cụ thể là Tomcat</a:t>
            </a:r>
            <a:endParaRPr lang="en-US" sz="1600">
              <a:solidFill>
                <a:srgbClr val="595959"/>
              </a:solidFill>
              <a:latin typeface="Times New Roman" pitchFamily="18" charset="0"/>
              <a:cs typeface="Times New Roman" pitchFamily="18" charset="0"/>
            </a:endParaRPr>
          </a:p>
        </p:txBody>
      </p:sp>
      <p:sp>
        <p:nvSpPr>
          <p:cNvPr id="104" name="Rectangle 103"/>
          <p:cNvSpPr/>
          <p:nvPr/>
        </p:nvSpPr>
        <p:spPr>
          <a:xfrm rot="19126099">
            <a:off x="1270880" y="1315887"/>
            <a:ext cx="1371600" cy="276999"/>
          </a:xfrm>
          <a:prstGeom prst="rect">
            <a:avLst/>
          </a:prstGeom>
        </p:spPr>
        <p:txBody>
          <a:bodyPr anchor="ctr">
            <a:spAutoFit/>
          </a:bodyPr>
          <a:lstStyle/>
          <a:p>
            <a:pPr algn="ctr">
              <a:defRPr/>
            </a:pPr>
            <a:r>
              <a:rPr lang="en-US" sz="1200" b="1" smtClean="0">
                <a:solidFill>
                  <a:schemeClr val="tx1">
                    <a:lumMod val="50000"/>
                    <a:lumOff val="50000"/>
                  </a:schemeClr>
                </a:solidFill>
                <a:latin typeface="Arial" pitchFamily="34" charset="0"/>
                <a:cs typeface="Arial" pitchFamily="34" charset="0"/>
              </a:rPr>
              <a:t>Mục tiêu </a:t>
            </a:r>
            <a:r>
              <a:rPr lang="en-US" sz="1200" b="1">
                <a:solidFill>
                  <a:schemeClr val="tx1">
                    <a:lumMod val="50000"/>
                    <a:lumOff val="50000"/>
                  </a:schemeClr>
                </a:solidFill>
                <a:latin typeface="Arial" pitchFamily="34" charset="0"/>
                <a:cs typeface="Arial" pitchFamily="34" charset="0"/>
              </a:rPr>
              <a:t>01</a:t>
            </a:r>
          </a:p>
        </p:txBody>
      </p:sp>
      <p:sp>
        <p:nvSpPr>
          <p:cNvPr id="105" name="Rectangle 104"/>
          <p:cNvSpPr/>
          <p:nvPr/>
        </p:nvSpPr>
        <p:spPr>
          <a:xfrm rot="19126099">
            <a:off x="1250838" y="2666614"/>
            <a:ext cx="1371600" cy="276999"/>
          </a:xfrm>
          <a:prstGeom prst="rect">
            <a:avLst/>
          </a:prstGeom>
        </p:spPr>
        <p:txBody>
          <a:bodyPr anchor="ctr">
            <a:spAutoFit/>
          </a:bodyPr>
          <a:lstStyle/>
          <a:p>
            <a:pPr algn="ctr">
              <a:defRPr/>
            </a:pPr>
            <a:r>
              <a:rPr lang="en-US" sz="1200" b="1" smtClean="0">
                <a:solidFill>
                  <a:schemeClr val="tx1">
                    <a:lumMod val="50000"/>
                    <a:lumOff val="50000"/>
                  </a:schemeClr>
                </a:solidFill>
                <a:latin typeface="Arial" pitchFamily="34" charset="0"/>
                <a:cs typeface="Arial" pitchFamily="34" charset="0"/>
              </a:rPr>
              <a:t>Mục tiêu </a:t>
            </a:r>
            <a:r>
              <a:rPr lang="en-US" sz="1200" b="1">
                <a:solidFill>
                  <a:schemeClr val="tx1">
                    <a:lumMod val="50000"/>
                    <a:lumOff val="50000"/>
                  </a:schemeClr>
                </a:solidFill>
                <a:latin typeface="Arial" pitchFamily="34" charset="0"/>
                <a:cs typeface="Arial" pitchFamily="34" charset="0"/>
              </a:rPr>
              <a:t>02</a:t>
            </a:r>
          </a:p>
        </p:txBody>
      </p:sp>
      <p:sp>
        <p:nvSpPr>
          <p:cNvPr id="106" name="Rectangle 105"/>
          <p:cNvSpPr/>
          <p:nvPr/>
        </p:nvSpPr>
        <p:spPr>
          <a:xfrm rot="19126099">
            <a:off x="1240790" y="4032856"/>
            <a:ext cx="1371600" cy="276999"/>
          </a:xfrm>
          <a:prstGeom prst="rect">
            <a:avLst/>
          </a:prstGeom>
        </p:spPr>
        <p:txBody>
          <a:bodyPr anchor="ctr">
            <a:spAutoFit/>
          </a:bodyPr>
          <a:lstStyle/>
          <a:p>
            <a:pPr algn="ctr">
              <a:defRPr/>
            </a:pPr>
            <a:r>
              <a:rPr lang="en-US" sz="1200" b="1" smtClean="0">
                <a:solidFill>
                  <a:schemeClr val="tx1">
                    <a:lumMod val="50000"/>
                    <a:lumOff val="50000"/>
                  </a:schemeClr>
                </a:solidFill>
                <a:latin typeface="Arial" pitchFamily="34" charset="0"/>
                <a:cs typeface="Arial" pitchFamily="34" charset="0"/>
              </a:rPr>
              <a:t>Mục tiêu </a:t>
            </a:r>
            <a:r>
              <a:rPr lang="en-US" sz="1200" b="1">
                <a:solidFill>
                  <a:schemeClr val="tx1">
                    <a:lumMod val="50000"/>
                    <a:lumOff val="50000"/>
                  </a:schemeClr>
                </a:solidFill>
                <a:latin typeface="Arial" pitchFamily="34" charset="0"/>
                <a:cs typeface="Arial" pitchFamily="34" charset="0"/>
              </a:rPr>
              <a:t>03</a:t>
            </a:r>
          </a:p>
        </p:txBody>
      </p:sp>
      <p:pic>
        <p:nvPicPr>
          <p:cNvPr id="49" name="Picture 48"/>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50" name="TextBox 49"/>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51" name="Title 1"/>
          <p:cNvSpPr txBox="1">
            <a:spLocks noGrp="1"/>
          </p:cNvSpPr>
          <p:nvPr/>
        </p:nvSpPr>
        <p:spPr>
          <a:xfrm>
            <a:off x="1455900" y="193189"/>
            <a:ext cx="6769705" cy="1100302"/>
          </a:xfrm>
          <a:prstGeom prst="rect">
            <a:avLst/>
          </a:prstGeom>
          <a:effectLst/>
        </p:spPr>
        <p:txBody>
          <a:bodyPr vert="horz" lIns="91440" tIns="45720" rIns="91440" bIns="45720" rtlCol="0" anchor="t">
            <a:normAutofit/>
          </a:bodyPr>
          <a:lstStyle>
            <a:lvl1pPr marL="0" lvl="0" algn="ctr" rtl="0">
              <a:lnSpc>
                <a:spcPct val="100000"/>
              </a:lnSpc>
              <a:spcBef>
                <a:spcPct val="0"/>
              </a:spcBef>
              <a:buNone/>
              <a:defRPr lang="en-US" sz="3600" i="0" dirty="0">
                <a:solidFill>
                  <a:schemeClr val="tx1">
                    <a:lumMod val="65000"/>
                    <a:lumOff val="35000"/>
                  </a:schemeClr>
                </a:solidFill>
                <a:latin typeface="Titillium Web"/>
              </a:defRPr>
            </a:lvl1pPr>
            <a:lvl2pPr marL="457200" lvl="1" algn="l" rtl="0">
              <a:lnSpc>
                <a:spcPct val="100000"/>
              </a:lnSpc>
              <a:defRPr lang="en-US" sz="1800" dirty="0">
                <a:solidFill>
                  <a:schemeClr val="tx1"/>
                </a:solidFill>
                <a:latin typeface="Titillium Web"/>
              </a:defRPr>
            </a:lvl2pPr>
            <a:lvl3pPr marL="914400" lvl="2" algn="l" rtl="0">
              <a:lnSpc>
                <a:spcPct val="100000"/>
              </a:lnSpc>
              <a:defRPr lang="en-US" sz="1800" dirty="0">
                <a:solidFill>
                  <a:schemeClr val="tx1"/>
                </a:solidFill>
                <a:latin typeface="Titillium Web"/>
              </a:defRPr>
            </a:lvl3pPr>
            <a:lvl4pPr marL="1371600" lvl="3" algn="l" rtl="0">
              <a:lnSpc>
                <a:spcPct val="100000"/>
              </a:lnSpc>
              <a:defRPr lang="en-US" sz="1800" dirty="0">
                <a:solidFill>
                  <a:schemeClr val="tx1"/>
                </a:solidFill>
                <a:latin typeface="Titillium Web"/>
              </a:defRPr>
            </a:lvl4pPr>
            <a:lvl5pPr marL="1828800" lvl="4" algn="l" rtl="0">
              <a:lnSpc>
                <a:spcPct val="100000"/>
              </a:lnSpc>
              <a:defRPr lang="en-US" sz="1800" dirty="0">
                <a:solidFill>
                  <a:schemeClr val="tx1"/>
                </a:solidFill>
                <a:latin typeface="Titillium Web"/>
              </a:defRPr>
            </a:lvl5pPr>
            <a:lvl6pPr marL="2286000" lvl="5" algn="l" rtl="0">
              <a:lnSpc>
                <a:spcPct val="100000"/>
              </a:lnSpc>
              <a:defRPr lang="en-US" sz="1800" dirty="0">
                <a:solidFill>
                  <a:schemeClr val="tx1"/>
                </a:solidFill>
                <a:latin typeface="Titillium Web"/>
              </a:defRPr>
            </a:lvl6pPr>
            <a:lvl7pPr marL="2743200" lvl="6" algn="l" rtl="0">
              <a:lnSpc>
                <a:spcPct val="100000"/>
              </a:lnSpc>
              <a:defRPr lang="en-US" sz="1800" dirty="0">
                <a:solidFill>
                  <a:schemeClr val="tx1"/>
                </a:solidFill>
                <a:latin typeface="Titillium Web"/>
              </a:defRPr>
            </a:lvl7pPr>
            <a:lvl8pPr marL="3200400" lvl="7" algn="l" rtl="0">
              <a:lnSpc>
                <a:spcPct val="100000"/>
              </a:lnSpc>
              <a:defRPr lang="en-US" sz="1800" dirty="0">
                <a:solidFill>
                  <a:schemeClr val="tx1"/>
                </a:solidFill>
                <a:latin typeface="Titillium Web"/>
              </a:defRPr>
            </a:lvl8pPr>
            <a:lvl9pPr marL="3657600" lvl="8" algn="l" rtl="0">
              <a:lnSpc>
                <a:spcPct val="100000"/>
              </a:lnSpc>
              <a:defRPr lang="en-US" sz="1800" dirty="0">
                <a:solidFill>
                  <a:schemeClr val="tx1"/>
                </a:solidFill>
                <a:latin typeface="Titillium Web"/>
              </a:defRPr>
            </a:lvl9pPr>
          </a:lstStyle>
          <a:p>
            <a:pPr marL="0" lvl="0" algn="l" rtl="0">
              <a:spcBef>
                <a:spcPct val="0"/>
              </a:spcBef>
              <a:buNone/>
              <a:defRPr lang="en-US" sz="3600" i="0" dirty="0">
                <a:solidFill>
                  <a:schemeClr val="tx1">
                    <a:lumMod val="65000"/>
                    <a:lumOff val="35000"/>
                  </a:schemeClr>
                </a:solidFill>
                <a:latin typeface="+mn-lt"/>
              </a:defRPr>
            </a:pPr>
            <a:r>
              <a:rPr lang="en-US" sz="3200" err="1">
                <a:solidFill>
                  <a:srgbClr val="C20483"/>
                </a:solidFill>
                <a:latin typeface="Times New Roman"/>
              </a:rPr>
              <a:t>MỤC TIÊU</a:t>
            </a:r>
          </a:p>
          <a:p>
            <a:pPr marL="0" lvl="0" algn="l" rtl="0">
              <a:spcBef>
                <a:spcPct val="0"/>
              </a:spcBef>
              <a:buNone/>
              <a:defRPr lang="en-US" sz="3600" i="0" dirty="0">
                <a:solidFill>
                  <a:schemeClr val="tx1">
                    <a:lumMod val="65000"/>
                    <a:lumOff val="35000"/>
                  </a:schemeClr>
                </a:solidFill>
                <a:latin typeface="+mn-lt"/>
              </a:defRPr>
            </a:pPr>
            <a:endParaRPr lang="en-US">
              <a:solidFill>
                <a:srgbClr val="C20483"/>
              </a:solidFill>
              <a:latin typeface="Times New Roman"/>
            </a:endParaRPr>
          </a:p>
        </p:txBody>
      </p:sp>
      <p:sp>
        <p:nvSpPr>
          <p:cNvPr id="57" name="TextBox 56"/>
          <p:cNvSpPr txBox="1"/>
          <p:nvPr/>
        </p:nvSpPr>
        <p:spPr>
          <a:xfrm>
            <a:off x="8610600" y="4671637"/>
            <a:ext cx="2857500" cy="476250"/>
          </a:xfrm>
          <a:prstGeom prst="rect">
            <a:avLst/>
          </a:prstGeom>
        </p:spPr>
        <p:txBody>
          <a:bodyPr vert="horz" lIns="95250" tIns="47625" rIns="95250" bIns="47625" rtlCol="0">
            <a:spAutoFit/>
          </a:bodyPr>
          <a:lstStyle/>
          <a:p>
            <a:r>
              <a:rPr lang="en-US"/>
              <a:t>5</a:t>
            </a:r>
          </a:p>
        </p:txBody>
      </p:sp>
      <p:cxnSp>
        <p:nvCxnSpPr>
          <p:cNvPr id="58" name="Straight Connector 57"/>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59" name="Straight Connector 58"/>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spTree>
    <p:extLst>
      <p:ext uri="{BB962C8B-B14F-4D97-AF65-F5344CB8AC3E}">
        <p14:creationId xmlns:p14="http://schemas.microsoft.com/office/powerpoint/2010/main" val="303002900"/>
      </p:ext>
    </p:extLst>
  </p:cSld>
  <p:clrMapOvr>
    <a:masterClrMapping/>
  </p:clrMapOvr>
  <mc:AlternateContent xmlns:mc="http://schemas.openxmlformats.org/markup-compatibility/2006" xmlns:p14="http://schemas.microsoft.com/office/powerpoint/2010/main">
    <mc:Choice Requires="p14">
      <p:transition spd="slow" p14:dur="2500">
        <p:checker/>
      </p:transition>
    </mc:Choice>
    <mc:Fallback xmlns="">
      <p:transition spd="slow">
        <p:checker/>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barn(inVertical)">
                                      <p:cBhvr>
                                        <p:cTn id="7" dur="500"/>
                                        <p:tgtEl>
                                          <p:spTgt spid="101"/>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04"/>
                                        </p:tgtEl>
                                        <p:attrNameLst>
                                          <p:attrName>style.visibility</p:attrName>
                                        </p:attrNameLst>
                                      </p:cBhvr>
                                      <p:to>
                                        <p:strVal val="visible"/>
                                      </p:to>
                                    </p:set>
                                    <p:animEffect transition="in" filter="barn(inVertical)">
                                      <p:cBhvr>
                                        <p:cTn id="10" dur="500"/>
                                        <p:tgtEl>
                                          <p:spTgt spid="104"/>
                                        </p:tgtEl>
                                      </p:cBhvr>
                                    </p:animEffect>
                                  </p:childTnLst>
                                </p:cTn>
                              </p:par>
                              <p:par>
                                <p:cTn id="11" presetID="16" presetClass="entr" presetSubtype="21" fill="hold" nodeType="withEffect">
                                  <p:stCondLst>
                                    <p:cond delay="0"/>
                                  </p:stCondLst>
                                  <p:childTnLst>
                                    <p:set>
                                      <p:cBhvr>
                                        <p:cTn id="12" dur="1" fill="hold">
                                          <p:stCondLst>
                                            <p:cond delay="0"/>
                                          </p:stCondLst>
                                        </p:cTn>
                                        <p:tgtEl>
                                          <p:spTgt spid="92"/>
                                        </p:tgtEl>
                                        <p:attrNameLst>
                                          <p:attrName>style.visibility</p:attrName>
                                        </p:attrNameLst>
                                      </p:cBhvr>
                                      <p:to>
                                        <p:strVal val="visible"/>
                                      </p:to>
                                    </p:set>
                                    <p:animEffect transition="in" filter="barn(inVertical)">
                                      <p:cBhvr>
                                        <p:cTn id="13" dur="500"/>
                                        <p:tgtEl>
                                          <p:spTgt spid="92"/>
                                        </p:tgtEl>
                                      </p:cBhvr>
                                    </p:animEffect>
                                  </p:childTnLst>
                                </p:cTn>
                              </p:par>
                              <p:par>
                                <p:cTn id="14" presetID="16" presetClass="entr" presetSubtype="21" fill="hold" nodeType="withEffect">
                                  <p:stCondLst>
                                    <p:cond delay="0"/>
                                  </p:stCondLst>
                                  <p:childTnLst>
                                    <p:set>
                                      <p:cBhvr>
                                        <p:cTn id="15" dur="1" fill="hold">
                                          <p:stCondLst>
                                            <p:cond delay="0"/>
                                          </p:stCondLst>
                                        </p:cTn>
                                        <p:tgtEl>
                                          <p:spTgt spid="6157"/>
                                        </p:tgtEl>
                                        <p:attrNameLst>
                                          <p:attrName>style.visibility</p:attrName>
                                        </p:attrNameLst>
                                      </p:cBhvr>
                                      <p:to>
                                        <p:strVal val="visible"/>
                                      </p:to>
                                    </p:set>
                                    <p:animEffect transition="in" filter="barn(inVertical)">
                                      <p:cBhvr>
                                        <p:cTn id="16" dur="500"/>
                                        <p:tgtEl>
                                          <p:spTgt spid="6157"/>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105"/>
                                        </p:tgtEl>
                                        <p:attrNameLst>
                                          <p:attrName>style.visibility</p:attrName>
                                        </p:attrNameLst>
                                      </p:cBhvr>
                                      <p:to>
                                        <p:strVal val="visible"/>
                                      </p:to>
                                    </p:set>
                                    <p:animEffect transition="in" filter="randombar(horizontal)">
                                      <p:cBhvr>
                                        <p:cTn id="21" dur="500"/>
                                        <p:tgtEl>
                                          <p:spTgt spid="105"/>
                                        </p:tgtEl>
                                      </p:cBhvr>
                                    </p:animEffect>
                                  </p:childTnLst>
                                </p:cTn>
                              </p:par>
                              <p:par>
                                <p:cTn id="22" presetID="14" presetClass="entr" presetSubtype="10" fill="hold" grpId="0" nodeType="withEffect">
                                  <p:stCondLst>
                                    <p:cond delay="0"/>
                                  </p:stCondLst>
                                  <p:childTnLst>
                                    <p:set>
                                      <p:cBhvr>
                                        <p:cTn id="23" dur="1" fill="hold">
                                          <p:stCondLst>
                                            <p:cond delay="0"/>
                                          </p:stCondLst>
                                        </p:cTn>
                                        <p:tgtEl>
                                          <p:spTgt spid="102"/>
                                        </p:tgtEl>
                                        <p:attrNameLst>
                                          <p:attrName>style.visibility</p:attrName>
                                        </p:attrNameLst>
                                      </p:cBhvr>
                                      <p:to>
                                        <p:strVal val="visible"/>
                                      </p:to>
                                    </p:set>
                                    <p:animEffect transition="in" filter="randombar(horizontal)">
                                      <p:cBhvr>
                                        <p:cTn id="24" dur="500"/>
                                        <p:tgtEl>
                                          <p:spTgt spid="102"/>
                                        </p:tgtEl>
                                      </p:cBhvr>
                                    </p:animEffect>
                                  </p:childTnLst>
                                </p:cTn>
                              </p:par>
                              <p:par>
                                <p:cTn id="25" presetID="14" presetClass="entr" presetSubtype="10" fill="hold" grpId="0" nodeType="withEffect">
                                  <p:stCondLst>
                                    <p:cond delay="0"/>
                                  </p:stCondLst>
                                  <p:childTnLst>
                                    <p:set>
                                      <p:cBhvr>
                                        <p:cTn id="26" dur="1" fill="hold">
                                          <p:stCondLst>
                                            <p:cond delay="0"/>
                                          </p:stCondLst>
                                        </p:cTn>
                                        <p:tgtEl>
                                          <p:spTgt spid="88"/>
                                        </p:tgtEl>
                                        <p:attrNameLst>
                                          <p:attrName>style.visibility</p:attrName>
                                        </p:attrNameLst>
                                      </p:cBhvr>
                                      <p:to>
                                        <p:strVal val="visible"/>
                                      </p:to>
                                    </p:set>
                                    <p:animEffect transition="in" filter="randombar(horizontal)">
                                      <p:cBhvr>
                                        <p:cTn id="27" dur="500"/>
                                        <p:tgtEl>
                                          <p:spTgt spid="88"/>
                                        </p:tgtEl>
                                      </p:cBhvr>
                                    </p:animEffect>
                                  </p:childTnLst>
                                </p:cTn>
                              </p:par>
                              <p:par>
                                <p:cTn id="28" presetID="14" presetClass="entr" presetSubtype="10" fill="hold" nodeType="withEffect">
                                  <p:stCondLst>
                                    <p:cond delay="0"/>
                                  </p:stCondLst>
                                  <p:childTnLst>
                                    <p:set>
                                      <p:cBhvr>
                                        <p:cTn id="29" dur="1" fill="hold">
                                          <p:stCondLst>
                                            <p:cond delay="0"/>
                                          </p:stCondLst>
                                        </p:cTn>
                                        <p:tgtEl>
                                          <p:spTgt spid="6158"/>
                                        </p:tgtEl>
                                        <p:attrNameLst>
                                          <p:attrName>style.visibility</p:attrName>
                                        </p:attrNameLst>
                                      </p:cBhvr>
                                      <p:to>
                                        <p:strVal val="visible"/>
                                      </p:to>
                                    </p:set>
                                    <p:animEffect transition="in" filter="randombar(horizontal)">
                                      <p:cBhvr>
                                        <p:cTn id="30" dur="500"/>
                                        <p:tgtEl>
                                          <p:spTgt spid="6158"/>
                                        </p:tgtEl>
                                      </p:cBhvr>
                                    </p:animEffec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grpId="0" nodeType="clickEffect">
                                  <p:stCondLst>
                                    <p:cond delay="0"/>
                                  </p:stCondLst>
                                  <p:childTnLst>
                                    <p:set>
                                      <p:cBhvr>
                                        <p:cTn id="34" dur="1" fill="hold">
                                          <p:stCondLst>
                                            <p:cond delay="0"/>
                                          </p:stCondLst>
                                        </p:cTn>
                                        <p:tgtEl>
                                          <p:spTgt spid="103"/>
                                        </p:tgtEl>
                                        <p:attrNameLst>
                                          <p:attrName>style.visibility</p:attrName>
                                        </p:attrNameLst>
                                      </p:cBhvr>
                                      <p:to>
                                        <p:strVal val="visible"/>
                                      </p:to>
                                    </p:set>
                                    <p:anim calcmode="lin" valueType="num">
                                      <p:cBhvr additive="base">
                                        <p:cTn id="35" dur="500" fill="hold"/>
                                        <p:tgtEl>
                                          <p:spTgt spid="103"/>
                                        </p:tgtEl>
                                        <p:attrNameLst>
                                          <p:attrName>ppt_x</p:attrName>
                                        </p:attrNameLst>
                                      </p:cBhvr>
                                      <p:tavLst>
                                        <p:tav tm="0">
                                          <p:val>
                                            <p:strVal val="#ppt_x"/>
                                          </p:val>
                                        </p:tav>
                                        <p:tav tm="100000">
                                          <p:val>
                                            <p:strVal val="#ppt_x"/>
                                          </p:val>
                                        </p:tav>
                                      </p:tavLst>
                                    </p:anim>
                                    <p:anim calcmode="lin" valueType="num">
                                      <p:cBhvr additive="base">
                                        <p:cTn id="36" dur="500" fill="hold"/>
                                        <p:tgtEl>
                                          <p:spTgt spid="103"/>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6159"/>
                                        </p:tgtEl>
                                        <p:attrNameLst>
                                          <p:attrName>style.visibility</p:attrName>
                                        </p:attrNameLst>
                                      </p:cBhvr>
                                      <p:to>
                                        <p:strVal val="visible"/>
                                      </p:to>
                                    </p:set>
                                    <p:anim calcmode="lin" valueType="num">
                                      <p:cBhvr additive="base">
                                        <p:cTn id="39" dur="500" fill="hold"/>
                                        <p:tgtEl>
                                          <p:spTgt spid="6159"/>
                                        </p:tgtEl>
                                        <p:attrNameLst>
                                          <p:attrName>ppt_x</p:attrName>
                                        </p:attrNameLst>
                                      </p:cBhvr>
                                      <p:tavLst>
                                        <p:tav tm="0">
                                          <p:val>
                                            <p:strVal val="#ppt_x"/>
                                          </p:val>
                                        </p:tav>
                                        <p:tav tm="100000">
                                          <p:val>
                                            <p:strVal val="#ppt_x"/>
                                          </p:val>
                                        </p:tav>
                                      </p:tavLst>
                                    </p:anim>
                                    <p:anim calcmode="lin" valueType="num">
                                      <p:cBhvr additive="base">
                                        <p:cTn id="40" dur="500" fill="hold"/>
                                        <p:tgtEl>
                                          <p:spTgt spid="6159"/>
                                        </p:tgtEl>
                                        <p:attrNameLst>
                                          <p:attrName>ppt_y</p:attrName>
                                        </p:attrNameLst>
                                      </p:cBhvr>
                                      <p:tavLst>
                                        <p:tav tm="0">
                                          <p:val>
                                            <p:strVal val="1+#ppt_h/2"/>
                                          </p:val>
                                        </p:tav>
                                        <p:tav tm="100000">
                                          <p:val>
                                            <p:strVal val="#ppt_y"/>
                                          </p:val>
                                        </p:tav>
                                      </p:tavLst>
                                    </p:anim>
                                  </p:childTnLst>
                                </p:cTn>
                              </p:par>
                              <p:par>
                                <p:cTn id="41" presetID="2" presetClass="entr" presetSubtype="4" fill="hold" nodeType="withEffect">
                                  <p:stCondLst>
                                    <p:cond delay="0"/>
                                  </p:stCondLst>
                                  <p:childTnLst>
                                    <p:set>
                                      <p:cBhvr>
                                        <p:cTn id="42" dur="1" fill="hold">
                                          <p:stCondLst>
                                            <p:cond delay="0"/>
                                          </p:stCondLst>
                                        </p:cTn>
                                        <p:tgtEl>
                                          <p:spTgt spid="89"/>
                                        </p:tgtEl>
                                        <p:attrNameLst>
                                          <p:attrName>style.visibility</p:attrName>
                                        </p:attrNameLst>
                                      </p:cBhvr>
                                      <p:to>
                                        <p:strVal val="visible"/>
                                      </p:to>
                                    </p:set>
                                    <p:anim calcmode="lin" valueType="num">
                                      <p:cBhvr additive="base">
                                        <p:cTn id="43" dur="500" fill="hold"/>
                                        <p:tgtEl>
                                          <p:spTgt spid="89"/>
                                        </p:tgtEl>
                                        <p:attrNameLst>
                                          <p:attrName>ppt_x</p:attrName>
                                        </p:attrNameLst>
                                      </p:cBhvr>
                                      <p:tavLst>
                                        <p:tav tm="0">
                                          <p:val>
                                            <p:strVal val="#ppt_x"/>
                                          </p:val>
                                        </p:tav>
                                        <p:tav tm="100000">
                                          <p:val>
                                            <p:strVal val="#ppt_x"/>
                                          </p:val>
                                        </p:tav>
                                      </p:tavLst>
                                    </p:anim>
                                    <p:anim calcmode="lin" valueType="num">
                                      <p:cBhvr additive="base">
                                        <p:cTn id="44" dur="500" fill="hold"/>
                                        <p:tgtEl>
                                          <p:spTgt spid="89"/>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106"/>
                                        </p:tgtEl>
                                        <p:attrNameLst>
                                          <p:attrName>style.visibility</p:attrName>
                                        </p:attrNameLst>
                                      </p:cBhvr>
                                      <p:to>
                                        <p:strVal val="visible"/>
                                      </p:to>
                                    </p:set>
                                    <p:anim calcmode="lin" valueType="num">
                                      <p:cBhvr additive="base">
                                        <p:cTn id="47" dur="500" fill="hold"/>
                                        <p:tgtEl>
                                          <p:spTgt spid="106"/>
                                        </p:tgtEl>
                                        <p:attrNameLst>
                                          <p:attrName>ppt_x</p:attrName>
                                        </p:attrNameLst>
                                      </p:cBhvr>
                                      <p:tavLst>
                                        <p:tav tm="0">
                                          <p:val>
                                            <p:strVal val="#ppt_x"/>
                                          </p:val>
                                        </p:tav>
                                        <p:tav tm="100000">
                                          <p:val>
                                            <p:strVal val="#ppt_x"/>
                                          </p:val>
                                        </p:tav>
                                      </p:tavLst>
                                    </p:anim>
                                    <p:anim calcmode="lin" valueType="num">
                                      <p:cBhvr additive="base">
                                        <p:cTn id="48" dur="500" fill="hold"/>
                                        <p:tgtEl>
                                          <p:spTgt spid="10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8" grpId="0" animBg="1"/>
      <p:bldP spid="101" grpId="0"/>
      <p:bldP spid="102" grpId="0"/>
      <p:bldP spid="103" grpId="0"/>
      <p:bldP spid="104" grpId="0"/>
      <p:bldP spid="105" grpId="0"/>
      <p:bldP spid="106"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alpha val="100000"/>
                <a:tint val="85000"/>
                <a:shade val="100000"/>
                <a:satMod val="150000"/>
                <a:lumMod val="100000"/>
              </a:schemeClr>
            </a:gs>
            <a:gs pos="71000">
              <a:schemeClr val="bg1">
                <a:alpha val="100000"/>
                <a:tint val="100000"/>
                <a:shade val="85000"/>
                <a:satMod val="150000"/>
              </a:schemeClr>
            </a:gs>
          </a:gsLst>
          <a:path path="circle">
            <a:fillToRect r="100000" b="100000"/>
          </a:path>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96104" y="225305"/>
            <a:ext cx="1036070" cy="1036070"/>
          </a:xfrm>
          <a:prstGeom prst="rect">
            <a:avLst/>
          </a:prstGeom>
          <a:effectLst>
            <a:outerShdw dist="38100" dir="2700000">
              <a:srgbClr val="000000">
                <a:alpha val="39999"/>
              </a:srgbClr>
            </a:outerShdw>
          </a:effectLst>
        </p:spPr>
      </p:pic>
      <p:sp>
        <p:nvSpPr>
          <p:cNvPr id="3" name="TextBox 2"/>
          <p:cNvSpPr txBox="1"/>
          <p:nvPr/>
        </p:nvSpPr>
        <p:spPr>
          <a:xfrm>
            <a:off x="0" y="1223275"/>
            <a:ext cx="1718753" cy="476250"/>
          </a:xfrm>
          <a:prstGeom prst="rect">
            <a:avLst/>
          </a:prstGeom>
          <a:effectLst/>
        </p:spPr>
        <p:txBody>
          <a:bodyPr vert="horz" lIns="95250" tIns="47625" rIns="95250" bIns="47625" rtlCol="0">
            <a:spAutoFit/>
          </a:bodyPr>
          <a:lstStyle/>
          <a:p>
            <a:r>
              <a:rPr lang="en-US" sz="1300" err="1">
                <a:solidFill>
                  <a:schemeClr val="accent5">
                    <a:lumMod val="75000"/>
                  </a:schemeClr>
                </a:solidFill>
                <a:latin typeface="Times New Roman"/>
              </a:rPr>
              <a:t>CanTho</a:t>
            </a:r>
            <a:r>
              <a:rPr lang="en-US" sz="1300">
                <a:solidFill>
                  <a:schemeClr val="accent5">
                    <a:lumMod val="75000"/>
                  </a:schemeClr>
                </a:solidFill>
                <a:latin typeface="Times New Roman"/>
              </a:rPr>
              <a:t> University</a:t>
            </a:r>
          </a:p>
        </p:txBody>
      </p:sp>
      <p:sp>
        <p:nvSpPr>
          <p:cNvPr id="4" name="TextBox 3"/>
          <p:cNvSpPr txBox="1"/>
          <p:nvPr/>
        </p:nvSpPr>
        <p:spPr>
          <a:xfrm>
            <a:off x="2733896" y="338550"/>
            <a:ext cx="3676207" cy="809580"/>
          </a:xfrm>
          <a:prstGeom prst="rect">
            <a:avLst/>
          </a:prstGeom>
        </p:spPr>
        <p:txBody>
          <a:bodyPr vert="horz" lIns="95250" tIns="47625" rIns="95250" bIns="47625" rtlCol="0">
            <a:spAutoFit/>
          </a:bodyPr>
          <a:lstStyle/>
          <a:p>
            <a:pPr algn="ctr"/>
            <a:endParaRPr lang="en-US" sz="2000">
              <a:latin typeface="Times New Roman"/>
            </a:endParaRPr>
          </a:p>
        </p:txBody>
      </p:sp>
      <p:sp>
        <p:nvSpPr>
          <p:cNvPr id="7" name="TextBox 6"/>
          <p:cNvSpPr txBox="1"/>
          <p:nvPr/>
        </p:nvSpPr>
        <p:spPr>
          <a:xfrm>
            <a:off x="8610600" y="4671637"/>
            <a:ext cx="2857500" cy="476250"/>
          </a:xfrm>
          <a:prstGeom prst="rect">
            <a:avLst/>
          </a:prstGeom>
        </p:spPr>
        <p:txBody>
          <a:bodyPr vert="horz" lIns="95250" tIns="47625" rIns="95250" bIns="47625" rtlCol="0">
            <a:spAutoFit/>
          </a:bodyPr>
          <a:lstStyle/>
          <a:p>
            <a:r>
              <a:rPr lang="en-US"/>
              <a:t>5</a:t>
            </a:r>
          </a:p>
        </p:txBody>
      </p:sp>
      <p:sp>
        <p:nvSpPr>
          <p:cNvPr id="8" name="Title 1"/>
          <p:cNvSpPr txBox="1">
            <a:spLocks noGrp="1"/>
          </p:cNvSpPr>
          <p:nvPr/>
        </p:nvSpPr>
        <p:spPr>
          <a:xfrm>
            <a:off x="1455900" y="193189"/>
            <a:ext cx="6769705" cy="1100302"/>
          </a:xfrm>
          <a:prstGeom prst="rect">
            <a:avLst/>
          </a:prstGeom>
          <a:effectLst/>
        </p:spPr>
        <p:txBody>
          <a:bodyPr vert="horz" lIns="91440" tIns="45720" rIns="91440" bIns="45720" rtlCol="0" anchor="t">
            <a:normAutofit/>
          </a:bodyPr>
          <a:lstStyle>
            <a:lvl1pPr marL="0" lvl="0" algn="ctr" rtl="0">
              <a:lnSpc>
                <a:spcPct val="100000"/>
              </a:lnSpc>
              <a:spcBef>
                <a:spcPct val="0"/>
              </a:spcBef>
              <a:buNone/>
              <a:defRPr lang="en-US" sz="3600" i="0" dirty="0">
                <a:solidFill>
                  <a:schemeClr val="tx1">
                    <a:lumMod val="65000"/>
                    <a:lumOff val="35000"/>
                  </a:schemeClr>
                </a:solidFill>
                <a:latin typeface="Titillium Web"/>
              </a:defRPr>
            </a:lvl1pPr>
            <a:lvl2pPr marL="457200" lvl="1" algn="l" rtl="0">
              <a:lnSpc>
                <a:spcPct val="100000"/>
              </a:lnSpc>
              <a:defRPr lang="en-US" sz="1800" dirty="0">
                <a:solidFill>
                  <a:schemeClr val="tx1"/>
                </a:solidFill>
                <a:latin typeface="Titillium Web"/>
              </a:defRPr>
            </a:lvl2pPr>
            <a:lvl3pPr marL="914400" lvl="2" algn="l" rtl="0">
              <a:lnSpc>
                <a:spcPct val="100000"/>
              </a:lnSpc>
              <a:defRPr lang="en-US" sz="1800" dirty="0">
                <a:solidFill>
                  <a:schemeClr val="tx1"/>
                </a:solidFill>
                <a:latin typeface="Titillium Web"/>
              </a:defRPr>
            </a:lvl3pPr>
            <a:lvl4pPr marL="1371600" lvl="3" algn="l" rtl="0">
              <a:lnSpc>
                <a:spcPct val="100000"/>
              </a:lnSpc>
              <a:defRPr lang="en-US" sz="1800" dirty="0">
                <a:solidFill>
                  <a:schemeClr val="tx1"/>
                </a:solidFill>
                <a:latin typeface="Titillium Web"/>
              </a:defRPr>
            </a:lvl4pPr>
            <a:lvl5pPr marL="1828800" lvl="4" algn="l" rtl="0">
              <a:lnSpc>
                <a:spcPct val="100000"/>
              </a:lnSpc>
              <a:defRPr lang="en-US" sz="1800" dirty="0">
                <a:solidFill>
                  <a:schemeClr val="tx1"/>
                </a:solidFill>
                <a:latin typeface="Titillium Web"/>
              </a:defRPr>
            </a:lvl5pPr>
            <a:lvl6pPr marL="2286000" lvl="5" algn="l" rtl="0">
              <a:lnSpc>
                <a:spcPct val="100000"/>
              </a:lnSpc>
              <a:defRPr lang="en-US" sz="1800" dirty="0">
                <a:solidFill>
                  <a:schemeClr val="tx1"/>
                </a:solidFill>
                <a:latin typeface="Titillium Web"/>
              </a:defRPr>
            </a:lvl6pPr>
            <a:lvl7pPr marL="2743200" lvl="6" algn="l" rtl="0">
              <a:lnSpc>
                <a:spcPct val="100000"/>
              </a:lnSpc>
              <a:defRPr lang="en-US" sz="1800" dirty="0">
                <a:solidFill>
                  <a:schemeClr val="tx1"/>
                </a:solidFill>
                <a:latin typeface="Titillium Web"/>
              </a:defRPr>
            </a:lvl7pPr>
            <a:lvl8pPr marL="3200400" lvl="7" algn="l" rtl="0">
              <a:lnSpc>
                <a:spcPct val="100000"/>
              </a:lnSpc>
              <a:defRPr lang="en-US" sz="1800" dirty="0">
                <a:solidFill>
                  <a:schemeClr val="tx1"/>
                </a:solidFill>
                <a:latin typeface="Titillium Web"/>
              </a:defRPr>
            </a:lvl8pPr>
            <a:lvl9pPr marL="3657600" lvl="8" algn="l" rtl="0">
              <a:lnSpc>
                <a:spcPct val="100000"/>
              </a:lnSpc>
              <a:defRPr lang="en-US" sz="1800" dirty="0">
                <a:solidFill>
                  <a:schemeClr val="tx1"/>
                </a:solidFill>
                <a:latin typeface="Titillium Web"/>
              </a:defRPr>
            </a:lvl9pPr>
          </a:lstStyle>
          <a:p>
            <a:pPr marL="0" lvl="0" algn="l" rtl="0">
              <a:spcBef>
                <a:spcPct val="0"/>
              </a:spcBef>
              <a:buNone/>
              <a:defRPr lang="en-US" sz="3600" i="0" dirty="0">
                <a:solidFill>
                  <a:schemeClr val="tx1">
                    <a:lumMod val="65000"/>
                    <a:lumOff val="35000"/>
                  </a:schemeClr>
                </a:solidFill>
                <a:latin typeface="+mn-lt"/>
              </a:defRPr>
            </a:pPr>
            <a:r>
              <a:rPr lang="en-US" sz="3200" smtClean="0">
                <a:solidFill>
                  <a:srgbClr val="C20483"/>
                </a:solidFill>
                <a:latin typeface="Times New Roman"/>
              </a:rPr>
              <a:t>PHẠM VI ĐỀ TÀI</a:t>
            </a:r>
            <a:endParaRPr lang="en-US">
              <a:solidFill>
                <a:srgbClr val="C20483"/>
              </a:solidFill>
              <a:latin typeface="Times New Roman"/>
            </a:endParaRPr>
          </a:p>
        </p:txBody>
      </p:sp>
      <p:cxnSp>
        <p:nvCxnSpPr>
          <p:cNvPr id="43" name="Straight Connector 42"/>
          <p:cNvCxnSpPr/>
          <p:nvPr/>
        </p:nvCxnSpPr>
        <p:spPr>
          <a:xfrm flipV="1">
            <a:off x="1543315" y="872490"/>
            <a:ext cx="6610085" cy="21797"/>
          </a:xfrm>
          <a:prstGeom prst="line">
            <a:avLst/>
          </a:prstGeom>
          <a:ln w="47625" cap="flat">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cxnSp>
        <p:nvCxnSpPr>
          <p:cNvPr id="44" name="Straight Connector 43"/>
          <p:cNvCxnSpPr/>
          <p:nvPr/>
        </p:nvCxnSpPr>
        <p:spPr>
          <a:xfrm flipV="1">
            <a:off x="1543317" y="829092"/>
            <a:ext cx="6610085" cy="21797"/>
          </a:xfrm>
          <a:prstGeom prst="line">
            <a:avLst/>
          </a:prstGeom>
          <a:ln w="12700" cap="flat" cmpd="sng">
            <a:solidFill>
              <a:schemeClr val="accent1">
                <a:shade val="95000"/>
                <a:satMod val="104999"/>
              </a:schemeClr>
            </a:solidFill>
            <a:prstDash val="solid"/>
            <a:round/>
          </a:ln>
        </p:spPr>
        <p:style>
          <a:lnRef idx="2">
            <a:schemeClr val="accent1"/>
          </a:lnRef>
          <a:fillRef idx="1">
            <a:schemeClr val="accent1"/>
          </a:fillRef>
          <a:effectRef idx="0">
            <a:schemeClr val="accent1"/>
          </a:effectRef>
          <a:fontRef idx="minor">
            <a:srgbClr val="FFFFFF"/>
          </a:fontRef>
        </p:style>
      </p:cxnSp>
      <p:grpSp>
        <p:nvGrpSpPr>
          <p:cNvPr id="48" name="Group 24"/>
          <p:cNvGrpSpPr>
            <a:grpSpLocks/>
          </p:cNvGrpSpPr>
          <p:nvPr/>
        </p:nvGrpSpPr>
        <p:grpSpPr bwMode="auto">
          <a:xfrm>
            <a:off x="2642561" y="912615"/>
            <a:ext cx="963190" cy="1601208"/>
            <a:chOff x="6953976" y="2681453"/>
            <a:chExt cx="994574" cy="1965839"/>
          </a:xfrm>
        </p:grpSpPr>
        <p:sp>
          <p:nvSpPr>
            <p:cNvPr id="58" name="Rectangle 57"/>
            <p:cNvSpPr/>
            <p:nvPr/>
          </p:nvSpPr>
          <p:spPr>
            <a:xfrm>
              <a:off x="6957637" y="2681453"/>
              <a:ext cx="990913" cy="1442756"/>
            </a:xfrm>
            <a:prstGeom prst="rect">
              <a:avLst/>
            </a:prstGeom>
            <a:solidFill>
              <a:srgbClr val="55CBAC"/>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9" name="Pentagon 27"/>
            <p:cNvSpPr/>
            <p:nvPr/>
          </p:nvSpPr>
          <p:spPr>
            <a:xfrm rot="16200000" flipH="1" flipV="1">
              <a:off x="6487595" y="3189998"/>
              <a:ext cx="1923675" cy="990913"/>
            </a:xfrm>
            <a:custGeom>
              <a:avLst/>
              <a:gdLst>
                <a:gd name="connsiteX0" fmla="*/ 0 w 1887538"/>
                <a:gd name="connsiteY0" fmla="*/ 0 h 990600"/>
                <a:gd name="connsiteX1" fmla="*/ 1392238 w 1887538"/>
                <a:gd name="connsiteY1" fmla="*/ 0 h 990600"/>
                <a:gd name="connsiteX2" fmla="*/ 1887538 w 1887538"/>
                <a:gd name="connsiteY2" fmla="*/ 495300 h 990600"/>
                <a:gd name="connsiteX3" fmla="*/ 1392238 w 1887538"/>
                <a:gd name="connsiteY3" fmla="*/ 990600 h 990600"/>
                <a:gd name="connsiteX4" fmla="*/ 0 w 1887538"/>
                <a:gd name="connsiteY4" fmla="*/ 990600 h 990600"/>
                <a:gd name="connsiteX5" fmla="*/ 0 w 1887538"/>
                <a:gd name="connsiteY5" fmla="*/ 0 h 990600"/>
                <a:gd name="connsiteX0" fmla="*/ 0 w 1887538"/>
                <a:gd name="connsiteY0" fmla="*/ 0 h 990600"/>
                <a:gd name="connsiteX1" fmla="*/ 807244 w 1887538"/>
                <a:gd name="connsiteY1" fmla="*/ 794 h 990600"/>
                <a:gd name="connsiteX2" fmla="*/ 1392238 w 1887538"/>
                <a:gd name="connsiteY2" fmla="*/ 0 h 990600"/>
                <a:gd name="connsiteX3" fmla="*/ 1887538 w 1887538"/>
                <a:gd name="connsiteY3" fmla="*/ 495300 h 990600"/>
                <a:gd name="connsiteX4" fmla="*/ 1392238 w 1887538"/>
                <a:gd name="connsiteY4" fmla="*/ 990600 h 990600"/>
                <a:gd name="connsiteX5" fmla="*/ 0 w 1887538"/>
                <a:gd name="connsiteY5" fmla="*/ 990600 h 990600"/>
                <a:gd name="connsiteX6" fmla="*/ 0 w 1887538"/>
                <a:gd name="connsiteY6" fmla="*/ 0 h 990600"/>
                <a:gd name="connsiteX0" fmla="*/ 0 w 1887538"/>
                <a:gd name="connsiteY0" fmla="*/ 990600 h 990600"/>
                <a:gd name="connsiteX1" fmla="*/ 807244 w 1887538"/>
                <a:gd name="connsiteY1" fmla="*/ 794 h 990600"/>
                <a:gd name="connsiteX2" fmla="*/ 1392238 w 1887538"/>
                <a:gd name="connsiteY2" fmla="*/ 0 h 990600"/>
                <a:gd name="connsiteX3" fmla="*/ 1887538 w 1887538"/>
                <a:gd name="connsiteY3" fmla="*/ 495300 h 990600"/>
                <a:gd name="connsiteX4" fmla="*/ 1392238 w 1887538"/>
                <a:gd name="connsiteY4" fmla="*/ 990600 h 990600"/>
                <a:gd name="connsiteX5" fmla="*/ 0 w 1887538"/>
                <a:gd name="connsiteY5" fmla="*/ 990600 h 990600"/>
                <a:gd name="connsiteX0" fmla="*/ 0 w 1894682"/>
                <a:gd name="connsiteY0" fmla="*/ 992982 h 992982"/>
                <a:gd name="connsiteX1" fmla="*/ 814388 w 1894682"/>
                <a:gd name="connsiteY1" fmla="*/ 794 h 992982"/>
                <a:gd name="connsiteX2" fmla="*/ 1399382 w 1894682"/>
                <a:gd name="connsiteY2" fmla="*/ 0 h 992982"/>
                <a:gd name="connsiteX3" fmla="*/ 1894682 w 1894682"/>
                <a:gd name="connsiteY3" fmla="*/ 495300 h 992982"/>
                <a:gd name="connsiteX4" fmla="*/ 1399382 w 1894682"/>
                <a:gd name="connsiteY4" fmla="*/ 990600 h 992982"/>
                <a:gd name="connsiteX5" fmla="*/ 0 w 1894682"/>
                <a:gd name="connsiteY5" fmla="*/ 992982 h 992982"/>
                <a:gd name="connsiteX0" fmla="*/ 0 w 1889920"/>
                <a:gd name="connsiteY0" fmla="*/ 990601 h 990601"/>
                <a:gd name="connsiteX1" fmla="*/ 809626 w 1889920"/>
                <a:gd name="connsiteY1" fmla="*/ 794 h 990601"/>
                <a:gd name="connsiteX2" fmla="*/ 1394620 w 1889920"/>
                <a:gd name="connsiteY2" fmla="*/ 0 h 990601"/>
                <a:gd name="connsiteX3" fmla="*/ 1889920 w 1889920"/>
                <a:gd name="connsiteY3" fmla="*/ 495300 h 990601"/>
                <a:gd name="connsiteX4" fmla="*/ 1394620 w 1889920"/>
                <a:gd name="connsiteY4" fmla="*/ 990600 h 990601"/>
                <a:gd name="connsiteX5" fmla="*/ 0 w 1889920"/>
                <a:gd name="connsiteY5" fmla="*/ 990601 h 990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9920" h="990601">
                  <a:moveTo>
                    <a:pt x="0" y="990601"/>
                  </a:moveTo>
                  <a:lnTo>
                    <a:pt x="809626" y="794"/>
                  </a:lnTo>
                  <a:lnTo>
                    <a:pt x="1394620" y="0"/>
                  </a:lnTo>
                  <a:lnTo>
                    <a:pt x="1889920" y="495300"/>
                  </a:lnTo>
                  <a:lnTo>
                    <a:pt x="1394620" y="990600"/>
                  </a:lnTo>
                  <a:lnTo>
                    <a:pt x="0" y="990601"/>
                  </a:lnTo>
                  <a:close/>
                </a:path>
              </a:pathLst>
            </a:custGeom>
            <a:solidFill>
              <a:srgbClr val="BBEADE"/>
            </a:solidFill>
            <a:ln w="317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grpSp>
        <p:nvGrpSpPr>
          <p:cNvPr id="51" name="Group 36"/>
          <p:cNvGrpSpPr>
            <a:grpSpLocks/>
          </p:cNvGrpSpPr>
          <p:nvPr/>
        </p:nvGrpSpPr>
        <p:grpSpPr bwMode="auto">
          <a:xfrm>
            <a:off x="6197036" y="915887"/>
            <a:ext cx="963190" cy="1597197"/>
            <a:chOff x="6729875" y="2685464"/>
            <a:chExt cx="994575" cy="1960914"/>
          </a:xfrm>
        </p:grpSpPr>
        <p:sp>
          <p:nvSpPr>
            <p:cNvPr id="52" name="Rectangle 51"/>
            <p:cNvSpPr/>
            <p:nvPr/>
          </p:nvSpPr>
          <p:spPr>
            <a:xfrm>
              <a:off x="6733537" y="2685464"/>
              <a:ext cx="990913" cy="1442755"/>
            </a:xfrm>
            <a:prstGeom prst="rect">
              <a:avLst/>
            </a:prstGeom>
            <a:solidFill>
              <a:srgbClr val="7789D7"/>
            </a:solidFill>
            <a:ln w="3175">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sp>
          <p:nvSpPr>
            <p:cNvPr id="53" name="Pentagon 27"/>
            <p:cNvSpPr/>
            <p:nvPr/>
          </p:nvSpPr>
          <p:spPr>
            <a:xfrm rot="16200000" flipH="1" flipV="1">
              <a:off x="6263494" y="3189084"/>
              <a:ext cx="1923675" cy="990913"/>
            </a:xfrm>
            <a:custGeom>
              <a:avLst/>
              <a:gdLst>
                <a:gd name="connsiteX0" fmla="*/ 0 w 1887538"/>
                <a:gd name="connsiteY0" fmla="*/ 0 h 990600"/>
                <a:gd name="connsiteX1" fmla="*/ 1392238 w 1887538"/>
                <a:gd name="connsiteY1" fmla="*/ 0 h 990600"/>
                <a:gd name="connsiteX2" fmla="*/ 1887538 w 1887538"/>
                <a:gd name="connsiteY2" fmla="*/ 495300 h 990600"/>
                <a:gd name="connsiteX3" fmla="*/ 1392238 w 1887538"/>
                <a:gd name="connsiteY3" fmla="*/ 990600 h 990600"/>
                <a:gd name="connsiteX4" fmla="*/ 0 w 1887538"/>
                <a:gd name="connsiteY4" fmla="*/ 990600 h 990600"/>
                <a:gd name="connsiteX5" fmla="*/ 0 w 1887538"/>
                <a:gd name="connsiteY5" fmla="*/ 0 h 990600"/>
                <a:gd name="connsiteX0" fmla="*/ 0 w 1887538"/>
                <a:gd name="connsiteY0" fmla="*/ 0 h 990600"/>
                <a:gd name="connsiteX1" fmla="*/ 807244 w 1887538"/>
                <a:gd name="connsiteY1" fmla="*/ 794 h 990600"/>
                <a:gd name="connsiteX2" fmla="*/ 1392238 w 1887538"/>
                <a:gd name="connsiteY2" fmla="*/ 0 h 990600"/>
                <a:gd name="connsiteX3" fmla="*/ 1887538 w 1887538"/>
                <a:gd name="connsiteY3" fmla="*/ 495300 h 990600"/>
                <a:gd name="connsiteX4" fmla="*/ 1392238 w 1887538"/>
                <a:gd name="connsiteY4" fmla="*/ 990600 h 990600"/>
                <a:gd name="connsiteX5" fmla="*/ 0 w 1887538"/>
                <a:gd name="connsiteY5" fmla="*/ 990600 h 990600"/>
                <a:gd name="connsiteX6" fmla="*/ 0 w 1887538"/>
                <a:gd name="connsiteY6" fmla="*/ 0 h 990600"/>
                <a:gd name="connsiteX0" fmla="*/ 0 w 1887538"/>
                <a:gd name="connsiteY0" fmla="*/ 990600 h 990600"/>
                <a:gd name="connsiteX1" fmla="*/ 807244 w 1887538"/>
                <a:gd name="connsiteY1" fmla="*/ 794 h 990600"/>
                <a:gd name="connsiteX2" fmla="*/ 1392238 w 1887538"/>
                <a:gd name="connsiteY2" fmla="*/ 0 h 990600"/>
                <a:gd name="connsiteX3" fmla="*/ 1887538 w 1887538"/>
                <a:gd name="connsiteY3" fmla="*/ 495300 h 990600"/>
                <a:gd name="connsiteX4" fmla="*/ 1392238 w 1887538"/>
                <a:gd name="connsiteY4" fmla="*/ 990600 h 990600"/>
                <a:gd name="connsiteX5" fmla="*/ 0 w 1887538"/>
                <a:gd name="connsiteY5" fmla="*/ 990600 h 990600"/>
                <a:gd name="connsiteX0" fmla="*/ 0 w 1894682"/>
                <a:gd name="connsiteY0" fmla="*/ 992982 h 992982"/>
                <a:gd name="connsiteX1" fmla="*/ 814388 w 1894682"/>
                <a:gd name="connsiteY1" fmla="*/ 794 h 992982"/>
                <a:gd name="connsiteX2" fmla="*/ 1399382 w 1894682"/>
                <a:gd name="connsiteY2" fmla="*/ 0 h 992982"/>
                <a:gd name="connsiteX3" fmla="*/ 1894682 w 1894682"/>
                <a:gd name="connsiteY3" fmla="*/ 495300 h 992982"/>
                <a:gd name="connsiteX4" fmla="*/ 1399382 w 1894682"/>
                <a:gd name="connsiteY4" fmla="*/ 990600 h 992982"/>
                <a:gd name="connsiteX5" fmla="*/ 0 w 1894682"/>
                <a:gd name="connsiteY5" fmla="*/ 992982 h 992982"/>
                <a:gd name="connsiteX0" fmla="*/ 0 w 1889920"/>
                <a:gd name="connsiteY0" fmla="*/ 990601 h 990601"/>
                <a:gd name="connsiteX1" fmla="*/ 809626 w 1889920"/>
                <a:gd name="connsiteY1" fmla="*/ 794 h 990601"/>
                <a:gd name="connsiteX2" fmla="*/ 1394620 w 1889920"/>
                <a:gd name="connsiteY2" fmla="*/ 0 h 990601"/>
                <a:gd name="connsiteX3" fmla="*/ 1889920 w 1889920"/>
                <a:gd name="connsiteY3" fmla="*/ 495300 h 990601"/>
                <a:gd name="connsiteX4" fmla="*/ 1394620 w 1889920"/>
                <a:gd name="connsiteY4" fmla="*/ 990600 h 990601"/>
                <a:gd name="connsiteX5" fmla="*/ 0 w 1889920"/>
                <a:gd name="connsiteY5" fmla="*/ 990601 h 990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89920" h="990601">
                  <a:moveTo>
                    <a:pt x="0" y="990601"/>
                  </a:moveTo>
                  <a:lnTo>
                    <a:pt x="809626" y="794"/>
                  </a:lnTo>
                  <a:lnTo>
                    <a:pt x="1394620" y="0"/>
                  </a:lnTo>
                  <a:lnTo>
                    <a:pt x="1889920" y="495300"/>
                  </a:lnTo>
                  <a:lnTo>
                    <a:pt x="1394620" y="990600"/>
                  </a:lnTo>
                  <a:lnTo>
                    <a:pt x="0" y="990601"/>
                  </a:lnTo>
                  <a:close/>
                </a:path>
              </a:pathLst>
            </a:custGeom>
            <a:solidFill>
              <a:schemeClr val="accent5">
                <a:lumMod val="20000"/>
                <a:lumOff val="80000"/>
              </a:schemeClr>
            </a:solidFill>
            <a:ln w="317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grpSp>
      <p:pic>
        <p:nvPicPr>
          <p:cNvPr id="47" name="Picture 345" descr="shadow_1_m"/>
          <p:cNvPicPr>
            <a:picLocks noChangeAspect="1" noChangeArrowheads="1"/>
          </p:cNvPicPr>
          <p:nvPr/>
        </p:nvPicPr>
        <p:blipFill>
          <a:blip r:embed="rId4"/>
          <a:srcRect t="61411"/>
          <a:stretch>
            <a:fillRect/>
          </a:stretch>
        </p:blipFill>
        <p:spPr bwMode="gray">
          <a:xfrm rot="10800000" flipH="1" flipV="1">
            <a:off x="1314931" y="903918"/>
            <a:ext cx="7128272" cy="84605"/>
          </a:xfrm>
          <a:prstGeom prst="rect">
            <a:avLst/>
          </a:prstGeom>
          <a:noFill/>
          <a:ln w="9525">
            <a:noFill/>
            <a:miter lim="800000"/>
            <a:headEnd/>
            <a:tailEnd/>
          </a:ln>
        </p:spPr>
      </p:pic>
      <p:grpSp>
        <p:nvGrpSpPr>
          <p:cNvPr id="61" name="Group 40"/>
          <p:cNvGrpSpPr>
            <a:grpSpLocks/>
          </p:cNvGrpSpPr>
          <p:nvPr/>
        </p:nvGrpSpPr>
        <p:grpSpPr bwMode="auto">
          <a:xfrm>
            <a:off x="1543315" y="2831024"/>
            <a:ext cx="2894027" cy="1098943"/>
            <a:chOff x="899884" y="870947"/>
            <a:chExt cx="3299967" cy="1586195"/>
          </a:xfrm>
        </p:grpSpPr>
        <p:sp>
          <p:nvSpPr>
            <p:cNvPr id="66" name="Rectangle 65"/>
            <p:cNvSpPr/>
            <p:nvPr/>
          </p:nvSpPr>
          <p:spPr>
            <a:xfrm>
              <a:off x="899886" y="1257615"/>
              <a:ext cx="3299965" cy="805989"/>
            </a:xfrm>
            <a:prstGeom prst="rect">
              <a:avLst/>
            </a:prstGeom>
            <a:gradFill flip="none" rotWithShape="1">
              <a:gsLst>
                <a:gs pos="20000">
                  <a:schemeClr val="accent2"/>
                </a:gs>
                <a:gs pos="0">
                  <a:schemeClr val="accent2">
                    <a:lumMod val="75000"/>
                  </a:schemeClr>
                </a:gs>
                <a:gs pos="80000">
                  <a:schemeClr val="accent2"/>
                </a:gs>
                <a:gs pos="50000">
                  <a:schemeClr val="accent2">
                    <a:lumMod val="80000"/>
                    <a:lumOff val="20000"/>
                  </a:schemeClr>
                </a:gs>
                <a:gs pos="100000">
                  <a:schemeClr val="accent2">
                    <a:lumMod val="75000"/>
                  </a:schemeClr>
                </a:gs>
              </a:gsLst>
              <a:lin ang="0" scaled="1"/>
              <a:tileRect/>
            </a:gradFill>
            <a:ln>
              <a:noFill/>
            </a:ln>
            <a:effectLst>
              <a:outerShdw blurRad="50800" dist="508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pic>
          <p:nvPicPr>
            <p:cNvPr id="67" name="Picture 345" descr="shadow_1_m"/>
            <p:cNvPicPr>
              <a:picLocks noChangeAspect="1" noChangeArrowheads="1"/>
            </p:cNvPicPr>
            <p:nvPr/>
          </p:nvPicPr>
          <p:blipFill>
            <a:blip r:embed="rId5"/>
            <a:srcRect t="61411"/>
            <a:stretch>
              <a:fillRect/>
            </a:stretch>
          </p:blipFill>
          <p:spPr bwMode="gray">
            <a:xfrm rot="5400000" flipV="1">
              <a:off x="146193" y="1624639"/>
              <a:ext cx="1586193" cy="78811"/>
            </a:xfrm>
            <a:prstGeom prst="rect">
              <a:avLst/>
            </a:prstGeom>
            <a:noFill/>
            <a:ln w="9525">
              <a:noFill/>
              <a:miter lim="800000"/>
              <a:headEnd/>
              <a:tailEnd/>
            </a:ln>
          </p:spPr>
        </p:pic>
        <p:pic>
          <p:nvPicPr>
            <p:cNvPr id="102" name="Picture 345" descr="shadow_1_m"/>
            <p:cNvPicPr>
              <a:picLocks noChangeAspect="1" noChangeArrowheads="1"/>
            </p:cNvPicPr>
            <p:nvPr/>
          </p:nvPicPr>
          <p:blipFill>
            <a:blip r:embed="rId6"/>
            <a:srcRect t="61411"/>
            <a:stretch>
              <a:fillRect/>
            </a:stretch>
          </p:blipFill>
          <p:spPr bwMode="gray">
            <a:xfrm rot="-5400000" flipH="1" flipV="1">
              <a:off x="3361846" y="1619139"/>
              <a:ext cx="1586195" cy="89811"/>
            </a:xfrm>
            <a:prstGeom prst="rect">
              <a:avLst/>
            </a:prstGeom>
            <a:noFill/>
            <a:ln w="9525">
              <a:noFill/>
              <a:miter lim="800000"/>
              <a:headEnd/>
              <a:tailEnd/>
            </a:ln>
          </p:spPr>
        </p:pic>
      </p:grpSp>
      <p:grpSp>
        <p:nvGrpSpPr>
          <p:cNvPr id="62" name="Group 44"/>
          <p:cNvGrpSpPr>
            <a:grpSpLocks/>
          </p:cNvGrpSpPr>
          <p:nvPr/>
        </p:nvGrpSpPr>
        <p:grpSpPr bwMode="auto">
          <a:xfrm>
            <a:off x="1543315" y="3783525"/>
            <a:ext cx="2894025" cy="1098945"/>
            <a:chOff x="899884" y="2202228"/>
            <a:chExt cx="3299965" cy="1586197"/>
          </a:xfrm>
        </p:grpSpPr>
        <p:sp>
          <p:nvSpPr>
            <p:cNvPr id="63" name="Rectangle 62"/>
            <p:cNvSpPr/>
            <p:nvPr/>
          </p:nvSpPr>
          <p:spPr>
            <a:xfrm>
              <a:off x="899884" y="2588894"/>
              <a:ext cx="3299965" cy="805989"/>
            </a:xfrm>
            <a:prstGeom prst="rect">
              <a:avLst/>
            </a:prstGeom>
            <a:gradFill flip="none" rotWithShape="1">
              <a:gsLst>
                <a:gs pos="20000">
                  <a:schemeClr val="accent3"/>
                </a:gs>
                <a:gs pos="0">
                  <a:schemeClr val="accent3">
                    <a:lumMod val="75000"/>
                  </a:schemeClr>
                </a:gs>
                <a:gs pos="80000">
                  <a:schemeClr val="accent3"/>
                </a:gs>
                <a:gs pos="50000">
                  <a:schemeClr val="accent3">
                    <a:lumMod val="80000"/>
                    <a:lumOff val="20000"/>
                  </a:schemeClr>
                </a:gs>
                <a:gs pos="100000">
                  <a:schemeClr val="accent3">
                    <a:lumMod val="75000"/>
                  </a:schemeClr>
                </a:gs>
              </a:gsLst>
              <a:lin ang="0" scaled="1"/>
              <a:tileRect/>
            </a:gradFill>
            <a:ln>
              <a:noFill/>
            </a:ln>
            <a:effectLst>
              <a:outerShdw blurRad="50800" dist="508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pic>
          <p:nvPicPr>
            <p:cNvPr id="64" name="Picture 345" descr="shadow_1_m"/>
            <p:cNvPicPr>
              <a:picLocks noChangeAspect="1" noChangeArrowheads="1"/>
            </p:cNvPicPr>
            <p:nvPr/>
          </p:nvPicPr>
          <p:blipFill>
            <a:blip r:embed="rId5"/>
            <a:srcRect t="61411"/>
            <a:stretch>
              <a:fillRect/>
            </a:stretch>
          </p:blipFill>
          <p:spPr bwMode="gray">
            <a:xfrm rot="5400000" flipV="1">
              <a:off x="146193" y="2955919"/>
              <a:ext cx="1586194" cy="78811"/>
            </a:xfrm>
            <a:prstGeom prst="rect">
              <a:avLst/>
            </a:prstGeom>
            <a:noFill/>
            <a:ln w="9525">
              <a:noFill/>
              <a:miter lim="800000"/>
              <a:headEnd/>
              <a:tailEnd/>
            </a:ln>
          </p:spPr>
        </p:pic>
        <p:pic>
          <p:nvPicPr>
            <p:cNvPr id="65" name="Picture 345" descr="shadow_1_m"/>
            <p:cNvPicPr>
              <a:picLocks noChangeAspect="1" noChangeArrowheads="1"/>
            </p:cNvPicPr>
            <p:nvPr/>
          </p:nvPicPr>
          <p:blipFill>
            <a:blip r:embed="rId6"/>
            <a:srcRect t="61411"/>
            <a:stretch>
              <a:fillRect/>
            </a:stretch>
          </p:blipFill>
          <p:spPr bwMode="gray">
            <a:xfrm rot="-5400000" flipH="1" flipV="1">
              <a:off x="3361846" y="2950422"/>
              <a:ext cx="1586195" cy="89811"/>
            </a:xfrm>
            <a:prstGeom prst="rect">
              <a:avLst/>
            </a:prstGeom>
            <a:noFill/>
            <a:ln w="9525">
              <a:noFill/>
              <a:miter lim="800000"/>
              <a:headEnd/>
              <a:tailEnd/>
            </a:ln>
          </p:spPr>
        </p:pic>
      </p:grpSp>
      <p:grpSp>
        <p:nvGrpSpPr>
          <p:cNvPr id="104" name="Group 49"/>
          <p:cNvGrpSpPr>
            <a:grpSpLocks/>
          </p:cNvGrpSpPr>
          <p:nvPr/>
        </p:nvGrpSpPr>
        <p:grpSpPr bwMode="auto">
          <a:xfrm>
            <a:off x="5167194" y="2831024"/>
            <a:ext cx="2986206" cy="1098944"/>
            <a:chOff x="899885" y="870946"/>
            <a:chExt cx="3299964" cy="1586196"/>
          </a:xfrm>
        </p:grpSpPr>
        <p:sp>
          <p:nvSpPr>
            <p:cNvPr id="109" name="Rectangle 108"/>
            <p:cNvSpPr/>
            <p:nvPr/>
          </p:nvSpPr>
          <p:spPr>
            <a:xfrm>
              <a:off x="899885" y="1257614"/>
              <a:ext cx="3299964" cy="805989"/>
            </a:xfrm>
            <a:prstGeom prst="rect">
              <a:avLst/>
            </a:prstGeom>
            <a:gradFill flip="none" rotWithShape="1">
              <a:gsLst>
                <a:gs pos="20000">
                  <a:schemeClr val="accent5"/>
                </a:gs>
                <a:gs pos="0">
                  <a:schemeClr val="accent5">
                    <a:lumMod val="75000"/>
                  </a:schemeClr>
                </a:gs>
                <a:gs pos="80000">
                  <a:schemeClr val="accent5"/>
                </a:gs>
                <a:gs pos="50000">
                  <a:schemeClr val="accent5">
                    <a:lumMod val="80000"/>
                    <a:lumOff val="20000"/>
                  </a:schemeClr>
                </a:gs>
                <a:gs pos="100000">
                  <a:schemeClr val="accent5">
                    <a:lumMod val="75000"/>
                  </a:schemeClr>
                </a:gs>
              </a:gsLst>
              <a:lin ang="0" scaled="1"/>
              <a:tileRect/>
            </a:gradFill>
            <a:ln>
              <a:noFill/>
            </a:ln>
            <a:effectLst>
              <a:outerShdw blurRad="50800" dist="508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pic>
          <p:nvPicPr>
            <p:cNvPr id="110" name="Picture 345" descr="shadow_1_m"/>
            <p:cNvPicPr>
              <a:picLocks noChangeAspect="1" noChangeArrowheads="1"/>
            </p:cNvPicPr>
            <p:nvPr/>
          </p:nvPicPr>
          <p:blipFill>
            <a:blip r:embed="rId5"/>
            <a:srcRect t="61411"/>
            <a:stretch>
              <a:fillRect/>
            </a:stretch>
          </p:blipFill>
          <p:spPr bwMode="gray">
            <a:xfrm rot="5400000" flipV="1">
              <a:off x="146193" y="1624639"/>
              <a:ext cx="1586195" cy="78810"/>
            </a:xfrm>
            <a:prstGeom prst="rect">
              <a:avLst/>
            </a:prstGeom>
            <a:noFill/>
            <a:ln w="9525">
              <a:noFill/>
              <a:miter lim="800000"/>
              <a:headEnd/>
              <a:tailEnd/>
            </a:ln>
          </p:spPr>
        </p:pic>
        <p:pic>
          <p:nvPicPr>
            <p:cNvPr id="111" name="Picture 345" descr="shadow_1_m"/>
            <p:cNvPicPr>
              <a:picLocks noChangeAspect="1" noChangeArrowheads="1"/>
            </p:cNvPicPr>
            <p:nvPr/>
          </p:nvPicPr>
          <p:blipFill>
            <a:blip r:embed="rId6"/>
            <a:srcRect t="61411"/>
            <a:stretch>
              <a:fillRect/>
            </a:stretch>
          </p:blipFill>
          <p:spPr bwMode="gray">
            <a:xfrm rot="-5400000" flipH="1" flipV="1">
              <a:off x="3361846" y="1619139"/>
              <a:ext cx="1586195" cy="89811"/>
            </a:xfrm>
            <a:prstGeom prst="rect">
              <a:avLst/>
            </a:prstGeom>
            <a:noFill/>
            <a:ln w="9525">
              <a:noFill/>
              <a:miter lim="800000"/>
              <a:headEnd/>
              <a:tailEnd/>
            </a:ln>
          </p:spPr>
        </p:pic>
      </p:grpSp>
      <p:grpSp>
        <p:nvGrpSpPr>
          <p:cNvPr id="105" name="Group 50"/>
          <p:cNvGrpSpPr>
            <a:grpSpLocks/>
          </p:cNvGrpSpPr>
          <p:nvPr/>
        </p:nvGrpSpPr>
        <p:grpSpPr bwMode="auto">
          <a:xfrm>
            <a:off x="5167194" y="3783527"/>
            <a:ext cx="2986206" cy="1098944"/>
            <a:chOff x="899885" y="2202229"/>
            <a:chExt cx="3299964" cy="1586196"/>
          </a:xfrm>
        </p:grpSpPr>
        <p:sp>
          <p:nvSpPr>
            <p:cNvPr id="106" name="Rectangle 105"/>
            <p:cNvSpPr/>
            <p:nvPr/>
          </p:nvSpPr>
          <p:spPr>
            <a:xfrm>
              <a:off x="899885" y="2588894"/>
              <a:ext cx="3299964" cy="805989"/>
            </a:xfrm>
            <a:prstGeom prst="rect">
              <a:avLst/>
            </a:prstGeom>
            <a:gradFill flip="none" rotWithShape="1">
              <a:gsLst>
                <a:gs pos="20000">
                  <a:schemeClr val="accent4"/>
                </a:gs>
                <a:gs pos="0">
                  <a:schemeClr val="accent4">
                    <a:lumMod val="75000"/>
                  </a:schemeClr>
                </a:gs>
                <a:gs pos="80000">
                  <a:schemeClr val="accent4"/>
                </a:gs>
                <a:gs pos="50000">
                  <a:schemeClr val="accent4">
                    <a:lumMod val="80000"/>
                    <a:lumOff val="20000"/>
                  </a:schemeClr>
                </a:gs>
                <a:gs pos="100000">
                  <a:schemeClr val="accent4">
                    <a:lumMod val="75000"/>
                  </a:schemeClr>
                </a:gs>
              </a:gsLst>
              <a:lin ang="0" scaled="1"/>
              <a:tileRect/>
            </a:gradFill>
            <a:ln>
              <a:noFill/>
            </a:ln>
            <a:effectLst>
              <a:outerShdw blurRad="50800" dist="508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350"/>
            </a:p>
          </p:txBody>
        </p:sp>
        <p:pic>
          <p:nvPicPr>
            <p:cNvPr id="107" name="Picture 345" descr="shadow_1_m"/>
            <p:cNvPicPr>
              <a:picLocks noChangeAspect="1" noChangeArrowheads="1"/>
            </p:cNvPicPr>
            <p:nvPr/>
          </p:nvPicPr>
          <p:blipFill>
            <a:blip r:embed="rId5"/>
            <a:srcRect t="61411"/>
            <a:stretch>
              <a:fillRect/>
            </a:stretch>
          </p:blipFill>
          <p:spPr bwMode="gray">
            <a:xfrm rot="5400000" flipV="1">
              <a:off x="146193" y="2955921"/>
              <a:ext cx="1586195" cy="78811"/>
            </a:xfrm>
            <a:prstGeom prst="rect">
              <a:avLst/>
            </a:prstGeom>
            <a:noFill/>
            <a:ln w="9525">
              <a:noFill/>
              <a:miter lim="800000"/>
              <a:headEnd/>
              <a:tailEnd/>
            </a:ln>
          </p:spPr>
        </p:pic>
        <p:pic>
          <p:nvPicPr>
            <p:cNvPr id="108" name="Picture 345" descr="shadow_1_m"/>
            <p:cNvPicPr>
              <a:picLocks noChangeAspect="1" noChangeArrowheads="1"/>
            </p:cNvPicPr>
            <p:nvPr/>
          </p:nvPicPr>
          <p:blipFill>
            <a:blip r:embed="rId6"/>
            <a:srcRect t="61411"/>
            <a:stretch>
              <a:fillRect/>
            </a:stretch>
          </p:blipFill>
          <p:spPr bwMode="gray">
            <a:xfrm rot="-5400000" flipH="1" flipV="1">
              <a:off x="3361846" y="2950422"/>
              <a:ext cx="1586195" cy="89811"/>
            </a:xfrm>
            <a:prstGeom prst="rect">
              <a:avLst/>
            </a:prstGeom>
            <a:noFill/>
            <a:ln w="9525">
              <a:noFill/>
              <a:miter lim="800000"/>
              <a:headEnd/>
              <a:tailEnd/>
            </a:ln>
          </p:spPr>
        </p:pic>
      </p:grpSp>
      <p:sp>
        <p:nvSpPr>
          <p:cNvPr id="113" name="TextBox 112"/>
          <p:cNvSpPr txBox="1"/>
          <p:nvPr/>
        </p:nvSpPr>
        <p:spPr>
          <a:xfrm>
            <a:off x="3097730" y="951922"/>
            <a:ext cx="463589" cy="392415"/>
          </a:xfrm>
          <a:prstGeom prst="rect">
            <a:avLst/>
          </a:prstGeom>
          <a:noFill/>
        </p:spPr>
        <p:txBody>
          <a:bodyPr wrap="none">
            <a:spAutoFit/>
          </a:bodyPr>
          <a:lstStyle/>
          <a:p>
            <a:pPr algn="ctr">
              <a:defRPr/>
            </a:pPr>
            <a:r>
              <a:rPr lang="en-US" sz="1950" b="1" dirty="0">
                <a:solidFill>
                  <a:srgbClr val="BBEADE"/>
                </a:solidFill>
                <a:latin typeface="Arial" pitchFamily="34" charset="0"/>
                <a:cs typeface="Arial" pitchFamily="34" charset="0"/>
              </a:rPr>
              <a:t>01</a:t>
            </a:r>
          </a:p>
        </p:txBody>
      </p:sp>
      <p:sp>
        <p:nvSpPr>
          <p:cNvPr id="115" name="TextBox 114"/>
          <p:cNvSpPr txBox="1"/>
          <p:nvPr/>
        </p:nvSpPr>
        <p:spPr>
          <a:xfrm>
            <a:off x="6660296" y="990206"/>
            <a:ext cx="463589" cy="392415"/>
          </a:xfrm>
          <a:prstGeom prst="rect">
            <a:avLst/>
          </a:prstGeom>
          <a:noFill/>
        </p:spPr>
        <p:txBody>
          <a:bodyPr wrap="none">
            <a:spAutoFit/>
          </a:bodyPr>
          <a:lstStyle/>
          <a:p>
            <a:pPr algn="ctr">
              <a:defRPr/>
            </a:pPr>
            <a:r>
              <a:rPr lang="en-US" sz="1950" b="1" smtClean="0">
                <a:solidFill>
                  <a:schemeClr val="accent5">
                    <a:lumMod val="40000"/>
                    <a:lumOff val="60000"/>
                  </a:schemeClr>
                </a:solidFill>
                <a:latin typeface="Arial" pitchFamily="34" charset="0"/>
                <a:cs typeface="Arial" pitchFamily="34" charset="0"/>
              </a:rPr>
              <a:t>02</a:t>
            </a:r>
            <a:endParaRPr lang="en-US" sz="1950" b="1" dirty="0">
              <a:solidFill>
                <a:schemeClr val="accent5">
                  <a:lumMod val="40000"/>
                  <a:lumOff val="60000"/>
                </a:schemeClr>
              </a:solidFill>
              <a:latin typeface="Arial" pitchFamily="34" charset="0"/>
              <a:cs typeface="Arial" pitchFamily="34" charset="0"/>
            </a:endParaRPr>
          </a:p>
        </p:txBody>
      </p:sp>
      <p:sp>
        <p:nvSpPr>
          <p:cNvPr id="116" name="Text Box 3"/>
          <p:cNvSpPr txBox="1">
            <a:spLocks noChangeArrowheads="1"/>
          </p:cNvSpPr>
          <p:nvPr/>
        </p:nvSpPr>
        <p:spPr bwMode="ltGray">
          <a:xfrm>
            <a:off x="2665783" y="1522501"/>
            <a:ext cx="913209" cy="618631"/>
          </a:xfrm>
          <a:prstGeom prst="rect">
            <a:avLst/>
          </a:prstGeom>
          <a:noFill/>
          <a:ln w="9525" algn="ctr">
            <a:noFill/>
            <a:miter lim="800000"/>
            <a:headEnd/>
            <a:tailEnd/>
          </a:ln>
          <a:effectLst/>
        </p:spPr>
        <p:txBody>
          <a:bodyPr anchor="ctr">
            <a:spAutoFit/>
          </a:bodyPr>
          <a:lstStyle/>
          <a:p>
            <a:pPr algn="ctr">
              <a:lnSpc>
                <a:spcPct val="95000"/>
              </a:lnSpc>
              <a:spcAft>
                <a:spcPts val="600"/>
              </a:spcAft>
            </a:pPr>
            <a:r>
              <a:rPr lang="en-US" b="1" smtClean="0">
                <a:solidFill>
                  <a:srgbClr val="55CBAC"/>
                </a:solidFill>
                <a:latin typeface="+mj-lt"/>
              </a:rPr>
              <a:t>Về lý thuyết</a:t>
            </a:r>
            <a:endParaRPr lang="en-US" b="1">
              <a:solidFill>
                <a:srgbClr val="55CBAC"/>
              </a:solidFill>
              <a:latin typeface="+mj-lt"/>
            </a:endParaRPr>
          </a:p>
        </p:txBody>
      </p:sp>
      <p:sp>
        <p:nvSpPr>
          <p:cNvPr id="119" name="Text Box 3"/>
          <p:cNvSpPr txBox="1">
            <a:spLocks noChangeArrowheads="1"/>
          </p:cNvSpPr>
          <p:nvPr/>
        </p:nvSpPr>
        <p:spPr bwMode="ltGray">
          <a:xfrm>
            <a:off x="6246358" y="1467403"/>
            <a:ext cx="914400" cy="6186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lvl1pPr eaLnBrk="0" hangingPunct="0">
              <a:defRPr>
                <a:solidFill>
                  <a:schemeClr val="tx1"/>
                </a:solidFill>
                <a:latin typeface="Arial" charset="0"/>
                <a:cs typeface="Arial" charset="0"/>
              </a:defRPr>
            </a:lvl1pPr>
            <a:lvl2pPr marL="742950" indent="-285750" eaLnBrk="0" hangingPunct="0">
              <a:defRPr>
                <a:solidFill>
                  <a:schemeClr val="tx1"/>
                </a:solidFill>
                <a:latin typeface="Arial" charset="0"/>
                <a:cs typeface="Arial" charset="0"/>
              </a:defRPr>
            </a:lvl2pPr>
            <a:lvl3pPr marL="1143000" indent="-228600" eaLnBrk="0" hangingPunct="0">
              <a:defRPr>
                <a:solidFill>
                  <a:schemeClr val="tx1"/>
                </a:solidFill>
                <a:latin typeface="Arial" charset="0"/>
                <a:cs typeface="Arial" charset="0"/>
              </a:defRPr>
            </a:lvl3pPr>
            <a:lvl4pPr marL="1600200" indent="-228600" eaLnBrk="0" hangingPunct="0">
              <a:defRPr>
                <a:solidFill>
                  <a:schemeClr val="tx1"/>
                </a:solidFill>
                <a:latin typeface="Arial" charset="0"/>
                <a:cs typeface="Arial" charset="0"/>
              </a:defRPr>
            </a:lvl4pPr>
            <a:lvl5pPr marL="2057400" indent="-228600" eaLnBrk="0" hangingPunct="0">
              <a:defRPr>
                <a:solidFill>
                  <a:schemeClr val="tx1"/>
                </a:solidFill>
                <a:latin typeface="Arial" charset="0"/>
                <a:cs typeface="Arial" charset="0"/>
              </a:defRPr>
            </a:lvl5pPr>
            <a:lvl6pPr marL="2514600" indent="-228600" eaLnBrk="0" fontAlgn="base" hangingPunct="0">
              <a:spcBef>
                <a:spcPct val="0"/>
              </a:spcBef>
              <a:spcAft>
                <a:spcPct val="0"/>
              </a:spcAft>
              <a:defRPr>
                <a:solidFill>
                  <a:schemeClr val="tx1"/>
                </a:solidFill>
                <a:latin typeface="Arial" charset="0"/>
                <a:cs typeface="Arial" charset="0"/>
              </a:defRPr>
            </a:lvl6pPr>
            <a:lvl7pPr marL="2971800" indent="-228600" eaLnBrk="0" fontAlgn="base" hangingPunct="0">
              <a:spcBef>
                <a:spcPct val="0"/>
              </a:spcBef>
              <a:spcAft>
                <a:spcPct val="0"/>
              </a:spcAft>
              <a:defRPr>
                <a:solidFill>
                  <a:schemeClr val="tx1"/>
                </a:solidFill>
                <a:latin typeface="Arial" charset="0"/>
                <a:cs typeface="Arial" charset="0"/>
              </a:defRPr>
            </a:lvl7pPr>
            <a:lvl8pPr marL="3429000" indent="-228600" eaLnBrk="0" fontAlgn="base" hangingPunct="0">
              <a:spcBef>
                <a:spcPct val="0"/>
              </a:spcBef>
              <a:spcAft>
                <a:spcPct val="0"/>
              </a:spcAft>
              <a:defRPr>
                <a:solidFill>
                  <a:schemeClr val="tx1"/>
                </a:solidFill>
                <a:latin typeface="Arial" charset="0"/>
                <a:cs typeface="Arial" charset="0"/>
              </a:defRPr>
            </a:lvl8pPr>
            <a:lvl9pPr marL="3886200" indent="-228600" eaLnBrk="0" fontAlgn="base" hangingPunct="0">
              <a:spcBef>
                <a:spcPct val="0"/>
              </a:spcBef>
              <a:spcAft>
                <a:spcPct val="0"/>
              </a:spcAft>
              <a:defRPr>
                <a:solidFill>
                  <a:schemeClr val="tx1"/>
                </a:solidFill>
                <a:latin typeface="Arial" charset="0"/>
                <a:cs typeface="Arial" charset="0"/>
              </a:defRPr>
            </a:lvl9pPr>
          </a:lstStyle>
          <a:p>
            <a:pPr algn="ctr" eaLnBrk="1" hangingPunct="1">
              <a:lnSpc>
                <a:spcPct val="95000"/>
              </a:lnSpc>
              <a:spcAft>
                <a:spcPts val="600"/>
              </a:spcAft>
              <a:defRPr/>
            </a:pPr>
            <a:r>
              <a:rPr lang="en-US" b="1" smtClean="0">
                <a:solidFill>
                  <a:srgbClr val="7789D7"/>
                </a:solidFill>
                <a:latin typeface="+mj-lt"/>
              </a:rPr>
              <a:t>Về kỹ thuật</a:t>
            </a:r>
            <a:endParaRPr lang="en-US" b="1" dirty="0">
              <a:solidFill>
                <a:srgbClr val="7789D7"/>
              </a:solidFill>
              <a:latin typeface="+mj-lt"/>
            </a:endParaRPr>
          </a:p>
        </p:txBody>
      </p:sp>
      <p:sp>
        <p:nvSpPr>
          <p:cNvPr id="120" name="Text Box 3"/>
          <p:cNvSpPr txBox="1">
            <a:spLocks noChangeArrowheads="1"/>
          </p:cNvSpPr>
          <p:nvPr/>
        </p:nvSpPr>
        <p:spPr bwMode="ltGray">
          <a:xfrm>
            <a:off x="1666129" y="3138674"/>
            <a:ext cx="2746144" cy="472437"/>
          </a:xfrm>
          <a:prstGeom prst="rect">
            <a:avLst/>
          </a:prstGeom>
          <a:noFill/>
          <a:ln w="9525" algn="ctr">
            <a:noFill/>
            <a:miter lim="800000"/>
            <a:headEnd/>
            <a:tailEnd/>
          </a:ln>
          <a:effectLst/>
        </p:spPr>
        <p:txBody>
          <a:bodyPr wrap="square">
            <a:spAutoFit/>
          </a:bodyPr>
          <a:lstStyle/>
          <a:p>
            <a:pPr algn="ctr">
              <a:lnSpc>
                <a:spcPct val="95000"/>
              </a:lnSpc>
              <a:spcAft>
                <a:spcPts val="600"/>
              </a:spcAft>
            </a:pPr>
            <a:r>
              <a:rPr lang="en-US" altLang="en-US" sz="1300" b="1">
                <a:solidFill>
                  <a:schemeClr val="bg1"/>
                </a:solidFill>
                <a:latin typeface="Times New Roman" panose="02020603050405020304" pitchFamily="18" charset="0"/>
                <a:cs typeface="Times New Roman" panose="02020603050405020304" pitchFamily="18" charset="0"/>
              </a:rPr>
              <a:t>N</a:t>
            </a:r>
            <a:r>
              <a:rPr lang="vi-VN" altLang="en-US" sz="1300" b="1">
                <a:solidFill>
                  <a:schemeClr val="bg1"/>
                </a:solidFill>
                <a:latin typeface="Times New Roman" panose="02020603050405020304" pitchFamily="18" charset="0"/>
                <a:cs typeface="Times New Roman" panose="02020603050405020304" pitchFamily="18" charset="0"/>
              </a:rPr>
              <a:t>gôn ngữ lập trình Web, phân tích và thiết kế cơ sở dữ liệu</a:t>
            </a:r>
            <a:endParaRPr lang="en-US" altLang="en-US" sz="1300" b="1">
              <a:solidFill>
                <a:schemeClr val="bg1"/>
              </a:solidFill>
              <a:latin typeface="Times New Roman" panose="02020603050405020304" pitchFamily="18" charset="0"/>
              <a:cs typeface="Times New Roman" panose="02020603050405020304" pitchFamily="18" charset="0"/>
            </a:endParaRPr>
          </a:p>
        </p:txBody>
      </p:sp>
      <p:sp>
        <p:nvSpPr>
          <p:cNvPr id="121" name="Text Box 3"/>
          <p:cNvSpPr txBox="1">
            <a:spLocks noChangeArrowheads="1"/>
          </p:cNvSpPr>
          <p:nvPr/>
        </p:nvSpPr>
        <p:spPr bwMode="ltGray">
          <a:xfrm>
            <a:off x="2006334" y="4094396"/>
            <a:ext cx="2065734" cy="472437"/>
          </a:xfrm>
          <a:prstGeom prst="rect">
            <a:avLst/>
          </a:prstGeom>
          <a:noFill/>
          <a:ln w="9525" algn="ctr">
            <a:noFill/>
            <a:miter lim="800000"/>
            <a:headEnd/>
            <a:tailEnd/>
          </a:ln>
          <a:effectLst/>
        </p:spPr>
        <p:txBody>
          <a:bodyPr>
            <a:spAutoFit/>
          </a:bodyPr>
          <a:lstStyle/>
          <a:p>
            <a:pPr algn="ctr">
              <a:lnSpc>
                <a:spcPct val="95000"/>
              </a:lnSpc>
              <a:spcAft>
                <a:spcPts val="600"/>
              </a:spcAft>
            </a:pPr>
            <a:r>
              <a:rPr lang="en-US" altLang="en-US" sz="1300" b="1">
                <a:solidFill>
                  <a:schemeClr val="bg1"/>
                </a:solidFill>
                <a:latin typeface="Times New Roman" panose="02020603050405020304" pitchFamily="18" charset="0"/>
                <a:cs typeface="Times New Roman" panose="02020603050405020304" pitchFamily="18" charset="0"/>
              </a:rPr>
              <a:t>Spring MVC Framework, Hibernate và Maven</a:t>
            </a:r>
          </a:p>
        </p:txBody>
      </p:sp>
      <p:sp>
        <p:nvSpPr>
          <p:cNvPr id="122" name="Text Box 3"/>
          <p:cNvSpPr txBox="1">
            <a:spLocks noChangeArrowheads="1"/>
          </p:cNvSpPr>
          <p:nvPr/>
        </p:nvSpPr>
        <p:spPr bwMode="ltGray">
          <a:xfrm>
            <a:off x="5627429" y="3229349"/>
            <a:ext cx="2065735" cy="282385"/>
          </a:xfrm>
          <a:prstGeom prst="rect">
            <a:avLst/>
          </a:prstGeom>
          <a:noFill/>
          <a:ln w="9525" algn="ctr">
            <a:noFill/>
            <a:miter lim="800000"/>
            <a:headEnd/>
            <a:tailEnd/>
          </a:ln>
          <a:effectLst/>
        </p:spPr>
        <p:txBody>
          <a:bodyPr>
            <a:spAutoFit/>
          </a:bodyPr>
          <a:lstStyle/>
          <a:p>
            <a:pPr algn="ctr">
              <a:lnSpc>
                <a:spcPct val="95000"/>
              </a:lnSpc>
              <a:spcAft>
                <a:spcPts val="600"/>
              </a:spcAft>
            </a:pPr>
            <a:r>
              <a:rPr lang="en-US" altLang="en-US" sz="1300" b="1">
                <a:solidFill>
                  <a:schemeClr val="bg1"/>
                </a:solidFill>
                <a:latin typeface="Times New Roman" panose="02020603050405020304" pitchFamily="18" charset="0"/>
                <a:cs typeface="Times New Roman" panose="02020603050405020304" pitchFamily="18" charset="0"/>
              </a:rPr>
              <a:t>Power Designer</a:t>
            </a:r>
          </a:p>
        </p:txBody>
      </p:sp>
      <p:sp>
        <p:nvSpPr>
          <p:cNvPr id="123" name="Text Box 3"/>
          <p:cNvSpPr txBox="1">
            <a:spLocks noChangeArrowheads="1"/>
          </p:cNvSpPr>
          <p:nvPr/>
        </p:nvSpPr>
        <p:spPr bwMode="ltGray">
          <a:xfrm>
            <a:off x="5772031" y="4189421"/>
            <a:ext cx="2065735" cy="282385"/>
          </a:xfrm>
          <a:prstGeom prst="rect">
            <a:avLst/>
          </a:prstGeom>
          <a:noFill/>
          <a:ln w="9525" algn="ctr">
            <a:noFill/>
            <a:miter lim="800000"/>
            <a:headEnd/>
            <a:tailEnd/>
          </a:ln>
          <a:effectLst/>
        </p:spPr>
        <p:txBody>
          <a:bodyPr>
            <a:spAutoFit/>
          </a:bodyPr>
          <a:lstStyle/>
          <a:p>
            <a:pPr algn="ctr">
              <a:lnSpc>
                <a:spcPct val="95000"/>
              </a:lnSpc>
              <a:spcAft>
                <a:spcPts val="600"/>
              </a:spcAft>
            </a:pPr>
            <a:r>
              <a:rPr lang="en-US" altLang="en-US" sz="1300" b="1">
                <a:solidFill>
                  <a:schemeClr val="bg1"/>
                </a:solidFill>
                <a:latin typeface="Times New Roman" panose="02020603050405020304" pitchFamily="18" charset="0"/>
                <a:cs typeface="Times New Roman" panose="02020603050405020304" pitchFamily="18" charset="0"/>
              </a:rPr>
              <a:t>MySQL</a:t>
            </a:r>
          </a:p>
        </p:txBody>
      </p:sp>
    </p:spTree>
    <p:custDataLst>
      <p:tags r:id="rId1"/>
    </p:custDataLst>
    <p:extLst>
      <p:ext uri="{BB962C8B-B14F-4D97-AF65-F5344CB8AC3E}">
        <p14:creationId xmlns:p14="http://schemas.microsoft.com/office/powerpoint/2010/main" val="2603424163"/>
      </p:ext>
    </p:extLst>
  </p:cSld>
  <p:clrMapOvr>
    <a:masterClrMapping/>
  </p:clrMapOvr>
  <mc:AlternateContent xmlns:mc="http://schemas.openxmlformats.org/markup-compatibility/2006" xmlns:p14="http://schemas.microsoft.com/office/powerpoint/2010/main">
    <mc:Choice Requires="p14">
      <p:transition spd="slow" p14:dur="2000">
        <p14:vortex dir="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p:cTn id="7" dur="500" fill="hold"/>
                                        <p:tgtEl>
                                          <p:spTgt spid="48"/>
                                        </p:tgtEl>
                                        <p:attrNameLst>
                                          <p:attrName>ppt_w</p:attrName>
                                        </p:attrNameLst>
                                      </p:cBhvr>
                                      <p:tavLst>
                                        <p:tav tm="0">
                                          <p:val>
                                            <p:fltVal val="0"/>
                                          </p:val>
                                        </p:tav>
                                        <p:tav tm="100000">
                                          <p:val>
                                            <p:strVal val="#ppt_w"/>
                                          </p:val>
                                        </p:tav>
                                      </p:tavLst>
                                    </p:anim>
                                    <p:anim calcmode="lin" valueType="num">
                                      <p:cBhvr>
                                        <p:cTn id="8" dur="500" fill="hold"/>
                                        <p:tgtEl>
                                          <p:spTgt spid="48"/>
                                        </p:tgtEl>
                                        <p:attrNameLst>
                                          <p:attrName>ppt_h</p:attrName>
                                        </p:attrNameLst>
                                      </p:cBhvr>
                                      <p:tavLst>
                                        <p:tav tm="0">
                                          <p:val>
                                            <p:fltVal val="0"/>
                                          </p:val>
                                        </p:tav>
                                        <p:tav tm="100000">
                                          <p:val>
                                            <p:strVal val="#ppt_h"/>
                                          </p:val>
                                        </p:tav>
                                      </p:tavLst>
                                    </p:anim>
                                    <p:animEffect transition="in" filter="fade">
                                      <p:cBhvr>
                                        <p:cTn id="9" dur="500"/>
                                        <p:tgtEl>
                                          <p:spTgt spid="48"/>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16"/>
                                        </p:tgtEl>
                                        <p:attrNameLst>
                                          <p:attrName>style.visibility</p:attrName>
                                        </p:attrNameLst>
                                      </p:cBhvr>
                                      <p:to>
                                        <p:strVal val="visible"/>
                                      </p:to>
                                    </p:set>
                                    <p:anim calcmode="lin" valueType="num">
                                      <p:cBhvr>
                                        <p:cTn id="12" dur="500" fill="hold"/>
                                        <p:tgtEl>
                                          <p:spTgt spid="116"/>
                                        </p:tgtEl>
                                        <p:attrNameLst>
                                          <p:attrName>ppt_w</p:attrName>
                                        </p:attrNameLst>
                                      </p:cBhvr>
                                      <p:tavLst>
                                        <p:tav tm="0">
                                          <p:val>
                                            <p:fltVal val="0"/>
                                          </p:val>
                                        </p:tav>
                                        <p:tav tm="100000">
                                          <p:val>
                                            <p:strVal val="#ppt_w"/>
                                          </p:val>
                                        </p:tav>
                                      </p:tavLst>
                                    </p:anim>
                                    <p:anim calcmode="lin" valueType="num">
                                      <p:cBhvr>
                                        <p:cTn id="13" dur="500" fill="hold"/>
                                        <p:tgtEl>
                                          <p:spTgt spid="116"/>
                                        </p:tgtEl>
                                        <p:attrNameLst>
                                          <p:attrName>ppt_h</p:attrName>
                                        </p:attrNameLst>
                                      </p:cBhvr>
                                      <p:tavLst>
                                        <p:tav tm="0">
                                          <p:val>
                                            <p:fltVal val="0"/>
                                          </p:val>
                                        </p:tav>
                                        <p:tav tm="100000">
                                          <p:val>
                                            <p:strVal val="#ppt_h"/>
                                          </p:val>
                                        </p:tav>
                                      </p:tavLst>
                                    </p:anim>
                                    <p:animEffect transition="in" filter="fade">
                                      <p:cBhvr>
                                        <p:cTn id="14" dur="500"/>
                                        <p:tgtEl>
                                          <p:spTgt spid="116"/>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13"/>
                                        </p:tgtEl>
                                        <p:attrNameLst>
                                          <p:attrName>style.visibility</p:attrName>
                                        </p:attrNameLst>
                                      </p:cBhvr>
                                      <p:to>
                                        <p:strVal val="visible"/>
                                      </p:to>
                                    </p:set>
                                    <p:anim calcmode="lin" valueType="num">
                                      <p:cBhvr>
                                        <p:cTn id="17" dur="500" fill="hold"/>
                                        <p:tgtEl>
                                          <p:spTgt spid="113"/>
                                        </p:tgtEl>
                                        <p:attrNameLst>
                                          <p:attrName>ppt_w</p:attrName>
                                        </p:attrNameLst>
                                      </p:cBhvr>
                                      <p:tavLst>
                                        <p:tav tm="0">
                                          <p:val>
                                            <p:fltVal val="0"/>
                                          </p:val>
                                        </p:tav>
                                        <p:tav tm="100000">
                                          <p:val>
                                            <p:strVal val="#ppt_w"/>
                                          </p:val>
                                        </p:tav>
                                      </p:tavLst>
                                    </p:anim>
                                    <p:anim calcmode="lin" valueType="num">
                                      <p:cBhvr>
                                        <p:cTn id="18" dur="500" fill="hold"/>
                                        <p:tgtEl>
                                          <p:spTgt spid="113"/>
                                        </p:tgtEl>
                                        <p:attrNameLst>
                                          <p:attrName>ppt_h</p:attrName>
                                        </p:attrNameLst>
                                      </p:cBhvr>
                                      <p:tavLst>
                                        <p:tav tm="0">
                                          <p:val>
                                            <p:fltVal val="0"/>
                                          </p:val>
                                        </p:tav>
                                        <p:tav tm="100000">
                                          <p:val>
                                            <p:strVal val="#ppt_h"/>
                                          </p:val>
                                        </p:tav>
                                      </p:tavLst>
                                    </p:anim>
                                    <p:animEffect transition="in" filter="fade">
                                      <p:cBhvr>
                                        <p:cTn id="19" dur="500"/>
                                        <p:tgtEl>
                                          <p:spTgt spid="113"/>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61"/>
                                        </p:tgtEl>
                                        <p:attrNameLst>
                                          <p:attrName>style.visibility</p:attrName>
                                        </p:attrNameLst>
                                      </p:cBhvr>
                                      <p:to>
                                        <p:strVal val="visible"/>
                                      </p:to>
                                    </p:set>
                                    <p:animEffect transition="in" filter="wipe(down)">
                                      <p:cBhvr>
                                        <p:cTn id="24" dur="500"/>
                                        <p:tgtEl>
                                          <p:spTgt spid="61"/>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20"/>
                                        </p:tgtEl>
                                        <p:attrNameLst>
                                          <p:attrName>style.visibility</p:attrName>
                                        </p:attrNameLst>
                                      </p:cBhvr>
                                      <p:to>
                                        <p:strVal val="visible"/>
                                      </p:to>
                                    </p:set>
                                    <p:animEffect transition="in" filter="wipe(down)">
                                      <p:cBhvr>
                                        <p:cTn id="27" dur="500"/>
                                        <p:tgtEl>
                                          <p:spTgt spid="120"/>
                                        </p:tgtEl>
                                      </p:cBhvr>
                                    </p:animEffect>
                                  </p:childTnLst>
                                </p:cTn>
                              </p:par>
                            </p:childTnLst>
                          </p:cTn>
                        </p:par>
                      </p:childTnLst>
                    </p:cTn>
                  </p:par>
                  <p:par>
                    <p:cTn id="28" fill="hold">
                      <p:stCondLst>
                        <p:cond delay="indefinite"/>
                      </p:stCondLst>
                      <p:childTnLst>
                        <p:par>
                          <p:cTn id="29" fill="hold">
                            <p:stCondLst>
                              <p:cond delay="0"/>
                            </p:stCondLst>
                            <p:childTnLst>
                              <p:par>
                                <p:cTn id="30" presetID="4" presetClass="entr" presetSubtype="16" fill="hold" grpId="0" nodeType="clickEffect">
                                  <p:stCondLst>
                                    <p:cond delay="0"/>
                                  </p:stCondLst>
                                  <p:childTnLst>
                                    <p:set>
                                      <p:cBhvr>
                                        <p:cTn id="31" dur="1" fill="hold">
                                          <p:stCondLst>
                                            <p:cond delay="0"/>
                                          </p:stCondLst>
                                        </p:cTn>
                                        <p:tgtEl>
                                          <p:spTgt spid="121"/>
                                        </p:tgtEl>
                                        <p:attrNameLst>
                                          <p:attrName>style.visibility</p:attrName>
                                        </p:attrNameLst>
                                      </p:cBhvr>
                                      <p:to>
                                        <p:strVal val="visible"/>
                                      </p:to>
                                    </p:set>
                                    <p:animEffect transition="in" filter="box(in)">
                                      <p:cBhvr>
                                        <p:cTn id="32" dur="2000"/>
                                        <p:tgtEl>
                                          <p:spTgt spid="121"/>
                                        </p:tgtEl>
                                      </p:cBhvr>
                                    </p:animEffect>
                                  </p:childTnLst>
                                </p:cTn>
                              </p:par>
                              <p:par>
                                <p:cTn id="33" presetID="4" presetClass="entr" presetSubtype="16" fill="hold" nodeType="withEffect">
                                  <p:stCondLst>
                                    <p:cond delay="0"/>
                                  </p:stCondLst>
                                  <p:childTnLst>
                                    <p:set>
                                      <p:cBhvr>
                                        <p:cTn id="34" dur="1" fill="hold">
                                          <p:stCondLst>
                                            <p:cond delay="0"/>
                                          </p:stCondLst>
                                        </p:cTn>
                                        <p:tgtEl>
                                          <p:spTgt spid="62"/>
                                        </p:tgtEl>
                                        <p:attrNameLst>
                                          <p:attrName>style.visibility</p:attrName>
                                        </p:attrNameLst>
                                      </p:cBhvr>
                                      <p:to>
                                        <p:strVal val="visible"/>
                                      </p:to>
                                    </p:set>
                                    <p:animEffect transition="in" filter="box(in)">
                                      <p:cBhvr>
                                        <p:cTn id="35" dur="300"/>
                                        <p:tgtEl>
                                          <p:spTgt spid="62"/>
                                        </p:tgtEl>
                                      </p:cBhvr>
                                    </p:animEffect>
                                  </p:childTnLst>
                                </p:cTn>
                              </p:par>
                            </p:childTnLst>
                          </p:cTn>
                        </p:par>
                      </p:childTnLst>
                    </p:cTn>
                  </p:par>
                  <p:par>
                    <p:cTn id="36" fill="hold">
                      <p:stCondLst>
                        <p:cond delay="indefinite"/>
                      </p:stCondLst>
                      <p:childTnLst>
                        <p:par>
                          <p:cTn id="37" fill="hold">
                            <p:stCondLst>
                              <p:cond delay="0"/>
                            </p:stCondLst>
                            <p:childTnLst>
                              <p:par>
                                <p:cTn id="38" presetID="53" presetClass="entr" presetSubtype="16" fill="hold" grpId="0" nodeType="clickEffect">
                                  <p:stCondLst>
                                    <p:cond delay="0"/>
                                  </p:stCondLst>
                                  <p:childTnLst>
                                    <p:set>
                                      <p:cBhvr>
                                        <p:cTn id="39" dur="1" fill="hold">
                                          <p:stCondLst>
                                            <p:cond delay="0"/>
                                          </p:stCondLst>
                                        </p:cTn>
                                        <p:tgtEl>
                                          <p:spTgt spid="119"/>
                                        </p:tgtEl>
                                        <p:attrNameLst>
                                          <p:attrName>style.visibility</p:attrName>
                                        </p:attrNameLst>
                                      </p:cBhvr>
                                      <p:to>
                                        <p:strVal val="visible"/>
                                      </p:to>
                                    </p:set>
                                    <p:anim calcmode="lin" valueType="num">
                                      <p:cBhvr>
                                        <p:cTn id="40" dur="500" fill="hold"/>
                                        <p:tgtEl>
                                          <p:spTgt spid="119"/>
                                        </p:tgtEl>
                                        <p:attrNameLst>
                                          <p:attrName>ppt_w</p:attrName>
                                        </p:attrNameLst>
                                      </p:cBhvr>
                                      <p:tavLst>
                                        <p:tav tm="0">
                                          <p:val>
                                            <p:fltVal val="0"/>
                                          </p:val>
                                        </p:tav>
                                        <p:tav tm="100000">
                                          <p:val>
                                            <p:strVal val="#ppt_w"/>
                                          </p:val>
                                        </p:tav>
                                      </p:tavLst>
                                    </p:anim>
                                    <p:anim calcmode="lin" valueType="num">
                                      <p:cBhvr>
                                        <p:cTn id="41" dur="500" fill="hold"/>
                                        <p:tgtEl>
                                          <p:spTgt spid="119"/>
                                        </p:tgtEl>
                                        <p:attrNameLst>
                                          <p:attrName>ppt_h</p:attrName>
                                        </p:attrNameLst>
                                      </p:cBhvr>
                                      <p:tavLst>
                                        <p:tav tm="0">
                                          <p:val>
                                            <p:fltVal val="0"/>
                                          </p:val>
                                        </p:tav>
                                        <p:tav tm="100000">
                                          <p:val>
                                            <p:strVal val="#ppt_h"/>
                                          </p:val>
                                        </p:tav>
                                      </p:tavLst>
                                    </p:anim>
                                    <p:animEffect transition="in" filter="fade">
                                      <p:cBhvr>
                                        <p:cTn id="42" dur="500"/>
                                        <p:tgtEl>
                                          <p:spTgt spid="119"/>
                                        </p:tgtEl>
                                      </p:cBhvr>
                                    </p:animEffect>
                                  </p:childTnLst>
                                </p:cTn>
                              </p:par>
                              <p:par>
                                <p:cTn id="43" presetID="53" presetClass="entr" presetSubtype="16" fill="hold" nodeType="withEffect">
                                  <p:stCondLst>
                                    <p:cond delay="0"/>
                                  </p:stCondLst>
                                  <p:childTnLst>
                                    <p:set>
                                      <p:cBhvr>
                                        <p:cTn id="44" dur="1" fill="hold">
                                          <p:stCondLst>
                                            <p:cond delay="0"/>
                                          </p:stCondLst>
                                        </p:cTn>
                                        <p:tgtEl>
                                          <p:spTgt spid="51"/>
                                        </p:tgtEl>
                                        <p:attrNameLst>
                                          <p:attrName>style.visibility</p:attrName>
                                        </p:attrNameLst>
                                      </p:cBhvr>
                                      <p:to>
                                        <p:strVal val="visible"/>
                                      </p:to>
                                    </p:set>
                                    <p:anim calcmode="lin" valueType="num">
                                      <p:cBhvr>
                                        <p:cTn id="45" dur="500" fill="hold"/>
                                        <p:tgtEl>
                                          <p:spTgt spid="51"/>
                                        </p:tgtEl>
                                        <p:attrNameLst>
                                          <p:attrName>ppt_w</p:attrName>
                                        </p:attrNameLst>
                                      </p:cBhvr>
                                      <p:tavLst>
                                        <p:tav tm="0">
                                          <p:val>
                                            <p:fltVal val="0"/>
                                          </p:val>
                                        </p:tav>
                                        <p:tav tm="100000">
                                          <p:val>
                                            <p:strVal val="#ppt_w"/>
                                          </p:val>
                                        </p:tav>
                                      </p:tavLst>
                                    </p:anim>
                                    <p:anim calcmode="lin" valueType="num">
                                      <p:cBhvr>
                                        <p:cTn id="46" dur="500" fill="hold"/>
                                        <p:tgtEl>
                                          <p:spTgt spid="51"/>
                                        </p:tgtEl>
                                        <p:attrNameLst>
                                          <p:attrName>ppt_h</p:attrName>
                                        </p:attrNameLst>
                                      </p:cBhvr>
                                      <p:tavLst>
                                        <p:tav tm="0">
                                          <p:val>
                                            <p:fltVal val="0"/>
                                          </p:val>
                                        </p:tav>
                                        <p:tav tm="100000">
                                          <p:val>
                                            <p:strVal val="#ppt_h"/>
                                          </p:val>
                                        </p:tav>
                                      </p:tavLst>
                                    </p:anim>
                                    <p:animEffect transition="in" filter="fade">
                                      <p:cBhvr>
                                        <p:cTn id="47" dur="500"/>
                                        <p:tgtEl>
                                          <p:spTgt spid="51"/>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115"/>
                                        </p:tgtEl>
                                        <p:attrNameLst>
                                          <p:attrName>style.visibility</p:attrName>
                                        </p:attrNameLst>
                                      </p:cBhvr>
                                      <p:to>
                                        <p:strVal val="visible"/>
                                      </p:to>
                                    </p:set>
                                    <p:anim calcmode="lin" valueType="num">
                                      <p:cBhvr>
                                        <p:cTn id="50" dur="500" fill="hold"/>
                                        <p:tgtEl>
                                          <p:spTgt spid="115"/>
                                        </p:tgtEl>
                                        <p:attrNameLst>
                                          <p:attrName>ppt_w</p:attrName>
                                        </p:attrNameLst>
                                      </p:cBhvr>
                                      <p:tavLst>
                                        <p:tav tm="0">
                                          <p:val>
                                            <p:fltVal val="0"/>
                                          </p:val>
                                        </p:tav>
                                        <p:tav tm="100000">
                                          <p:val>
                                            <p:strVal val="#ppt_w"/>
                                          </p:val>
                                        </p:tav>
                                      </p:tavLst>
                                    </p:anim>
                                    <p:anim calcmode="lin" valueType="num">
                                      <p:cBhvr>
                                        <p:cTn id="51" dur="500" fill="hold"/>
                                        <p:tgtEl>
                                          <p:spTgt spid="115"/>
                                        </p:tgtEl>
                                        <p:attrNameLst>
                                          <p:attrName>ppt_h</p:attrName>
                                        </p:attrNameLst>
                                      </p:cBhvr>
                                      <p:tavLst>
                                        <p:tav tm="0">
                                          <p:val>
                                            <p:fltVal val="0"/>
                                          </p:val>
                                        </p:tav>
                                        <p:tav tm="100000">
                                          <p:val>
                                            <p:strVal val="#ppt_h"/>
                                          </p:val>
                                        </p:tav>
                                      </p:tavLst>
                                    </p:anim>
                                    <p:animEffect transition="in" filter="fade">
                                      <p:cBhvr>
                                        <p:cTn id="52" dur="500"/>
                                        <p:tgtEl>
                                          <p:spTgt spid="115"/>
                                        </p:tgtEl>
                                      </p:cBhvr>
                                    </p:animEffect>
                                  </p:childTnLst>
                                </p:cTn>
                              </p:par>
                            </p:childTnLst>
                          </p:cTn>
                        </p:par>
                      </p:childTnLst>
                    </p:cTn>
                  </p:par>
                  <p:par>
                    <p:cTn id="53" fill="hold">
                      <p:stCondLst>
                        <p:cond delay="indefinite"/>
                      </p:stCondLst>
                      <p:childTnLst>
                        <p:par>
                          <p:cTn id="54" fill="hold">
                            <p:stCondLst>
                              <p:cond delay="0"/>
                            </p:stCondLst>
                            <p:childTnLst>
                              <p:par>
                                <p:cTn id="55" presetID="6" presetClass="entr" presetSubtype="16" fill="hold" nodeType="clickEffect">
                                  <p:stCondLst>
                                    <p:cond delay="0"/>
                                  </p:stCondLst>
                                  <p:childTnLst>
                                    <p:set>
                                      <p:cBhvr>
                                        <p:cTn id="56" dur="1" fill="hold">
                                          <p:stCondLst>
                                            <p:cond delay="0"/>
                                          </p:stCondLst>
                                        </p:cTn>
                                        <p:tgtEl>
                                          <p:spTgt spid="104"/>
                                        </p:tgtEl>
                                        <p:attrNameLst>
                                          <p:attrName>style.visibility</p:attrName>
                                        </p:attrNameLst>
                                      </p:cBhvr>
                                      <p:to>
                                        <p:strVal val="visible"/>
                                      </p:to>
                                    </p:set>
                                    <p:animEffect transition="in" filter="circle(in)">
                                      <p:cBhvr>
                                        <p:cTn id="57" dur="1000"/>
                                        <p:tgtEl>
                                          <p:spTgt spid="104"/>
                                        </p:tgtEl>
                                      </p:cBhvr>
                                    </p:animEffect>
                                  </p:childTnLst>
                                </p:cTn>
                              </p:par>
                              <p:par>
                                <p:cTn id="58" presetID="6" presetClass="entr" presetSubtype="16" fill="hold" grpId="0" nodeType="withEffect">
                                  <p:stCondLst>
                                    <p:cond delay="0"/>
                                  </p:stCondLst>
                                  <p:childTnLst>
                                    <p:set>
                                      <p:cBhvr>
                                        <p:cTn id="59" dur="1" fill="hold">
                                          <p:stCondLst>
                                            <p:cond delay="0"/>
                                          </p:stCondLst>
                                        </p:cTn>
                                        <p:tgtEl>
                                          <p:spTgt spid="122"/>
                                        </p:tgtEl>
                                        <p:attrNameLst>
                                          <p:attrName>style.visibility</p:attrName>
                                        </p:attrNameLst>
                                      </p:cBhvr>
                                      <p:to>
                                        <p:strVal val="visible"/>
                                      </p:to>
                                    </p:set>
                                    <p:animEffect transition="in" filter="circle(in)">
                                      <p:cBhvr>
                                        <p:cTn id="60" dur="1000"/>
                                        <p:tgtEl>
                                          <p:spTgt spid="122"/>
                                        </p:tgtEl>
                                      </p:cBhvr>
                                    </p:animEffect>
                                  </p:childTnLst>
                                </p:cTn>
                              </p:par>
                            </p:childTnLst>
                          </p:cTn>
                        </p:par>
                      </p:childTnLst>
                    </p:cTn>
                  </p:par>
                  <p:par>
                    <p:cTn id="61" fill="hold">
                      <p:stCondLst>
                        <p:cond delay="indefinite"/>
                      </p:stCondLst>
                      <p:childTnLst>
                        <p:par>
                          <p:cTn id="62" fill="hold">
                            <p:stCondLst>
                              <p:cond delay="0"/>
                            </p:stCondLst>
                            <p:childTnLst>
                              <p:par>
                                <p:cTn id="63" presetID="9" presetClass="entr" presetSubtype="0" fill="hold" grpId="0" nodeType="clickEffect">
                                  <p:stCondLst>
                                    <p:cond delay="0"/>
                                  </p:stCondLst>
                                  <p:childTnLst>
                                    <p:set>
                                      <p:cBhvr>
                                        <p:cTn id="64" dur="1" fill="hold">
                                          <p:stCondLst>
                                            <p:cond delay="0"/>
                                          </p:stCondLst>
                                        </p:cTn>
                                        <p:tgtEl>
                                          <p:spTgt spid="123"/>
                                        </p:tgtEl>
                                        <p:attrNameLst>
                                          <p:attrName>style.visibility</p:attrName>
                                        </p:attrNameLst>
                                      </p:cBhvr>
                                      <p:to>
                                        <p:strVal val="visible"/>
                                      </p:to>
                                    </p:set>
                                    <p:animEffect transition="in" filter="dissolve">
                                      <p:cBhvr>
                                        <p:cTn id="65" dur="500"/>
                                        <p:tgtEl>
                                          <p:spTgt spid="123"/>
                                        </p:tgtEl>
                                      </p:cBhvr>
                                    </p:animEffect>
                                  </p:childTnLst>
                                </p:cTn>
                              </p:par>
                              <p:par>
                                <p:cTn id="66" presetID="9" presetClass="entr" presetSubtype="0" fill="hold" nodeType="withEffect">
                                  <p:stCondLst>
                                    <p:cond delay="0"/>
                                  </p:stCondLst>
                                  <p:childTnLst>
                                    <p:set>
                                      <p:cBhvr>
                                        <p:cTn id="67" dur="1" fill="hold">
                                          <p:stCondLst>
                                            <p:cond delay="0"/>
                                          </p:stCondLst>
                                        </p:cTn>
                                        <p:tgtEl>
                                          <p:spTgt spid="105"/>
                                        </p:tgtEl>
                                        <p:attrNameLst>
                                          <p:attrName>style.visibility</p:attrName>
                                        </p:attrNameLst>
                                      </p:cBhvr>
                                      <p:to>
                                        <p:strVal val="visible"/>
                                      </p:to>
                                    </p:set>
                                    <p:animEffect transition="in" filter="dissolve">
                                      <p:cBhvr>
                                        <p:cTn id="68"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3" grpId="0"/>
      <p:bldP spid="115" grpId="0"/>
      <p:bldP spid="116" grpId="0"/>
      <p:bldP spid="119" grpId="0"/>
      <p:bldP spid="120" grpId="0"/>
      <p:bldP spid="121" grpId="0"/>
      <p:bldP spid="122" grpId="0"/>
      <p:bldP spid="123" grpId="0"/>
    </p:bldLst>
  </p:timing>
</p:sld>
</file>

<file path=ppt/tags/tag1.xml><?xml version="1.0" encoding="utf-8"?>
<p:tagLst xmlns:a="http://schemas.openxmlformats.org/drawingml/2006/main" xmlns:r="http://schemas.openxmlformats.org/officeDocument/2006/relationships" xmlns:p="http://schemas.openxmlformats.org/presentationml/2006/main">
  <p:tag name="FONTWEIGHT:1:8:0" val="4"/>
  <p:tag name="FONTWEIGHT:1:6:0" val="4"/>
  <p:tag name="FONTWEIGHT:1:7:0" val="4"/>
  <p:tag name="FONTWEIGHT:1:0:0" val="4"/>
  <p:tag name="FONTWEIGHT:1:1:0" val="4"/>
  <p:tag name="FONTWEIGHT:1:4:0" val="4"/>
  <p:tag name="FONTWEIGHT:0:0:0" val="4"/>
  <p:tag name="FONTWEIGHT:1:5:0" val="4"/>
  <p:tag name="FONTWEIGHT:1:2:0" val="4"/>
  <p:tag name="FONTWEIGHT:1:3:0" val="4"/>
</p:tagLst>
</file>

<file path=ppt/tags/tag10.xml><?xml version="1.0" encoding="utf-8"?>
<p:tagLst xmlns:a="http://schemas.openxmlformats.org/drawingml/2006/main" xmlns:r="http://schemas.openxmlformats.org/officeDocument/2006/relationships" xmlns:p="http://schemas.openxmlformats.org/presentationml/2006/main">
  <p:tag name="FONTWEIGHT:9:1:0" val="4"/>
  <p:tag name="FONTWEIGHT:9:0:0" val="4"/>
  <p:tag name="FONTWEIGHT:9:4:0" val="4"/>
  <p:tag name="FONTWEIGHT:9:3:0" val="4"/>
  <p:tag name="LAYOUT" val="threePicAndTx"/>
  <p:tag name="FONTWEIGHT:9:2:0" val="4"/>
  <p:tag name="FONTWEIGHT:11:0:0" val="4"/>
  <p:tag name="FONTWEIGHT:13:1:0" val="4"/>
  <p:tag name="FONTWEIGHT:13:2:0" val="4"/>
  <p:tag name="FONTWEIGHT:13:0:0" val="4"/>
  <p:tag name="FONTWEIGHT:8:0:0" val="4"/>
  <p:tag name="FONTWEIGHT:11:2:0" val="4"/>
  <p:tag name="FONTWEIGHT:11:1:0" val="4"/>
  <p:tag name="FONTWEIGHT:11:4:0" val="4"/>
  <p:tag name="FONTWEIGHT:13:3:0" val="4"/>
  <p:tag name="FONTWEIGHT:11:3:0" val="4"/>
  <p:tag name="FONTWEIGHT:13:4:0" val="4"/>
</p:tagLst>
</file>

<file path=ppt/tags/tag11.xml><?xml version="1.0" encoding="utf-8"?>
<p:tagLst xmlns:a="http://schemas.openxmlformats.org/drawingml/2006/main" xmlns:r="http://schemas.openxmlformats.org/officeDocument/2006/relationships" xmlns:p="http://schemas.openxmlformats.org/presentationml/2006/main">
  <p:tag name="LAYOUT" val="fourPic"/>
  <p:tag name="FONTWEIGHT:7:0:0" val="4"/>
</p:tagLst>
</file>

<file path=ppt/tags/tag12.xml><?xml version="1.0" encoding="utf-8"?>
<p:tagLst xmlns:a="http://schemas.openxmlformats.org/drawingml/2006/main" xmlns:r="http://schemas.openxmlformats.org/officeDocument/2006/relationships" xmlns:p="http://schemas.openxmlformats.org/presentationml/2006/main">
  <p:tag name="FONTWEIGHT:7:0:7" val="4"/>
  <p:tag name="FONTWEIGHT:7:0:6" val="4"/>
  <p:tag name="FONTWEIGHT:7:0:5" val="4"/>
  <p:tag name="FONTWEIGHT:7:0:4" val="4"/>
  <p:tag name="FONTWEIGHT:7:0:3" val="4"/>
  <p:tag name="FONTWEIGHT:7:0:2" val="4"/>
  <p:tag name="FONTWEIGHT:6:0:0" val="4"/>
  <p:tag name="FONTWEIGHT:7:0:1" val="4"/>
  <p:tag name="FONTWEIGHT:7:0:0" val="4"/>
  <p:tag name="FONTWEIGHT:3:1:9" val="4"/>
  <p:tag name="FONTWEIGHT:7:0:15" val="4"/>
  <p:tag name="FONTWEIGHT:3:1:7" val="4"/>
  <p:tag name="FONTWEIGHT:3:1:8" val="4"/>
  <p:tag name="FONTWEIGHT:3:1:5" val="4"/>
  <p:tag name="FONTWEIGHT:7:0:12" val="4"/>
  <p:tag name="FONTWEIGHT:3:1:6" val="4"/>
  <p:tag name="FONTWEIGHT:7:0:11" val="4"/>
  <p:tag name="FONTWEIGHT:3:1:3" val="4"/>
  <p:tag name="FONTWEIGHT:7:0:9" val="4"/>
  <p:tag name="FONTWEIGHT:7:0:14" val="4"/>
  <p:tag name="FONTWEIGHT:3:1:4" val="4"/>
  <p:tag name="FONTWEIGHT:7:0:8" val="4"/>
  <p:tag name="FONTWEIGHT:7:0:13" val="4"/>
  <p:tag name="FONTWEIGHT:3:1:1" val="4"/>
  <p:tag name="FONTWEIGHT:3:1:2" val="4"/>
  <p:tag name="FONTWEIGHT:3:1:0" val="4"/>
  <p:tag name="FONTWEIGHT:6:0:2" val="4"/>
  <p:tag name="FONTWEIGHT:6:0:1" val="4"/>
  <p:tag name="FONTWEIGHT:6:0:4" val="4"/>
  <p:tag name="FONTWEIGHT:6:0:3" val="4"/>
  <p:tag name="FONTWEIGHT:6:0:6" val="4"/>
  <p:tag name="FONTWEIGHT:6:0:5" val="4"/>
  <p:tag name="FONTWEIGHT:6:0:8" val="4"/>
  <p:tag name="FONTWEIGHT:6:0:7" val="4"/>
  <p:tag name="FONTWEIGHT:3:0:16" val="4"/>
  <p:tag name="FONTWEIGHT:3:0:15" val="4"/>
  <p:tag name="FONTWEIGHT:3:0:17" val="4"/>
  <p:tag name="FONTWEIGHT:3:0:10" val="4"/>
  <p:tag name="FONTWEIGHT:3:0:12" val="4"/>
  <p:tag name="FONTWEIGHT:3:0:11" val="4"/>
  <p:tag name="FONTWEIGHT:3:0:14" val="4"/>
  <p:tag name="FONTWEIGHT:3:0:13" val="4"/>
  <p:tag name="FONTWEIGHT:2:0:5" val="4"/>
  <p:tag name="FONTWEIGHT:2:0:6" val="4"/>
  <p:tag name="FONTWEIGHT:2:0:7" val="4"/>
  <p:tag name="FONTWEIGHT:2:0:8" val="4"/>
  <p:tag name="FONTWEIGHT:2:0:9" val="4"/>
  <p:tag name="FONTWEIGHT:3:0:8" val="4"/>
  <p:tag name="FONTWEIGHT:3:2:6" val="4"/>
  <p:tag name="FONTWEIGHT:3:0:9" val="4"/>
  <p:tag name="FONTWEIGHT:3:2:7" val="4"/>
  <p:tag name="FONTWEIGHT:3:0:6" val="4"/>
  <p:tag name="FONTWEIGHT:3:2:4" val="4"/>
  <p:tag name="FONTWEIGHT:3:0:7" val="4"/>
  <p:tag name="FONTWEIGHT:3:2:5" val="4"/>
  <p:tag name="FONTWEIGHT:3:0:4" val="4"/>
  <p:tag name="FONTWEIGHT:3:2:2" val="4"/>
  <p:tag name="FONTWEIGHT:3:0:5" val="4"/>
  <p:tag name="FONTWEIGHT:3:2:3" val="4"/>
  <p:tag name="FONTWEIGHT:3:0:2" val="4"/>
  <p:tag name="FONTWEIGHT:3:2:0" val="4"/>
  <p:tag name="FONTWEIGHT:3:0:3" val="4"/>
  <p:tag name="FONTWEIGHT:3:2:1" val="4"/>
  <p:tag name="FONTWEIGHT:3:0:0" val="4"/>
  <p:tag name="FONTWEIGHT:3:0:1" val="4"/>
  <p:tag name="FONTWEIGHT:3:1:10" val="4"/>
  <p:tag name="FONTWEIGHT:6:1:1" val="4"/>
  <p:tag name="FONTWEIGHT:3:1:11" val="4"/>
  <p:tag name="FONTWEIGHT:6:1:0" val="4"/>
  <p:tag name="FONTWEIGHT:6:1:3" val="4"/>
  <p:tag name="FONTWEIGHT:2:0:0" val="4"/>
  <p:tag name="FONTWEIGHT:6:1:2" val="4"/>
  <p:tag name="FONTWEIGHT:2:0:1" val="4"/>
  <p:tag name="FONTWEIGHT:3:1:14" val="4"/>
  <p:tag name="FONTWEIGHT:2:0:2" val="4"/>
  <p:tag name="FONTWEIGHT:3:1:15" val="4"/>
  <p:tag name="FONTWEIGHT:2:0:3" val="4"/>
  <p:tag name="FONTWEIGHT:3:1:12" val="4"/>
  <p:tag name="FONTWEIGHT:2:0:4" val="4"/>
  <p:tag name="FONTWEIGHT:3:1:13" val="4"/>
  <p:tag name="FONTWEIGHT:2:0:11" val="4"/>
  <p:tag name="FONTWEIGHT:2:0:10" val="4"/>
  <p:tag name="FONTWEIGHT:2:0:13" val="4"/>
  <p:tag name="FONTWEIGHT:2:0:12" val="4"/>
  <p:tag name="FONTWEIGHT:2:0:14" val="4"/>
  <p:tag name="FONTWEIGHT:7:0:10" val="4"/>
  <p:tag name="FONTWEIGHT:5:0:0" val="4"/>
  <p:tag name="FONTWEIGHT:5:0:1" val="4"/>
</p:tagLst>
</file>

<file path=ppt/tags/tag13.xml><?xml version="1.0" encoding="utf-8"?>
<p:tagLst xmlns:a="http://schemas.openxmlformats.org/drawingml/2006/main" xmlns:r="http://schemas.openxmlformats.org/officeDocument/2006/relationships" xmlns:p="http://schemas.openxmlformats.org/presentationml/2006/main">
  <p:tag name="FONTWEIGHT:2:0:22" val="4"/>
  <p:tag name="FONTWEIGHT:2:0:21" val="4"/>
  <p:tag name="FONTWEIGHT:2:0:24" val="4"/>
  <p:tag name="FONTWEIGHT:2:0:23" val="4"/>
  <p:tag name="FONTWEIGHT:6:0:50" val="4"/>
  <p:tag name="FONTWEIGHT:6:0:51" val="4"/>
  <p:tag name="FONTWEIGHT:2:0:20" val="4"/>
  <p:tag name="FONTWEIGHT:6:0:52" val="4"/>
  <p:tag name="FONTWEIGHT:6:0:53" val="4"/>
  <p:tag name="FONTWEIGHT:2:0:29" val="4"/>
  <p:tag name="FONTWEIGHT:2:0:26" val="4"/>
  <p:tag name="FONTWEIGHT:2:0:25" val="4"/>
  <p:tag name="FONTWEIGHT:2:0:28" val="4"/>
  <p:tag name="FONTWEIGHT:2:0:27" val="4"/>
  <p:tag name="FONTWEIGHT:6:0:43" val="4"/>
  <p:tag name="FONTWEIGHT:6:0:44" val="4"/>
  <p:tag name="FONTWEIGHT:6:0:45" val="4"/>
  <p:tag name="FONTWEIGHT:6:0:46" val="4"/>
  <p:tag name="FONTWEIGHT:6:0:47" val="4"/>
  <p:tag name="FONTWEIGHT:6:0:48" val="4"/>
  <p:tag name="FONTWEIGHT:6:0:49" val="4"/>
  <p:tag name="FONTWEIGHT:2:0:33" val="4"/>
  <p:tag name="FONTWEIGHT:2:0:32" val="4"/>
  <p:tag name="FONTWEIGHT:2:0:35" val="4"/>
  <p:tag name="FONTWEIGHT:2:0:34" val="4"/>
  <p:tag name="FONTWEIGHT:2:0:31" val="4"/>
  <p:tag name="FONTWEIGHT:2:0:30" val="4"/>
  <p:tag name="FONTWEIGHT:2:0:37" val="4"/>
  <p:tag name="FONTWEIGHT:2:0:36" val="4"/>
  <p:tag name="FONTWEIGHT:2:0:39" val="4"/>
  <p:tag name="FONTWEIGHT:2:0:38" val="4"/>
  <p:tag name="FONTWEIGHT:6:0:54" val="4"/>
  <p:tag name="FONTWEIGHT:2:0:5" val="4"/>
  <p:tag name="FONTWEIGHT:2:0:6" val="4"/>
  <p:tag name="FONTWEIGHT:2:0:7" val="4"/>
  <p:tag name="FONTWEIGHT:2:0:8" val="4"/>
  <p:tag name="FONTWEIGHT:2:0:9" val="4"/>
  <p:tag name="FONTWEIGHT:2:0:0" val="4"/>
  <p:tag name="FONTWEIGHT:2:0:1" val="4"/>
  <p:tag name="FONTWEIGHT:2:0:2" val="4"/>
  <p:tag name="FONTWEIGHT:2:0:3" val="4"/>
  <p:tag name="FONTWEIGHT:2:0:4" val="4"/>
  <p:tag name="FONTWEIGHT:2:0:11" val="4"/>
  <p:tag name="FONTWEIGHT:2:0:10" val="4"/>
  <p:tag name="FONTWEIGHT:4:0:0" val="4"/>
  <p:tag name="FONTWEIGHT:2:0:13" val="4"/>
  <p:tag name="FONTWEIGHT:4:0:1" val="4"/>
  <p:tag name="FONTWEIGHT:2:0:12" val="4"/>
  <p:tag name="FONTWEIGHT:2:0:19" val="4"/>
  <p:tag name="FONTWEIGHT:2:0:18" val="4"/>
  <p:tag name="FONTWEIGHT:2:0:15" val="4"/>
  <p:tag name="FONTWEIGHT:2:0:14" val="4"/>
  <p:tag name="FONTWEIGHT:2:0:17" val="4"/>
  <p:tag name="FONTWEIGHT:2:0:16" val="4"/>
  <p:tag name="FONTWEIGHT:10:1:0" val="4"/>
  <p:tag name="FONTWEIGHT:2:0:66" val="4"/>
  <p:tag name="FONTWEIGHT:2:0:65" val="4"/>
  <p:tag name="FONTWEIGHT:2:0:68" val="4"/>
  <p:tag name="FONTWEIGHT:2:0:67" val="4"/>
  <p:tag name="FONTWEIGHT:2:0:62" val="4"/>
  <p:tag name="FONTWEIGHT:2:0:61" val="4"/>
  <p:tag name="FONTWEIGHT:2:0:64" val="4"/>
  <p:tag name="FONTWEIGHT:6:0:0" val="4"/>
  <p:tag name="FONTWEIGHT:2:0:63" val="4"/>
  <p:tag name="FONTWEIGHT:2:0:69" val="4"/>
  <p:tag name="FONTWEIGHT:6:0:9" val="4"/>
  <p:tag name="FONTWEIGHT:6:0:2" val="4"/>
  <p:tag name="FONTWEIGHT:6:0:1" val="4"/>
  <p:tag name="FONTWEIGHT:2:0:71" val="4"/>
  <p:tag name="FONTWEIGHT:6:0:4" val="4"/>
  <p:tag name="FONTWEIGHT:2:0:70" val="4"/>
  <p:tag name="FONTWEIGHT:6:0:3" val="4"/>
  <p:tag name="FONTWEIGHT:6:0:6" val="4"/>
  <p:tag name="FONTWEIGHT:6:0:5" val="4"/>
  <p:tag name="FONTWEIGHT:6:0:8" val="4"/>
  <p:tag name="FONTWEIGHT:6:0:7" val="4"/>
  <p:tag name="FONTWEIGHT:2:0:72" val="4"/>
  <p:tag name="FONTWEIGHT:6:0:20" val="4"/>
  <p:tag name="FONTWEIGHT:6:0:18" val="4"/>
  <p:tag name="FONTWEIGHT:6:0:19" val="4"/>
  <p:tag name="FONTWEIGHT:6:0:10" val="4"/>
  <p:tag name="FONTWEIGHT:6:0:11" val="4"/>
  <p:tag name="FONTWEIGHT:10:0:0" val="4"/>
  <p:tag name="FONTWEIGHT:6:0:12" val="4"/>
  <p:tag name="FONTWEIGHT:6:0:13" val="4"/>
  <p:tag name="FONTWEIGHT:6:0:14" val="4"/>
  <p:tag name="FONTWEIGHT:6:0:15" val="4"/>
  <p:tag name="FONTWEIGHT:6:0:16" val="4"/>
  <p:tag name="FONTWEIGHT:6:0:17" val="4"/>
  <p:tag name="FONTWEIGHT:2:0:44" val="4"/>
  <p:tag name="FONTWEIGHT:2:0:43" val="4"/>
  <p:tag name="FONTWEIGHT:2:0:46" val="4"/>
  <p:tag name="FONTWEIGHT:2:0:45" val="4"/>
  <p:tag name="FONTWEIGHT:2:0:40" val="4"/>
  <p:tag name="FONTWEIGHT:2:0:42" val="4"/>
  <p:tag name="FONTWEIGHT:6:0:30" val="4"/>
  <p:tag name="FONTWEIGHT:2:0:41" val="4"/>
  <p:tag name="FONTWEIGHT:6:0:31" val="4"/>
  <p:tag name="FONTWEIGHT:2:0:48" val="4"/>
  <p:tag name="FONTWEIGHT:2:0:47" val="4"/>
  <p:tag name="FONTWEIGHT:2:0:49" val="4"/>
  <p:tag name="FONTWEIGHT:6:0:29" val="4"/>
  <p:tag name="FONTWEIGHT:6:0:21" val="4"/>
  <p:tag name="FONTWEIGHT:6:0:22" val="4"/>
  <p:tag name="FONTWEIGHT:6:0:23" val="4"/>
  <p:tag name="FONTWEIGHT:6:0:24" val="4"/>
  <p:tag name="FONTWEIGHT:6:0:25" val="4"/>
  <p:tag name="FONTWEIGHT:6:0:26" val="4"/>
  <p:tag name="FONTWEIGHT:6:0:27" val="4"/>
  <p:tag name="FONTWEIGHT:6:0:28" val="4"/>
  <p:tag name="FONTWEIGHT:2:0:55" val="4"/>
  <p:tag name="FONTWEIGHT:2:0:54" val="4"/>
  <p:tag name="FONTWEIGHT:2:0:57" val="4"/>
  <p:tag name="FONTWEIGHT:2:0:56" val="4"/>
  <p:tag name="FONTWEIGHT:2:0:51" val="4"/>
  <p:tag name="FONTWEIGHT:2:0:50" val="4"/>
  <p:tag name="FONTWEIGHT:6:0:40" val="4"/>
  <p:tag name="FONTWEIGHT:2:0:53" val="4"/>
  <p:tag name="FONTWEIGHT:6:0:41" val="4"/>
  <p:tag name="FONTWEIGHT:2:0:52" val="4"/>
  <p:tag name="FONTWEIGHT:6:0:42" val="4"/>
  <p:tag name="FONTWEIGHT:2:0:59" val="4"/>
  <p:tag name="FONTWEIGHT:2:0:58" val="4"/>
  <p:tag name="FONTWEIGHT:5:0:0" val="4"/>
  <p:tag name="FONTWEIGHT:6:0:32" val="4"/>
  <p:tag name="FONTWEIGHT:6:0:33" val="4"/>
  <p:tag name="FONTWEIGHT:2:0:60" val="4"/>
  <p:tag name="FONTWEIGHT:6:0:34" val="4"/>
  <p:tag name="FONTWEIGHT:6:0:35" val="4"/>
  <p:tag name="FONTWEIGHT:6:0:36" val="4"/>
  <p:tag name="FONTWEIGHT:6:0:37" val="4"/>
  <p:tag name="FONTWEIGHT:6:0:38" val="4"/>
  <p:tag name="FONTWEIGHT:6:0:39" val="4"/>
</p:tagLst>
</file>

<file path=ppt/tags/tag14.xml><?xml version="1.0" encoding="utf-8"?>
<p:tagLst xmlns:a="http://schemas.openxmlformats.org/drawingml/2006/main" xmlns:r="http://schemas.openxmlformats.org/officeDocument/2006/relationships" xmlns:p="http://schemas.openxmlformats.org/presentationml/2006/main">
  <p:tag name="FONTWEIGHT:2:1:4" val="4"/>
  <p:tag name="FONTWEIGHT:7:1:4" val="4"/>
  <p:tag name="FONTWEIGHT:7:1:3" val="4"/>
  <p:tag name="FONTWEIGHT:7:1:2" val="4"/>
  <p:tag name="FONTWEIGHT:7:1:1" val="4"/>
  <p:tag name="FONTWEIGHT:7:0:1" val="4"/>
  <p:tag name="FONTWEIGHT:7:1:0" val="4"/>
  <p:tag name="FONTWEIGHT:7:0:0" val="4"/>
  <p:tag name="FONTWEIGHT:12:0:11" val="4"/>
  <p:tag name="FONTWEIGHT:12:0:10" val="4"/>
  <p:tag name="FONTWEIGHT:2:0:0" val="4"/>
  <p:tag name="FONTWEIGHT:2:1:0" val="4"/>
  <p:tag name="FONTWEIGHT:2:1:1" val="4"/>
  <p:tag name="FONTWEIGHT:2:1:2" val="4"/>
  <p:tag name="FONTWEIGHT:2:1:3" val="4"/>
  <p:tag name="FONTWEIGHT:12:0:3" val="4"/>
  <p:tag name="FONTWEIGHT:4:0:0" val="4"/>
  <p:tag name="FONTWEIGHT:12:0:2" val="4"/>
  <p:tag name="FONTWEIGHT:4:0:1" val="4"/>
  <p:tag name="FONTWEIGHT:12:0:1" val="4"/>
  <p:tag name="FONTWEIGHT:12:1:0" val="4"/>
  <p:tag name="FONTWEIGHT:12:0:0" val="4"/>
  <p:tag name="FONTWEIGHT:12:0:7" val="4"/>
  <p:tag name="FONTWEIGHT:12:0:6" val="4"/>
  <p:tag name="FONTWEIGHT:12:0:5" val="4"/>
  <p:tag name="FONTWEIGHT:12:0:4" val="4"/>
  <p:tag name="FONTWEIGHT:12:0:9" val="4"/>
  <p:tag name="FONTWEIGHT:12:0:8" val="4"/>
  <p:tag name="FONTWEIGHT:5:0:0" val="4"/>
  <p:tag name="FONTWEIGHT:12:1:11" val="4"/>
</p:tagLst>
</file>

<file path=ppt/tags/tag15.xml><?xml version="1.0" encoding="utf-8"?>
<p:tagLst xmlns:a="http://schemas.openxmlformats.org/drawingml/2006/main" xmlns:r="http://schemas.openxmlformats.org/officeDocument/2006/relationships" xmlns:p="http://schemas.openxmlformats.org/presentationml/2006/main">
  <p:tag name="FONTWEIGHT:9:0:1" val="4"/>
  <p:tag name="FONTWEIGHT:9:0:0" val="4"/>
  <p:tag name="FONTWEIGHT:9:0:5" val="4"/>
  <p:tag name="FONTWEIGHT:9:0:4" val="4"/>
  <p:tag name="FONTWEIGHT:9:0:3" val="4"/>
  <p:tag name="FONTWEIGHT:9:0:2" val="4"/>
  <p:tag name="FONTWEIGHT:9:0:9" val="4"/>
  <p:tag name="FONTWEIGHT:9:0:8" val="4"/>
  <p:tag name="FONTWEIGHT:9:0:7" val="4"/>
  <p:tag name="FONTWEIGHT:11:0:0" val="4"/>
  <p:tag name="FONTWEIGHT:9:0:6" val="4"/>
  <p:tag name="FONTWEIGHT:9:0:12" val="4"/>
  <p:tag name="FONTWEIGHT:9:0:11" val="4"/>
  <p:tag name="FONTWEIGHT:9:0:10" val="4"/>
  <p:tag name="FONTWEIGHT:11:0:6" val="4"/>
  <p:tag name="FONTWEIGHT:11:0:15" val="4"/>
  <p:tag name="FONTWEIGHT:11:0:5" val="4"/>
  <p:tag name="FONTWEIGHT:11:0:14" val="4"/>
  <p:tag name="FONTWEIGHT:11:0:8" val="4"/>
  <p:tag name="FONTWEIGHT:11:0:17" val="4"/>
  <p:tag name="FONTWEIGHT:11:0:7" val="4"/>
  <p:tag name="FONTWEIGHT:11:0:16" val="4"/>
  <p:tag name="FONTWEIGHT:11:0:2" val="4"/>
  <p:tag name="FONTWEIGHT:11:0:11" val="4"/>
  <p:tag name="FONTWEIGHT:11:0:1" val="4"/>
  <p:tag name="FONTWEIGHT:11:0:10" val="4"/>
  <p:tag name="FONTWEIGHT:11:0:4" val="4"/>
  <p:tag name="FONTWEIGHT:11:0:13" val="4"/>
  <p:tag name="FONTWEIGHT:11:0:3" val="4"/>
  <p:tag name="FONTWEIGHT:11:0:12" val="4"/>
  <p:tag name="FONTWEIGHT:11:0:19" val="4"/>
  <p:tag name="FONTWEIGHT:11:0:9" val="4"/>
  <p:tag name="FONTWEIGHT:11:0:18" val="4"/>
  <p:tag name="FONTWEIGHT:4:0:0" val="4"/>
  <p:tag name="FONTWEIGHT:8:1:0" val="4"/>
  <p:tag name="FONTWEIGHT:10:0:30" val="4"/>
  <p:tag name="FONTWEIGHT:10:0:21" val="4"/>
  <p:tag name="FONTWEIGHT:10:0:20" val="4"/>
  <p:tag name="FONTWEIGHT:10:0:23" val="4"/>
  <p:tag name="FONTWEIGHT:10:0:22" val="4"/>
  <p:tag name="FONTWEIGHT:10:0:25" val="4"/>
  <p:tag name="FONTWEIGHT:10:0:24" val="4"/>
  <p:tag name="FONTWEIGHT:10:0:27" val="4"/>
  <p:tag name="FONTWEIGHT:10:0:26" val="4"/>
  <p:tag name="FONTWEIGHT:9:0:34" val="4"/>
  <p:tag name="FONTWEIGHT:10:0:29" val="4"/>
  <p:tag name="FONTWEIGHT:9:0:33" val="4"/>
  <p:tag name="FONTWEIGHT:10:0:28" val="4"/>
  <p:tag name="FONTWEIGHT:9:0:32" val="4"/>
  <p:tag name="FONTWEIGHT:9:0:31" val="4"/>
  <p:tag name="FONTWEIGHT:9:0:30" val="4"/>
  <p:tag name="FONTWEIGHT:9:0:29" val="4"/>
  <p:tag name="FONTWEIGHT:9:0:28" val="4"/>
  <p:tag name="FONTWEIGHT:9:0:27" val="4"/>
  <p:tag name="FONTWEIGHT:9:0:26" val="4"/>
  <p:tag name="FONTWEIGHT:9:0:25" val="4"/>
  <p:tag name="FONTWEIGHT:9:0:24" val="4"/>
  <p:tag name="FONTWEIGHT:10:0:10" val="4"/>
  <p:tag name="FONTWEIGHT:10:0:12" val="4"/>
  <p:tag name="FONTWEIGHT:10:0:11" val="4"/>
  <p:tag name="FONTWEIGHT:10:0:14" val="4"/>
  <p:tag name="FONTWEIGHT:10:0:13" val="4"/>
  <p:tag name="FONTWEIGHT:10:0:16" val="4"/>
  <p:tag name="FONTWEIGHT:10:0:15" val="4"/>
  <p:tag name="FONTWEIGHT:9:0:23" val="4"/>
  <p:tag name="FONTWEIGHT:10:0:18" val="4"/>
  <p:tag name="FONTWEIGHT:9:0:22" val="4"/>
  <p:tag name="FONTWEIGHT:10:0:17" val="4"/>
  <p:tag name="FONTWEIGHT:9:0:21" val="4"/>
  <p:tag name="FONTWEIGHT:11:0:20" val="4"/>
  <p:tag name="FONTWEIGHT:9:0:20" val="4"/>
  <p:tag name="FONTWEIGHT:10:0:19" val="4"/>
  <p:tag name="FONTWEIGHT:11:0:26" val="4"/>
  <p:tag name="FONTWEIGHT:9:0:19" val="4"/>
  <p:tag name="FONTWEIGHT:11:0:25" val="4"/>
  <p:tag name="FONTWEIGHT:9:0:18" val="4"/>
  <p:tag name="FONTWEIGHT:9:0:17" val="4"/>
  <p:tag name="FONTWEIGHT:8:0:0" val="4"/>
  <p:tag name="FONTWEIGHT:9:0:16" val="4"/>
  <p:tag name="FONTWEIGHT:11:0:22" val="4"/>
  <p:tag name="FONTWEIGHT:9:0:15" val="4"/>
  <p:tag name="FONTWEIGHT:11:0:21" val="4"/>
  <p:tag name="FONTWEIGHT:9:0:14" val="4"/>
  <p:tag name="FONTWEIGHT:11:0:24" val="4"/>
  <p:tag name="FONTWEIGHT:9:0:13" val="4"/>
  <p:tag name="FONTWEIGHT:11:0:23" val="4"/>
  <p:tag name="FONTWEIGHT:10:0:1" val="4"/>
  <p:tag name="FONTWEIGHT:10:0:0" val="4"/>
  <p:tag name="FONTWEIGHT:10:0:9" val="4"/>
  <p:tag name="FONTWEIGHT:10:0:8" val="4"/>
  <p:tag name="FONTWEIGHT:10:0:7" val="4"/>
  <p:tag name="FONTWEIGHT:10:0:6" val="4"/>
  <p:tag name="FONTWEIGHT:10:0:5" val="4"/>
  <p:tag name="FONTWEIGHT:10:0:4" val="4"/>
  <p:tag name="FONTWEIGHT:10:0:3" val="4"/>
  <p:tag name="FONTWEIGHT:10:0:2" val="4"/>
  <p:tag name="FONTWEIGHT:3:0:0" val="4"/>
  <p:tag name="FONTWEIGHT:3:0:1" val="4"/>
  <p:tag name="FONTWEIGHT:9:0:49" val="4"/>
  <p:tag name="FONTWEIGHT:9:0:48" val="4"/>
  <p:tag name="FONTWEIGHT:9:0:47" val="4"/>
  <p:tag name="FONTWEIGHT:9:0:46" val="4"/>
  <p:tag name="FONTWEIGHT:9:0:45" val="4"/>
  <p:tag name="FONTWEIGHT:9:0:44" val="4"/>
  <p:tag name="FONTWEIGHT:9:0:43" val="4"/>
  <p:tag name="FONTWEIGHT:9:0:42" val="4"/>
  <p:tag name="FONTWEIGHT:9:0:41" val="4"/>
  <p:tag name="FONTWEIGHT:9:0:40" val="4"/>
  <p:tag name="FONTWEIGHT:9:0:39" val="4"/>
  <p:tag name="FONTWEIGHT:9:0:38" val="4"/>
  <p:tag name="FONTWEIGHT:9:0:37" val="4"/>
  <p:tag name="FONTWEIGHT:9:0:36" val="4"/>
  <p:tag name="FONTWEIGHT:9:0:35" val="4"/>
</p:tagLst>
</file>

<file path=ppt/tags/tag16.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17.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18.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19.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xml><?xml version="1.0" encoding="utf-8"?>
<p:tagLst xmlns:a="http://schemas.openxmlformats.org/drawingml/2006/main" xmlns:r="http://schemas.openxmlformats.org/officeDocument/2006/relationships" xmlns:p="http://schemas.openxmlformats.org/presentationml/2006/main">
  <p:tag name="FONTWEIGHT:2:0:0" val="4"/>
</p:tagLst>
</file>

<file path=ppt/tags/tag20.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1.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2.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3.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4.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5.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6.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7.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8.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29.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xml><?xml version="1.0" encoding="utf-8"?>
<p:tagLst xmlns:a="http://schemas.openxmlformats.org/drawingml/2006/main" xmlns:r="http://schemas.openxmlformats.org/officeDocument/2006/relationships" xmlns:p="http://schemas.openxmlformats.org/presentationml/2006/main">
  <p:tag name="FONTWEIGHT:3:0:0" val="4"/>
  <p:tag name="FONTWEIGHT:2:0:0" val="4"/>
</p:tagLst>
</file>

<file path=ppt/tags/tag30.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1.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2.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3.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4.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5.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6.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7.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8.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39.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xml><?xml version="1.0" encoding="utf-8"?>
<p:tagLst xmlns:a="http://schemas.openxmlformats.org/drawingml/2006/main" xmlns:r="http://schemas.openxmlformats.org/officeDocument/2006/relationships" xmlns:p="http://schemas.openxmlformats.org/presentationml/2006/main">
  <p:tag name="FONTWEIGHT:2:0:0" val="4"/>
</p:tagLst>
</file>

<file path=ppt/tags/tag40.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1.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2.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3.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4.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5.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6.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7.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48.xml><?xml version="1.0" encoding="utf-8"?>
<p:tagLst xmlns:a="http://schemas.openxmlformats.org/drawingml/2006/main" xmlns:r="http://schemas.openxmlformats.org/officeDocument/2006/relationships" xmlns:p="http://schemas.openxmlformats.org/presentationml/2006/main">
  <p:tag name="FONTWEIGHT:6:0:0" val="4"/>
  <p:tag name="FONTWEIGHT:9:0:12" val="4"/>
  <p:tag name="FONTWEIGHT:9:0:11" val="4"/>
  <p:tag name="FONTWEIGHT:3:0:8" val="4"/>
  <p:tag name="FONTWEIGHT:9:0:10" val="4"/>
  <p:tag name="FONTWEIGHT:3:0:9" val="4"/>
  <p:tag name="FONTWEIGHT:3:0:6" val="4"/>
  <p:tag name="FONTWEIGHT:3:0:7" val="4"/>
  <p:tag name="FONTWEIGHT:3:0:4" val="4"/>
  <p:tag name="FONTWEIGHT:3:0:5" val="4"/>
  <p:tag name="FONTWEIGHT:3:0:2" val="4"/>
  <p:tag name="FONTWEIGHT:3:0:3" val="4"/>
  <p:tag name="FONTWEIGHT:3:0:0" val="4"/>
  <p:tag name="FONTWEIGHT:3:0:1" val="4"/>
  <p:tag name="FONTWEIGHT:2:0:0" val="4"/>
  <p:tag name="FONTWEIGHT:2:0:1" val="4"/>
  <p:tag name="FONTWEIGHT:2:1:0" val="4"/>
  <p:tag name="FONTWEIGHT:9:0:1" val="4"/>
  <p:tag name="FONTWEIGHT:9:0:0" val="4"/>
  <p:tag name="FONTWEIGHT:9:0:5" val="4"/>
  <p:tag name="FONTWEIGHT:9:0:4" val="4"/>
  <p:tag name="FONTWEIGHT:9:0:3" val="4"/>
  <p:tag name="FONTWEIGHT:9:0:2" val="4"/>
  <p:tag name="FONTWEIGHT:9:0:9" val="4"/>
  <p:tag name="FONTWEIGHT:9:0:8" val="4"/>
  <p:tag name="FONTWEIGHT:9:0:7" val="4"/>
  <p:tag name="FONTWEIGHT:9:0:6" val="4"/>
  <p:tag name="FONTWEIGHT:5:0:0" val="4"/>
  <p:tag name="FONTWEIGHT:5:0:1" val="4"/>
  <p:tag name="FONTWEIGHT:9:0:13" val="4"/>
  <p:tag name="FONTWEIGHT:3:0:10" val="4"/>
  <p:tag name="FONTWEIGHT:3:0:11" val="4"/>
</p:tagLst>
</file>

<file path=ppt/tags/tag5.xml><?xml version="1.0" encoding="utf-8"?>
<p:tagLst xmlns:a="http://schemas.openxmlformats.org/drawingml/2006/main" xmlns:r="http://schemas.openxmlformats.org/officeDocument/2006/relationships" xmlns:p="http://schemas.openxmlformats.org/presentationml/2006/main">
  <p:tag name="FONTWEIGHT:4:0:0" val="4"/>
</p:tagLst>
</file>

<file path=ppt/tags/tag6.xml><?xml version="1.0" encoding="utf-8"?>
<p:tagLst xmlns:a="http://schemas.openxmlformats.org/drawingml/2006/main" xmlns:r="http://schemas.openxmlformats.org/officeDocument/2006/relationships" xmlns:p="http://schemas.openxmlformats.org/presentationml/2006/main">
  <p:tag name="FONTWEIGHT:12:4:0" val="4"/>
  <p:tag name="FONTWEIGHT:9:0:0" val="4"/>
  <p:tag name="FONTWEIGHT:12:2:0" val="4"/>
  <p:tag name="FONTWEIGHT:12:1:0" val="4"/>
  <p:tag name="FONTWEIGHT:12:0:0" val="4"/>
  <p:tag name="FONTWEIGHT:12:3:0" val="4"/>
</p:tagLst>
</file>

<file path=ppt/tags/tag7.xml><?xml version="1.0" encoding="utf-8"?>
<p:tagLst xmlns:a="http://schemas.openxmlformats.org/drawingml/2006/main" xmlns:r="http://schemas.openxmlformats.org/officeDocument/2006/relationships" xmlns:p="http://schemas.openxmlformats.org/presentationml/2006/main">
  <p:tag name="FONTWEIGHT:5:0:0" val="4"/>
</p:tagLst>
</file>

<file path=ppt/tags/tag8.xml><?xml version="1.0" encoding="utf-8"?>
<p:tagLst xmlns:a="http://schemas.openxmlformats.org/drawingml/2006/main" xmlns:r="http://schemas.openxmlformats.org/officeDocument/2006/relationships" xmlns:p="http://schemas.openxmlformats.org/presentationml/2006/main">
  <p:tag name="FONTWEIGHT:3:0:0" val="4"/>
  <p:tag name="FONTWEIGHT:6:0:0" val="4"/>
</p:tagLst>
</file>

<file path=ppt/tags/tag9.xml><?xml version="1.0" encoding="utf-8"?>
<p:tagLst xmlns:a="http://schemas.openxmlformats.org/drawingml/2006/main" xmlns:r="http://schemas.openxmlformats.org/officeDocument/2006/relationships" xmlns:p="http://schemas.openxmlformats.org/presentationml/2006/main">
  <p:tag name="FONTWEIGHT:4:0:0" val="4"/>
  <p:tag name="FONTWEIGHT:3:0:0" val="4"/>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0058-cube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3028-3d-cubes-powerpoint-template.potx" id="{31EC4B10-1AC8-4272-9787-5C7F5B142AAC}" vid="{C9938D3F-E61D-44C8-8929-DB1180B8F92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1495</TotalTime>
  <Words>2049</Words>
  <Application>Microsoft Office PowerPoint</Application>
  <PresentationFormat>On-screen Show (16:9)</PresentationFormat>
  <Paragraphs>450</Paragraphs>
  <Slides>45</Slides>
  <Notes>2</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45</vt:i4>
      </vt:variant>
    </vt:vector>
  </HeadingPairs>
  <TitlesOfParts>
    <vt:vector size="61" baseType="lpstr">
      <vt:lpstr>Courier New</vt:lpstr>
      <vt:lpstr>Muli</vt:lpstr>
      <vt:lpstr>Microsoft Himalaya</vt:lpstr>
      <vt:lpstr>Segoe UI Light</vt:lpstr>
      <vt:lpstr>Comic Sans MS</vt:lpstr>
      <vt:lpstr>Arial</vt:lpstr>
      <vt:lpstr>Verdana</vt:lpstr>
      <vt:lpstr>Calibri</vt:lpstr>
      <vt:lpstr>Titillium Web</vt:lpstr>
      <vt:lpstr>Times New Roman</vt:lpstr>
      <vt:lpstr>Arvo</vt:lpstr>
      <vt:lpstr>Microsoft New Tai Lue</vt:lpstr>
      <vt:lpstr>Calibri Light</vt:lpstr>
      <vt:lpstr>Wingdings</vt:lpstr>
      <vt:lpstr>Office Theme</vt:lpstr>
      <vt:lpstr>20058-cubes</vt:lpstr>
      <vt:lpstr>XÂY DỰNG HỆ THỐNG QUẢN LÝ THÔNG TIN DU LỊCH</vt:lpstr>
      <vt:lpstr>PowerPoint Presentation</vt:lpstr>
      <vt:lpstr>PowerPoint Presentation</vt:lpstr>
      <vt:lpstr>NỘI DUNG </vt:lpstr>
      <vt:lpstr>TỔNG QUAN </vt:lpstr>
      <vt:lpstr>PowerPoint Presentation</vt:lpstr>
      <vt:lpstr>PowerPoint Presentation</vt:lpstr>
      <vt:lpstr>PowerPoint Presentation</vt:lpstr>
      <vt:lpstr>PowerPoint Presentation</vt:lpstr>
      <vt:lpstr>PHƯƠNG PHÁP THỰC HIỆN</vt:lpstr>
      <vt:lpstr>KẾ HOẠCH THỰC HIỆN</vt:lpstr>
      <vt:lpstr>CƠ SỞ LÝ THUYẾT</vt:lpstr>
      <vt:lpstr>CÔNG CỤ CÀI ĐẶT</vt:lpstr>
      <vt:lpstr>CÔNG CỤ CÀI ĐẶT (TT)</vt:lpstr>
      <vt:lpstr>CÔNG CỤ CÀI ĐẶT (TT)</vt:lpstr>
      <vt:lpstr>MÔ HÌNH THIẾT KẾ</vt:lpstr>
      <vt:lpstr>CÔNG NGHỆ &amp; KỸ THUẬT ÁP DỤNG</vt:lpstr>
      <vt:lpstr>SPRING MVC FRAMEWORK</vt:lpstr>
      <vt:lpstr>HIBERNATE</vt:lpstr>
      <vt:lpstr>MAVEN</vt:lpstr>
      <vt:lpstr>MYSQL</vt:lpstr>
      <vt:lpstr>HTML, CSS, JAVASCRIPT, BOOTSTRAP</vt:lpstr>
      <vt:lpstr>NỘI DUNG &amp; KẾT QUẢ NGHIÊN CỨU</vt:lpstr>
      <vt:lpstr>ĐẶC TẢ YÊU CẦU</vt:lpstr>
      <vt:lpstr>ĐẶC TẢ YÊU CẦU CHỨC NĂNG</vt:lpstr>
      <vt:lpstr>ĐẶC TẢ YÊU CẦU PHI CHỨC NĂNG</vt:lpstr>
      <vt:lpstr>THIẾT KẾ GIAO DIỆN</vt:lpstr>
      <vt:lpstr>THIẾT KẾ DỮ LIỆU</vt:lpstr>
      <vt:lpstr>THIẾT KẾ DỮ LIỆU (TT)</vt:lpstr>
      <vt:lpstr>THIẾT KẾ CHỨC NĂNG</vt:lpstr>
      <vt:lpstr>THIẾT KẾ CHỨC NĂNG (TT)</vt:lpstr>
      <vt:lpstr>THIẾT KẾ CHỨC NĂNG (TT)</vt:lpstr>
      <vt:lpstr>THIẾT KẾ CHỨC NĂNG (TT)</vt:lpstr>
      <vt:lpstr>THIẾT KẾ CHỨC NĂNG (TT)</vt:lpstr>
      <vt:lpstr>THIẾT KẾ CHỨC NĂNG (TT)</vt:lpstr>
      <vt:lpstr>THIẾT KẾ CHỨC NĂNG (TT)</vt:lpstr>
      <vt:lpstr>THIẾT KẾ CHỨC NĂNG (TT)</vt:lpstr>
      <vt:lpstr>KIỂM THỬ</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Zoho Corp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tlqngoc12</dc:creator>
  <cp:lastModifiedBy>Ngoc Tran Le Que</cp:lastModifiedBy>
  <cp:revision>233</cp:revision>
  <dcterms:created xsi:type="dcterms:W3CDTF">2010-03-09T10:03:29Z</dcterms:created>
  <dcterms:modified xsi:type="dcterms:W3CDTF">2017-05-11T09:33:44Z</dcterms:modified>
</cp:coreProperties>
</file>